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notesSlides/notesSlide3.xml" ContentType="application/vnd.openxmlformats-officedocument.presentationml.notesSlide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notesSlides/notesSlide4.xml" ContentType="application/vnd.openxmlformats-officedocument.presentationml.notesSlide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notesSlides/notesSlide5.xml" ContentType="application/vnd.openxmlformats-officedocument.presentationml.notesSlide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notesSlides/notesSlide6.xml" ContentType="application/vnd.openxmlformats-officedocument.presentationml.notesSlide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4"/>
  </p:sldMasterIdLst>
  <p:notesMasterIdLst>
    <p:notesMasterId r:id="rId39"/>
  </p:notesMasterIdLst>
  <p:handoutMasterIdLst>
    <p:handoutMasterId r:id="rId40"/>
  </p:handoutMasterIdLst>
  <p:sldIdLst>
    <p:sldId id="345" r:id="rId5"/>
    <p:sldId id="678" r:id="rId6"/>
    <p:sldId id="681" r:id="rId7"/>
    <p:sldId id="707" r:id="rId8"/>
    <p:sldId id="713" r:id="rId9"/>
    <p:sldId id="708" r:id="rId10"/>
    <p:sldId id="706" r:id="rId11"/>
    <p:sldId id="714" r:id="rId12"/>
    <p:sldId id="689" r:id="rId13"/>
    <p:sldId id="716" r:id="rId14"/>
    <p:sldId id="690" r:id="rId15"/>
    <p:sldId id="709" r:id="rId16"/>
    <p:sldId id="715" r:id="rId17"/>
    <p:sldId id="684" r:id="rId18"/>
    <p:sldId id="710" r:id="rId19"/>
    <p:sldId id="717" r:id="rId20"/>
    <p:sldId id="686" r:id="rId21"/>
    <p:sldId id="718" r:id="rId22"/>
    <p:sldId id="719" r:id="rId23"/>
    <p:sldId id="723" r:id="rId24"/>
    <p:sldId id="720" r:id="rId25"/>
    <p:sldId id="721" r:id="rId26"/>
    <p:sldId id="724" r:id="rId27"/>
    <p:sldId id="722" r:id="rId28"/>
    <p:sldId id="651" r:id="rId29"/>
    <p:sldId id="652" r:id="rId30"/>
    <p:sldId id="653" r:id="rId31"/>
    <p:sldId id="654" r:id="rId32"/>
    <p:sldId id="655" r:id="rId33"/>
    <p:sldId id="656" r:id="rId34"/>
    <p:sldId id="667" r:id="rId35"/>
    <p:sldId id="657" r:id="rId36"/>
    <p:sldId id="725" r:id="rId37"/>
    <p:sldId id="659" r:id="rId38"/>
  </p:sldIdLst>
  <p:sldSz cx="9144000" cy="6858000" type="screen4x3"/>
  <p:notesSz cx="6797675" cy="9872663"/>
  <p:custDataLst>
    <p:tags r:id="rId4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25D417-3E41-48D9-8E2B-94EAA67915C1}">
          <p14:sldIdLst>
            <p14:sldId id="345"/>
            <p14:sldId id="678"/>
          </p14:sldIdLst>
        </p14:section>
        <p14:section name="线下市场增长趋势" id="{25BBDA1F-E9E2-4499-A14A-08474132353B}">
          <p14:sldIdLst>
            <p14:sldId id="681"/>
            <p14:sldId id="707"/>
            <p14:sldId id="713"/>
            <p14:sldId id="708"/>
            <p14:sldId id="706"/>
            <p14:sldId id="714"/>
            <p14:sldId id="689"/>
            <p14:sldId id="716"/>
            <p14:sldId id="690"/>
            <p14:sldId id="709"/>
            <p14:sldId id="715"/>
            <p14:sldId id="684"/>
            <p14:sldId id="710"/>
            <p14:sldId id="717"/>
            <p14:sldId id="686"/>
            <p14:sldId id="718"/>
            <p14:sldId id="719"/>
            <p14:sldId id="723"/>
            <p14:sldId id="720"/>
            <p14:sldId id="721"/>
            <p14:sldId id="724"/>
            <p14:sldId id="722"/>
          </p14:sldIdLst>
        </p14:section>
        <p14:section name="附录" id="{E0118803-A436-4D28-A1B2-CD755475BC9A}">
          <p14:sldIdLst>
            <p14:sldId id="651"/>
            <p14:sldId id="652"/>
            <p14:sldId id="653"/>
            <p14:sldId id="654"/>
            <p14:sldId id="655"/>
            <p14:sldId id="656"/>
            <p14:sldId id="667"/>
            <p14:sldId id="657"/>
            <p14:sldId id="725"/>
            <p14:sldId id="6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AFF"/>
    <a:srgbClr val="D9F4FF"/>
    <a:srgbClr val="BDECFF"/>
    <a:srgbClr val="57D3FF"/>
    <a:srgbClr val="75DBFF"/>
    <a:srgbClr val="00A4E6"/>
    <a:srgbClr val="0076A3"/>
    <a:srgbClr val="61D6FF"/>
    <a:srgbClr val="01B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04" autoAdjust="0"/>
    <p:restoredTop sz="97687" autoAdjust="0"/>
  </p:normalViewPr>
  <p:slideViewPr>
    <p:cSldViewPr showGuides="1">
      <p:cViewPr>
        <p:scale>
          <a:sx n="75" d="100"/>
          <a:sy n="75" d="100"/>
        </p:scale>
        <p:origin x="-10" y="-197"/>
      </p:cViewPr>
      <p:guideLst>
        <p:guide orient="horz" pos="4319"/>
        <p:guide orient="horz" pos="3552"/>
        <p:guide orient="horz" pos="3888"/>
        <p:guide orient="horz" pos="1584"/>
        <p:guide pos="432"/>
        <p:guide pos="2880"/>
        <p:guide pos="5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1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2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4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5.xlsx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6.xlsx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7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905785214348234E-2"/>
          <c:y val="0.14208112067386927"/>
          <c:w val="0.95909421478565171"/>
          <c:h val="0.738823780748336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 % Chg YA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Lbls>
            <c:dLbl>
              <c:idx val="1"/>
              <c:delete val="1"/>
            </c:dLbl>
            <c:dLbl>
              <c:idx val="2"/>
              <c:layout>
                <c:manualLayout>
                  <c:x val="0"/>
                  <c:y val="1.70135830016354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%_ ;[Red]\-#,##0%\ " sourceLinked="0"/>
            <c:txPr>
              <a:bodyPr/>
              <a:lstStyle/>
              <a:p>
                <a:pPr>
                  <a:defRPr sz="1400" b="0">
                    <a:solidFill>
                      <a:schemeClr val="accent6"/>
                    </a:solidFill>
                    <a:latin typeface="+mn-lt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线下整体</c:v>
                </c:pt>
                <c:pt idx="1">
                  <c:v>  </c:v>
                </c:pt>
                <c:pt idx="2">
                  <c:v>食品</c:v>
                </c:pt>
                <c:pt idx="3">
                  <c:v>非食品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 formatCode="###0.0%;\-###0.0%">
                  <c:v>2.8309254030000001E-2</c:v>
                </c:pt>
                <c:pt idx="2" formatCode="###0.0%;\-###0.0%">
                  <c:v>3.0256120479999999E-2</c:v>
                </c:pt>
                <c:pt idx="3" formatCode="###0.0%;\-###0.0%">
                  <c:v>2.457886158E-2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7150336"/>
        <c:axId val="167151872"/>
      </c:barChart>
      <c:catAx>
        <c:axId val="16715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63500">
            <a:solidFill>
              <a:schemeClr val="accent6">
                <a:lumMod val="95000"/>
                <a:lumOff val="5000"/>
              </a:schemeClr>
            </a:solidFill>
          </a:ln>
        </c:spPr>
        <c:txPr>
          <a:bodyPr/>
          <a:lstStyle/>
          <a:p>
            <a:pPr>
              <a:defRPr sz="1200" b="0">
                <a:latin typeface="微软雅黑" pitchFamily="34" charset="-122"/>
                <a:ea typeface="微软雅黑" pitchFamily="34" charset="-122"/>
                <a:cs typeface="Arial Unicode MS" pitchFamily="34" charset="-122"/>
              </a:defRPr>
            </a:pPr>
            <a:endParaRPr lang="zh-CN"/>
          </a:p>
        </c:txPr>
        <c:crossAx val="167151872"/>
        <c:crosses val="autoZero"/>
        <c:auto val="1"/>
        <c:lblAlgn val="ctr"/>
        <c:lblOffset val="100"/>
        <c:noMultiLvlLbl val="0"/>
      </c:catAx>
      <c:valAx>
        <c:axId val="167151872"/>
        <c:scaling>
          <c:orientation val="minMax"/>
        </c:scaling>
        <c:delete val="1"/>
        <c:axPos val="l"/>
        <c:numFmt formatCode="###0.0%;\-###0.0%" sourceLinked="1"/>
        <c:majorTickMark val="out"/>
        <c:minorTickMark val="none"/>
        <c:tickLblPos val="none"/>
        <c:crossAx val="1671503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 b="1">
          <a:solidFill>
            <a:schemeClr val="accent6">
              <a:lumMod val="95000"/>
              <a:lumOff val="5000"/>
            </a:schemeClr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pPr>
      <a:endParaRPr lang="zh-CN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线下整体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circle"/>
            <c:size val="7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dLbls>
            <c:dLbl>
              <c:idx val="2"/>
              <c:layout>
                <c:manualLayout>
                  <c:x val="-2.9789636443959357E-2"/>
                  <c:y val="-4.86241836049563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2.9789636443959357E-2"/>
                  <c:y val="-6.800372337178782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3.7293729372937297E-2"/>
                  <c:y val="-9.8641884880668277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-4.1340921493724175E-2"/>
                  <c:y val="6.76551913568943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-4.2990956575972558E-2"/>
                  <c:y val="4.0523408411157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-1.8634520932408211E-2"/>
                  <c:y val="6.76551913568943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-3.8436631064681273E-2"/>
                  <c:y val="-7.187969236403589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layout>
                <c:manualLayout>
                  <c:x val="-2.3188976377952756E-2"/>
                  <c:y val="6.37792223646462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%" sourceLinked="0"/>
            <c:txPr>
              <a:bodyPr/>
              <a:lstStyle/>
              <a:p>
                <a:pPr>
                  <a:defRPr sz="1400">
                    <a:solidFill>
                      <a:schemeClr val="accent1"/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1804</c:v>
                </c:pt>
                <c:pt idx="1">
                  <c:v>1805</c:v>
                </c:pt>
                <c:pt idx="2">
                  <c:v>1806</c:v>
                </c:pt>
                <c:pt idx="3">
                  <c:v>1807</c:v>
                </c:pt>
                <c:pt idx="4">
                  <c:v>1808</c:v>
                </c:pt>
                <c:pt idx="5">
                  <c:v>1809</c:v>
                </c:pt>
                <c:pt idx="6">
                  <c:v>1810</c:v>
                </c:pt>
                <c:pt idx="7">
                  <c:v>1811</c:v>
                </c:pt>
                <c:pt idx="8">
                  <c:v>1812</c:v>
                </c:pt>
                <c:pt idx="9">
                  <c:v>1901</c:v>
                </c:pt>
                <c:pt idx="10">
                  <c:v>1902</c:v>
                </c:pt>
                <c:pt idx="11">
                  <c:v>1903</c:v>
                </c:pt>
                <c:pt idx="12">
                  <c:v>1904</c:v>
                </c:pt>
              </c:strCache>
            </c:strRef>
          </c:cat>
          <c:val>
            <c:numRef>
              <c:f>Sheet1!$B$2:$B$14</c:f>
              <c:numCache>
                <c:formatCode>#,##0%;\-#,##0%</c:formatCode>
                <c:ptCount val="13"/>
                <c:pt idx="0">
                  <c:v>6.4550791679999997E-2</c:v>
                </c:pt>
                <c:pt idx="1">
                  <c:v>4.7505501649999997E-2</c:v>
                </c:pt>
                <c:pt idx="2">
                  <c:v>5.7357812449999997E-2</c:v>
                </c:pt>
                <c:pt idx="3">
                  <c:v>5.7496083990000002E-2</c:v>
                </c:pt>
                <c:pt idx="4">
                  <c:v>5.8687761089999999E-2</c:v>
                </c:pt>
                <c:pt idx="5">
                  <c:v>0.10492555291</c:v>
                </c:pt>
                <c:pt idx="6">
                  <c:v>4.3570946210000003E-2</c:v>
                </c:pt>
                <c:pt idx="7">
                  <c:v>3.9834760230000002E-2</c:v>
                </c:pt>
                <c:pt idx="8">
                  <c:v>4.7972352910000002E-2</c:v>
                </c:pt>
                <c:pt idx="9">
                  <c:v>8.5929856459999995E-2</c:v>
                </c:pt>
                <c:pt idx="10">
                  <c:v>8.3558794700000008E-3</c:v>
                </c:pt>
                <c:pt idx="11">
                  <c:v>1.22484481E-2</c:v>
                </c:pt>
                <c:pt idx="12">
                  <c:v>2.8309254030000001E-2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食杂店</c:v>
                </c:pt>
              </c:strCache>
            </c:strRef>
          </c:tx>
          <c:spPr>
            <a:ln>
              <a:solidFill>
                <a:srgbClr val="002060"/>
              </a:solidFill>
            </a:ln>
          </c:spPr>
          <c:marker>
            <c:symbol val="circle"/>
            <c:size val="7"/>
            <c:spPr>
              <a:solidFill>
                <a:srgbClr val="002060"/>
              </a:solidFill>
              <a:ln>
                <a:solidFill>
                  <a:srgbClr val="002060"/>
                </a:solidFill>
              </a:ln>
            </c:spPr>
          </c:marker>
          <c:dLbls>
            <c:dLbl>
              <c:idx val="0"/>
              <c:layout>
                <c:manualLayout>
                  <c:x val="-5.3127127673397258E-2"/>
                  <c:y val="9.5156564731734179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2.9789636443959357E-2"/>
                  <c:y val="8.703503631813465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2.9789636443959357E-2"/>
                  <c:y val="4.82753463956540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2.1538811361451107E-2"/>
                  <c:y val="4.82753463956540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3.1439801460461006E-2"/>
                  <c:y val="7.54071293413906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-3.8040591460720877E-2"/>
                  <c:y val="-1.7616126472562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-1.1637821262441216E-2"/>
                  <c:y val="-5.63758163950436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-2.5074322392869209E-2"/>
                  <c:y val="-3.69959714338033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-1.988046048699359E-2"/>
                  <c:y val="8.315906732588669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-2.3585015981913152E-2"/>
                  <c:y val="5.9903253372398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3.1514513656090017E-2"/>
                  <c:y val="5.215131538790209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layout>
                <c:manualLayout>
                  <c:x val="-9.9876562459395545E-3"/>
                  <c:y val="-2.924403344930727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%" sourceLinked="0"/>
            <c:txPr>
              <a:bodyPr/>
              <a:lstStyle/>
              <a:p>
                <a:pPr>
                  <a:defRPr sz="1400">
                    <a:solidFill>
                      <a:srgbClr val="002060"/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1804</c:v>
                </c:pt>
                <c:pt idx="1">
                  <c:v>1805</c:v>
                </c:pt>
                <c:pt idx="2">
                  <c:v>1806</c:v>
                </c:pt>
                <c:pt idx="3">
                  <c:v>1807</c:v>
                </c:pt>
                <c:pt idx="4">
                  <c:v>1808</c:v>
                </c:pt>
                <c:pt idx="5">
                  <c:v>1809</c:v>
                </c:pt>
                <c:pt idx="6">
                  <c:v>1810</c:v>
                </c:pt>
                <c:pt idx="7">
                  <c:v>1811</c:v>
                </c:pt>
                <c:pt idx="8">
                  <c:v>1812</c:v>
                </c:pt>
                <c:pt idx="9">
                  <c:v>1901</c:v>
                </c:pt>
                <c:pt idx="10">
                  <c:v>1902</c:v>
                </c:pt>
                <c:pt idx="11">
                  <c:v>1903</c:v>
                </c:pt>
                <c:pt idx="12">
                  <c:v>1904</c:v>
                </c:pt>
              </c:strCache>
            </c:strRef>
          </c:cat>
          <c:val>
            <c:numRef>
              <c:f>Sheet1!$C$2:$C$14</c:f>
              <c:numCache>
                <c:formatCode>#,##0%;\-#,##0%</c:formatCode>
                <c:ptCount val="13"/>
                <c:pt idx="0">
                  <c:v>2.888496426E-2</c:v>
                </c:pt>
                <c:pt idx="1">
                  <c:v>1.439329823E-2</c:v>
                </c:pt>
                <c:pt idx="2">
                  <c:v>5.7832387329999999E-2</c:v>
                </c:pt>
                <c:pt idx="3">
                  <c:v>6.9899218900000004E-3</c:v>
                </c:pt>
                <c:pt idx="4">
                  <c:v>4.5060559069999999E-2</c:v>
                </c:pt>
                <c:pt idx="5">
                  <c:v>7.4065368970000003E-2</c:v>
                </c:pt>
                <c:pt idx="6">
                  <c:v>4.69207559E-2</c:v>
                </c:pt>
                <c:pt idx="7">
                  <c:v>7.2366284249999996E-2</c:v>
                </c:pt>
                <c:pt idx="8">
                  <c:v>7.4603549769999999E-2</c:v>
                </c:pt>
                <c:pt idx="9">
                  <c:v>3.1382215980000003E-2</c:v>
                </c:pt>
                <c:pt idx="10">
                  <c:v>2.3107679799999999E-2</c:v>
                </c:pt>
                <c:pt idx="11">
                  <c:v>-5.4665400299999996E-3</c:v>
                </c:pt>
                <c:pt idx="12">
                  <c:v>5.3895608749999997E-2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化妆品店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circle"/>
            <c:size val="7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dLbls>
            <c:dLbl>
              <c:idx val="12"/>
              <c:layout>
                <c:manualLayout>
                  <c:x val="-1.6673813050596398E-2"/>
                  <c:y val="-4.08719404260513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%" sourceLinked="0"/>
            <c:txPr>
              <a:bodyPr/>
              <a:lstStyle/>
              <a:p>
                <a:pPr>
                  <a:defRPr sz="1400">
                    <a:solidFill>
                      <a:schemeClr val="accent3"/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1804</c:v>
                </c:pt>
                <c:pt idx="1">
                  <c:v>1805</c:v>
                </c:pt>
                <c:pt idx="2">
                  <c:v>1806</c:v>
                </c:pt>
                <c:pt idx="3">
                  <c:v>1807</c:v>
                </c:pt>
                <c:pt idx="4">
                  <c:v>1808</c:v>
                </c:pt>
                <c:pt idx="5">
                  <c:v>1809</c:v>
                </c:pt>
                <c:pt idx="6">
                  <c:v>1810</c:v>
                </c:pt>
                <c:pt idx="7">
                  <c:v>1811</c:v>
                </c:pt>
                <c:pt idx="8">
                  <c:v>1812</c:v>
                </c:pt>
                <c:pt idx="9">
                  <c:v>1901</c:v>
                </c:pt>
                <c:pt idx="10">
                  <c:v>1902</c:v>
                </c:pt>
                <c:pt idx="11">
                  <c:v>1903</c:v>
                </c:pt>
                <c:pt idx="12">
                  <c:v>1904</c:v>
                </c:pt>
              </c:strCache>
            </c:strRef>
          </c:cat>
          <c:val>
            <c:numRef>
              <c:f>Sheet1!$D$2:$D$14</c:f>
              <c:numCache>
                <c:formatCode>#,##0%;\-#,##0%</c:formatCode>
                <c:ptCount val="13"/>
                <c:pt idx="0">
                  <c:v>0.20208178629000001</c:v>
                </c:pt>
                <c:pt idx="1">
                  <c:v>0.22688078544000001</c:v>
                </c:pt>
                <c:pt idx="2">
                  <c:v>0.25018141780000003</c:v>
                </c:pt>
                <c:pt idx="3">
                  <c:v>0.22875011565</c:v>
                </c:pt>
                <c:pt idx="4">
                  <c:v>0.25141569851000001</c:v>
                </c:pt>
                <c:pt idx="5">
                  <c:v>0.27743254491000002</c:v>
                </c:pt>
                <c:pt idx="6">
                  <c:v>0.28962568593999999</c:v>
                </c:pt>
                <c:pt idx="7">
                  <c:v>0.18532105324000001</c:v>
                </c:pt>
                <c:pt idx="8">
                  <c:v>0.17446538066</c:v>
                </c:pt>
                <c:pt idx="9">
                  <c:v>0.13666579506000001</c:v>
                </c:pt>
                <c:pt idx="10">
                  <c:v>9.2729142139999998E-2</c:v>
                </c:pt>
                <c:pt idx="11">
                  <c:v>0.14635088703999999</c:v>
                </c:pt>
                <c:pt idx="12">
                  <c:v>0.16699147126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其他店</c:v>
                </c:pt>
              </c:strCache>
            </c:strRef>
          </c:tx>
          <c:spPr>
            <a:ln>
              <a:solidFill>
                <a:schemeClr val="accent6"/>
              </a:solidFill>
            </a:ln>
          </c:spPr>
          <c:marker>
            <c:symbol val="circle"/>
            <c:size val="7"/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dLbls>
            <c:dLbl>
              <c:idx val="2"/>
              <c:layout>
                <c:manualLayout>
                  <c:x val="-2.8374652425872521E-2"/>
                  <c:y val="5.99032533723982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2.8139471427457721E-2"/>
                  <c:y val="-9.9011475309772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2.6489306410956079E-2"/>
                  <c:y val="-0.1261432582555086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3.6625477508380758E-2"/>
                  <c:y val="-9.513550631752433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-2.9789636443959377E-2"/>
                  <c:y val="-3.69959714338032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-2.9789636443959377E-2"/>
                  <c:y val="-9.125953732527622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-1.8473662326862608E-2"/>
                  <c:y val="-8.738356833302816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2.6564018606585069E-2"/>
                  <c:y val="-5.249984740279558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%" sourceLinked="0"/>
            <c:txPr>
              <a:bodyPr/>
              <a:lstStyle/>
              <a:p>
                <a:pPr>
                  <a:defRPr sz="1400">
                    <a:solidFill>
                      <a:schemeClr val="tx2"/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1804</c:v>
                </c:pt>
                <c:pt idx="1">
                  <c:v>1805</c:v>
                </c:pt>
                <c:pt idx="2">
                  <c:v>1806</c:v>
                </c:pt>
                <c:pt idx="3">
                  <c:v>1807</c:v>
                </c:pt>
                <c:pt idx="4">
                  <c:v>1808</c:v>
                </c:pt>
                <c:pt idx="5">
                  <c:v>1809</c:v>
                </c:pt>
                <c:pt idx="6">
                  <c:v>1810</c:v>
                </c:pt>
                <c:pt idx="7">
                  <c:v>1811</c:v>
                </c:pt>
                <c:pt idx="8">
                  <c:v>1812</c:v>
                </c:pt>
                <c:pt idx="9">
                  <c:v>1901</c:v>
                </c:pt>
                <c:pt idx="10">
                  <c:v>1902</c:v>
                </c:pt>
                <c:pt idx="11">
                  <c:v>1903</c:v>
                </c:pt>
                <c:pt idx="12">
                  <c:v>1904</c:v>
                </c:pt>
              </c:strCache>
            </c:strRef>
          </c:cat>
          <c:val>
            <c:numRef>
              <c:f>Sheet1!$E$2:$E$14</c:f>
              <c:numCache>
                <c:formatCode>#,##0%;\-#,##0%</c:formatCode>
                <c:ptCount val="13"/>
                <c:pt idx="0">
                  <c:v>9.2549802929999994E-2</c:v>
                </c:pt>
                <c:pt idx="1">
                  <c:v>0.10954550624999999</c:v>
                </c:pt>
                <c:pt idx="2">
                  <c:v>0.16321703169999999</c:v>
                </c:pt>
                <c:pt idx="3">
                  <c:v>0.11146255100000001</c:v>
                </c:pt>
                <c:pt idx="4">
                  <c:v>0.13057909825</c:v>
                </c:pt>
                <c:pt idx="5">
                  <c:v>0.16249232890000001</c:v>
                </c:pt>
                <c:pt idx="6">
                  <c:v>0.19277793936000001</c:v>
                </c:pt>
                <c:pt idx="7">
                  <c:v>0.25784479779000002</c:v>
                </c:pt>
                <c:pt idx="8">
                  <c:v>0.28448424684000001</c:v>
                </c:pt>
                <c:pt idx="9">
                  <c:v>0.25766088137999998</c:v>
                </c:pt>
                <c:pt idx="10">
                  <c:v>0.22079304291999999</c:v>
                </c:pt>
                <c:pt idx="11">
                  <c:v>0.21317107770999999</c:v>
                </c:pt>
                <c:pt idx="12">
                  <c:v>0.21398214446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母婴店</c:v>
                </c:pt>
              </c:strCache>
            </c:strRef>
          </c:tx>
          <c:spPr>
            <a:ln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square"/>
            <c:size val="6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c:spPr>
          </c:marker>
          <c:dLbls>
            <c:dLbl>
              <c:idx val="1"/>
              <c:layout>
                <c:manualLayout>
                  <c:x val="-2.8663366336633665E-2"/>
                  <c:y val="-6.52130256973692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-2.2062706270627064E-2"/>
                  <c:y val="-8.84688396508575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-2.3712871287128713E-2"/>
                  <c:y val="-3.4205273759384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+mn-lt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1804</c:v>
                </c:pt>
                <c:pt idx="1">
                  <c:v>1805</c:v>
                </c:pt>
                <c:pt idx="2">
                  <c:v>1806</c:v>
                </c:pt>
                <c:pt idx="3">
                  <c:v>1807</c:v>
                </c:pt>
                <c:pt idx="4">
                  <c:v>1808</c:v>
                </c:pt>
                <c:pt idx="5">
                  <c:v>1809</c:v>
                </c:pt>
                <c:pt idx="6">
                  <c:v>1810</c:v>
                </c:pt>
                <c:pt idx="7">
                  <c:v>1811</c:v>
                </c:pt>
                <c:pt idx="8">
                  <c:v>1812</c:v>
                </c:pt>
                <c:pt idx="9">
                  <c:v>1901</c:v>
                </c:pt>
                <c:pt idx="10">
                  <c:v>1902</c:v>
                </c:pt>
                <c:pt idx="11">
                  <c:v>1903</c:v>
                </c:pt>
                <c:pt idx="12">
                  <c:v>1904</c:v>
                </c:pt>
              </c:strCache>
            </c:strRef>
          </c:cat>
          <c:val>
            <c:numRef>
              <c:f>Sheet1!$F$2:$F$14</c:f>
              <c:numCache>
                <c:formatCode>0%</c:formatCode>
                <c:ptCount val="13"/>
                <c:pt idx="0">
                  <c:v>0.15137621055</c:v>
                </c:pt>
                <c:pt idx="1">
                  <c:v>0.15787647267999999</c:v>
                </c:pt>
                <c:pt idx="2">
                  <c:v>0.15488215236</c:v>
                </c:pt>
                <c:pt idx="3">
                  <c:v>0.16067725407</c:v>
                </c:pt>
                <c:pt idx="4">
                  <c:v>0.1341208623</c:v>
                </c:pt>
                <c:pt idx="5">
                  <c:v>0.14110476389000001</c:v>
                </c:pt>
                <c:pt idx="6">
                  <c:v>0.10036725990000001</c:v>
                </c:pt>
                <c:pt idx="7">
                  <c:v>0.11871141957</c:v>
                </c:pt>
                <c:pt idx="8">
                  <c:v>0.12659543006999999</c:v>
                </c:pt>
                <c:pt idx="9">
                  <c:v>9.3049484129999999E-2</c:v>
                </c:pt>
                <c:pt idx="10">
                  <c:v>6.3480711689999997E-2</c:v>
                </c:pt>
                <c:pt idx="11">
                  <c:v>0.11109055824</c:v>
                </c:pt>
                <c:pt idx="12">
                  <c:v>8.6909676569999997E-2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7217920"/>
        <c:axId val="347219456"/>
      </c:lineChart>
      <c:catAx>
        <c:axId val="34721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38100">
            <a:solidFill>
              <a:schemeClr val="accent6"/>
            </a:solidFill>
          </a:ln>
        </c:spPr>
        <c:txPr>
          <a:bodyPr rot="-5400000" vert="horz"/>
          <a:lstStyle/>
          <a:p>
            <a:pPr>
              <a:defRPr sz="1200">
                <a:solidFill>
                  <a:schemeClr val="accent6"/>
                </a:solidFill>
                <a:latin typeface="+mn-lt"/>
                <a:ea typeface="微软雅黑" pitchFamily="34" charset="-122"/>
              </a:defRPr>
            </a:pPr>
            <a:endParaRPr lang="zh-CN"/>
          </a:p>
        </c:txPr>
        <c:crossAx val="347219456"/>
        <c:crosses val="autoZero"/>
        <c:auto val="1"/>
        <c:lblAlgn val="ctr"/>
        <c:lblOffset val="100"/>
        <c:noMultiLvlLbl val="0"/>
      </c:catAx>
      <c:valAx>
        <c:axId val="347219456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400">
                <a:solidFill>
                  <a:schemeClr val="accent6"/>
                </a:solidFill>
                <a:latin typeface="+mn-lt"/>
              </a:defRPr>
            </a:pPr>
            <a:endParaRPr lang="zh-CN"/>
          </a:p>
        </c:txPr>
        <c:crossAx val="347217920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20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defRPr>
          </a:pPr>
          <a:endParaRPr lang="zh-CN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943431510051434E-2"/>
          <c:y val="0.14208112067386927"/>
          <c:w val="0.91204275102592058"/>
          <c:h val="0.738823780748336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66 CAT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Lbls>
            <c:dLbl>
              <c:idx val="1"/>
              <c:delete val="1"/>
            </c:dLbl>
            <c:dLbl>
              <c:idx val="2"/>
              <c:layout>
                <c:manualLayout>
                  <c:x val="0"/>
                  <c:y val="1.70135830016354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%_ ;[Red]\-#,##0%" sourceLinked="0"/>
            <c:txPr>
              <a:bodyPr/>
              <a:lstStyle/>
              <a:p>
                <a:pPr>
                  <a:defRPr sz="1400" b="0">
                    <a:solidFill>
                      <a:schemeClr val="accent6"/>
                    </a:solidFill>
                    <a:latin typeface="+mn-lt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线下整体</c:v>
                </c:pt>
                <c:pt idx="1">
                  <c:v>  </c:v>
                </c:pt>
                <c:pt idx="2">
                  <c:v>东部</c:v>
                </c:pt>
                <c:pt idx="3">
                  <c:v>南部</c:v>
                </c:pt>
                <c:pt idx="4">
                  <c:v>西部</c:v>
                </c:pt>
                <c:pt idx="5">
                  <c:v>北部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 formatCode="###0.0%;\-###0.0%">
                  <c:v>2.8309254030000001E-2</c:v>
                </c:pt>
                <c:pt idx="2" formatCode="###0.0%;\-###0.0%">
                  <c:v>1.6156282609999999E-2</c:v>
                </c:pt>
                <c:pt idx="3" formatCode="###0.0%;\-###0.0%">
                  <c:v>4.0473626259999999E-2</c:v>
                </c:pt>
                <c:pt idx="4" formatCode="###0.0%;\-###0.0%">
                  <c:v>2.796396885E-2</c:v>
                </c:pt>
                <c:pt idx="5" formatCode="###0.0%;\-###0.0%">
                  <c:v>2.9722353409999999E-2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347645824"/>
        <c:axId val="347647360"/>
      </c:barChart>
      <c:catAx>
        <c:axId val="347645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63500">
            <a:solidFill>
              <a:schemeClr val="accent6">
                <a:lumMod val="95000"/>
                <a:lumOff val="5000"/>
              </a:schemeClr>
            </a:solidFill>
          </a:ln>
        </c:spPr>
        <c:txPr>
          <a:bodyPr/>
          <a:lstStyle/>
          <a:p>
            <a:pPr>
              <a:defRPr sz="1100" b="0">
                <a:latin typeface="微软雅黑" pitchFamily="34" charset="-122"/>
                <a:ea typeface="微软雅黑" pitchFamily="34" charset="-122"/>
                <a:cs typeface="Arial Unicode MS" pitchFamily="34" charset="-122"/>
              </a:defRPr>
            </a:pPr>
            <a:endParaRPr lang="zh-CN"/>
          </a:p>
        </c:txPr>
        <c:crossAx val="347647360"/>
        <c:crosses val="autoZero"/>
        <c:auto val="1"/>
        <c:lblAlgn val="ctr"/>
        <c:lblOffset val="100"/>
        <c:noMultiLvlLbl val="0"/>
      </c:catAx>
      <c:valAx>
        <c:axId val="347647360"/>
        <c:scaling>
          <c:orientation val="minMax"/>
        </c:scaling>
        <c:delete val="1"/>
        <c:axPos val="l"/>
        <c:numFmt formatCode="###0.0%;\-###0.0%" sourceLinked="1"/>
        <c:majorTickMark val="out"/>
        <c:minorTickMark val="none"/>
        <c:tickLblPos val="none"/>
        <c:crossAx val="3476458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 b="1">
          <a:solidFill>
            <a:schemeClr val="accent6">
              <a:lumMod val="95000"/>
              <a:lumOff val="5000"/>
            </a:schemeClr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pPr>
      <a:endParaRPr lang="zh-CN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943431510051434E-2"/>
          <c:y val="0.14208112067386927"/>
          <c:w val="0.91204275102592058"/>
          <c:h val="0.738823780748336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66 CAT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Lbls>
            <c:dLbl>
              <c:idx val="1"/>
              <c:delete val="1"/>
            </c:dLbl>
            <c:dLbl>
              <c:idx val="2"/>
              <c:layout>
                <c:manualLayout>
                  <c:x val="0"/>
                  <c:y val="1.70135830016354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%_ ;[Red]\-#,##0%\ " sourceLinked="0"/>
            <c:txPr>
              <a:bodyPr/>
              <a:lstStyle/>
              <a:p>
                <a:pPr>
                  <a:defRPr sz="1400" b="0">
                    <a:solidFill>
                      <a:schemeClr val="accent6"/>
                    </a:solidFill>
                    <a:latin typeface="+mn-lt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线下整体</c:v>
                </c:pt>
                <c:pt idx="1">
                  <c:v>  </c:v>
                </c:pt>
                <c:pt idx="2">
                  <c:v>东部</c:v>
                </c:pt>
                <c:pt idx="3">
                  <c:v>南部</c:v>
                </c:pt>
                <c:pt idx="4">
                  <c:v>西部</c:v>
                </c:pt>
                <c:pt idx="5">
                  <c:v>北部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 formatCode="###0.0%;\-###0.0%">
                  <c:v>3.2501972990000003E-2</c:v>
                </c:pt>
                <c:pt idx="2" formatCode="###0.0%;\-###0.0%">
                  <c:v>4.082152042E-2</c:v>
                </c:pt>
                <c:pt idx="3" formatCode="###0.0%;\-###0.0%">
                  <c:v>3.8444219600000003E-2</c:v>
                </c:pt>
                <c:pt idx="4" formatCode="###0.0%;\-###0.0%">
                  <c:v>4.1317810759999997E-2</c:v>
                </c:pt>
                <c:pt idx="5" formatCode="###0.0%;\-###0.0%">
                  <c:v>8.8158948700000003E-3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347270144"/>
        <c:axId val="347419392"/>
      </c:barChart>
      <c:catAx>
        <c:axId val="347270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63500">
            <a:solidFill>
              <a:schemeClr val="accent6">
                <a:lumMod val="95000"/>
                <a:lumOff val="5000"/>
              </a:schemeClr>
            </a:solidFill>
          </a:ln>
        </c:spPr>
        <c:txPr>
          <a:bodyPr/>
          <a:lstStyle/>
          <a:p>
            <a:pPr>
              <a:defRPr sz="1100" b="0">
                <a:latin typeface="微软雅黑" pitchFamily="34" charset="-122"/>
                <a:ea typeface="微软雅黑" pitchFamily="34" charset="-122"/>
                <a:cs typeface="Arial Unicode MS" pitchFamily="34" charset="-122"/>
              </a:defRPr>
            </a:pPr>
            <a:endParaRPr lang="zh-CN"/>
          </a:p>
        </c:txPr>
        <c:crossAx val="347419392"/>
        <c:crosses val="autoZero"/>
        <c:auto val="1"/>
        <c:lblAlgn val="ctr"/>
        <c:lblOffset val="100"/>
        <c:noMultiLvlLbl val="0"/>
      </c:catAx>
      <c:valAx>
        <c:axId val="347419392"/>
        <c:scaling>
          <c:orientation val="minMax"/>
        </c:scaling>
        <c:delete val="1"/>
        <c:axPos val="l"/>
        <c:numFmt formatCode="###0.0%;\-###0.0%" sourceLinked="1"/>
        <c:majorTickMark val="out"/>
        <c:minorTickMark val="none"/>
        <c:tickLblPos val="none"/>
        <c:crossAx val="3472701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 b="1">
          <a:solidFill>
            <a:schemeClr val="accent6">
              <a:lumMod val="95000"/>
              <a:lumOff val="5000"/>
            </a:schemeClr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pPr>
      <a:endParaRPr lang="zh-CN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789832925835372E-2"/>
          <c:y val="3.7414965986394592E-2"/>
          <c:w val="0.96316563695204471"/>
          <c:h val="0.656757726712732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线下整体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4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5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6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7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8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9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10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1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13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14"/>
            <c:invertIfNegative val="0"/>
            <c:bubble3D val="0"/>
            <c:spPr>
              <a:solidFill>
                <a:srgbClr val="00B050"/>
              </a:solidFill>
            </c:spPr>
          </c:dPt>
          <c:dPt>
            <c:idx val="15"/>
            <c:invertIfNegative val="0"/>
            <c:bubble3D val="0"/>
            <c:spPr>
              <a:solidFill>
                <a:srgbClr val="00B050"/>
              </a:solidFill>
            </c:spPr>
          </c:dPt>
          <c:dPt>
            <c:idx val="16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</c:spPr>
          </c:dPt>
          <c:dPt>
            <c:idx val="17"/>
            <c:invertIfNegative val="0"/>
            <c:bubble3D val="0"/>
            <c:spPr>
              <a:solidFill>
                <a:srgbClr val="00B050"/>
              </a:solidFill>
            </c:spPr>
          </c:dPt>
          <c:dPt>
            <c:idx val="18"/>
            <c:invertIfNegative val="0"/>
            <c:bubble3D val="0"/>
            <c:spPr>
              <a:solidFill>
                <a:srgbClr val="00B050"/>
              </a:solidFill>
            </c:spPr>
          </c:dPt>
          <c:dPt>
            <c:idx val="19"/>
            <c:invertIfNegative val="0"/>
            <c:bubble3D val="0"/>
            <c:spPr>
              <a:solidFill>
                <a:srgbClr val="00B050"/>
              </a:solidFill>
            </c:spPr>
          </c:dPt>
          <c:dPt>
            <c:idx val="20"/>
            <c:invertIfNegative val="0"/>
            <c:bubble3D val="0"/>
            <c:spPr>
              <a:solidFill>
                <a:srgbClr val="00B050"/>
              </a:solidFill>
            </c:spPr>
          </c:dPt>
          <c:dPt>
            <c:idx val="21"/>
            <c:invertIfNegative val="0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</c:spPr>
          </c:dPt>
          <c:dPt>
            <c:idx val="22"/>
            <c:invertIfNegative val="0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</c:spPr>
          </c:dPt>
          <c:dPt>
            <c:idx val="23"/>
            <c:invertIfNegative val="0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</c:spPr>
          </c:dPt>
          <c:dPt>
            <c:idx val="24"/>
            <c:invertIfNegative val="0"/>
            <c:bubble3D val="0"/>
            <c:spPr>
              <a:solidFill>
                <a:schemeClr val="bg2"/>
              </a:solidFill>
            </c:spPr>
          </c:dPt>
          <c:dPt>
            <c:idx val="25"/>
            <c:invertIfNegative val="0"/>
            <c:bubble3D val="0"/>
            <c:spPr>
              <a:solidFill>
                <a:schemeClr val="bg2"/>
              </a:solidFill>
            </c:spPr>
          </c:dPt>
          <c:dPt>
            <c:idx val="26"/>
            <c:invertIfNegative val="0"/>
            <c:bubble3D val="0"/>
            <c:spPr>
              <a:solidFill>
                <a:schemeClr val="bg2"/>
              </a:solidFill>
            </c:spPr>
          </c:dPt>
          <c:dPt>
            <c:idx val="27"/>
            <c:invertIfNegative val="0"/>
            <c:bubble3D val="0"/>
            <c:spPr>
              <a:solidFill>
                <a:schemeClr val="bg2"/>
              </a:solidFill>
            </c:spPr>
          </c:dPt>
          <c:dPt>
            <c:idx val="28"/>
            <c:invertIfNegative val="0"/>
            <c:bubble3D val="0"/>
            <c:spPr>
              <a:solidFill>
                <a:schemeClr val="accent4"/>
              </a:solidFill>
            </c:spPr>
          </c:dPt>
          <c:dPt>
            <c:idx val="29"/>
            <c:invertIfNegative val="0"/>
            <c:bubble3D val="0"/>
            <c:spPr>
              <a:solidFill>
                <a:srgbClr val="FF9999"/>
              </a:solidFill>
            </c:spPr>
          </c:dPt>
          <c:dPt>
            <c:idx val="30"/>
            <c:invertIfNegative val="0"/>
            <c:bubble3D val="0"/>
            <c:spPr>
              <a:solidFill>
                <a:schemeClr val="accent4"/>
              </a:solidFill>
            </c:spPr>
          </c:dPt>
          <c:dPt>
            <c:idx val="31"/>
            <c:invertIfNegative val="0"/>
            <c:bubble3D val="0"/>
            <c:spPr>
              <a:solidFill>
                <a:schemeClr val="accent4"/>
              </a:solidFill>
            </c:spPr>
          </c:dPt>
          <c:dPt>
            <c:idx val="32"/>
            <c:invertIfNegative val="0"/>
            <c:bubble3D val="0"/>
            <c:spPr>
              <a:solidFill>
                <a:schemeClr val="accent4"/>
              </a:solidFill>
            </c:spPr>
          </c:dPt>
          <c:dPt>
            <c:idx val="33"/>
            <c:invertIfNegative val="0"/>
            <c:bubble3D val="0"/>
            <c:spPr>
              <a:solidFill>
                <a:schemeClr val="accent4"/>
              </a:solidFill>
            </c:spPr>
          </c:dPt>
          <c:dPt>
            <c:idx val="34"/>
            <c:invertIfNegative val="0"/>
            <c:bubble3D val="0"/>
            <c:spPr>
              <a:solidFill>
                <a:schemeClr val="accent4"/>
              </a:solidFill>
            </c:spPr>
          </c:dPt>
          <c:dPt>
            <c:idx val="35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36"/>
            <c:invertIfNegative val="0"/>
            <c:bubble3D val="0"/>
            <c:spPr>
              <a:solidFill>
                <a:srgbClr val="002060"/>
              </a:solidFill>
            </c:spPr>
          </c:dPt>
          <c:dPt>
            <c:idx val="37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38"/>
            <c:invertIfNegative val="0"/>
            <c:bubble3D val="0"/>
            <c:spPr>
              <a:solidFill>
                <a:srgbClr val="002060"/>
              </a:solidFill>
            </c:spPr>
          </c:dPt>
          <c:dPt>
            <c:idx val="39"/>
            <c:invertIfNegative val="0"/>
            <c:bubble3D val="0"/>
            <c:spPr>
              <a:solidFill>
                <a:srgbClr val="002060"/>
              </a:solidFill>
            </c:spPr>
          </c:dPt>
          <c:dPt>
            <c:idx val="40"/>
            <c:invertIfNegative val="0"/>
            <c:bubble3D val="0"/>
            <c:spPr>
              <a:solidFill>
                <a:srgbClr val="002060"/>
              </a:solidFill>
            </c:spPr>
          </c:dPt>
          <c:dPt>
            <c:idx val="41"/>
            <c:invertIfNegative val="0"/>
            <c:bubble3D val="0"/>
            <c:spPr>
              <a:solidFill>
                <a:srgbClr val="002060"/>
              </a:solidFill>
            </c:spPr>
          </c:dPt>
          <c:dPt>
            <c:idx val="44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45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46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47"/>
            <c:invertIfNegative val="0"/>
            <c:bubble3D val="0"/>
            <c:spPr>
              <a:solidFill>
                <a:schemeClr val="accent6"/>
              </a:solidFill>
            </c:spPr>
          </c:dPt>
          <c:dLbls>
            <c:dLbl>
              <c:idx val="1"/>
              <c:delete val="1"/>
            </c:dLbl>
            <c:dLbl>
              <c:idx val="3"/>
              <c:layout>
                <c:manualLayout>
                  <c:x val="1.6172575387122937E-3"/>
                  <c:y val="1.56150484804221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delete val="1"/>
            </c:dLbl>
            <c:dLbl>
              <c:idx val="15"/>
              <c:delete val="1"/>
            </c:dLbl>
            <c:dLbl>
              <c:idx val="21"/>
              <c:layout>
                <c:manualLayout>
                  <c:x val="0"/>
                  <c:y val="-2.04081632653061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2"/>
              <c:delete val="1"/>
            </c:dLbl>
            <c:dLbl>
              <c:idx val="23"/>
              <c:layout>
                <c:manualLayout>
                  <c:x val="-4.6704913209767579E-3"/>
                  <c:y val="6.802721088435378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4"/>
              <c:layout>
                <c:manualLayout>
                  <c:x val="0"/>
                  <c:y val="-1.36054421768707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9"/>
              <c:delete val="1"/>
            </c:dLbl>
            <c:dLbl>
              <c:idx val="37"/>
              <c:delete val="1"/>
            </c:dLbl>
            <c:dLbl>
              <c:idx val="43"/>
              <c:delete val="1"/>
            </c:dLbl>
            <c:numFmt formatCode="#,##0%_ ;[Red]\-#,##0%\ " sourceLinked="0"/>
            <c:txPr>
              <a:bodyPr/>
              <a:lstStyle/>
              <a:p>
                <a:pPr>
                  <a:defRPr sz="1000">
                    <a:solidFill>
                      <a:schemeClr val="accent6"/>
                    </a:solidFill>
                    <a:latin typeface="+mn-lt"/>
                    <a:ea typeface="微软雅黑" pitchFamily="34" charset="-122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Sheet1!$B$1:$AJ$2</c:f>
              <c:multiLvlStrCache>
                <c:ptCount val="35"/>
                <c:lvl>
                  <c:pt idx="0">
                    <c:v>今年至今</c:v>
                  </c:pt>
                  <c:pt idx="1">
                    <c:v>  </c:v>
                  </c:pt>
                  <c:pt idx="2">
                    <c:v>18年第二季度</c:v>
                  </c:pt>
                  <c:pt idx="3">
                    <c:v>18年第三季度</c:v>
                  </c:pt>
                  <c:pt idx="4">
                    <c:v>18年第四季度</c:v>
                  </c:pt>
                  <c:pt idx="5">
                    <c:v>19年第一季度</c:v>
                  </c:pt>
                  <c:pt idx="6">
                    <c:v>19年4月</c:v>
                  </c:pt>
                  <c:pt idx="7">
                    <c:v>今年至今</c:v>
                  </c:pt>
                  <c:pt idx="8">
                    <c:v>  </c:v>
                  </c:pt>
                  <c:pt idx="9">
                    <c:v>18年第二季度</c:v>
                  </c:pt>
                  <c:pt idx="10">
                    <c:v>18年第三季度</c:v>
                  </c:pt>
                  <c:pt idx="11">
                    <c:v>18年第四季度</c:v>
                  </c:pt>
                  <c:pt idx="12">
                    <c:v>19年第一季度</c:v>
                  </c:pt>
                  <c:pt idx="13">
                    <c:v>19年4月</c:v>
                  </c:pt>
                  <c:pt idx="14">
                    <c:v>今年至今</c:v>
                  </c:pt>
                  <c:pt idx="15">
                    <c:v>  </c:v>
                  </c:pt>
                  <c:pt idx="16">
                    <c:v>18年第二季度</c:v>
                  </c:pt>
                  <c:pt idx="17">
                    <c:v>18年第三季度</c:v>
                  </c:pt>
                  <c:pt idx="18">
                    <c:v>18年第四季度</c:v>
                  </c:pt>
                  <c:pt idx="19">
                    <c:v>19年第一季度</c:v>
                  </c:pt>
                  <c:pt idx="20">
                    <c:v>19年4月</c:v>
                  </c:pt>
                  <c:pt idx="21">
                    <c:v>今年至今</c:v>
                  </c:pt>
                  <c:pt idx="22">
                    <c:v>  </c:v>
                  </c:pt>
                  <c:pt idx="23">
                    <c:v>18年第二季度</c:v>
                  </c:pt>
                  <c:pt idx="24">
                    <c:v>18年第三季度</c:v>
                  </c:pt>
                  <c:pt idx="25">
                    <c:v>18年第四季度</c:v>
                  </c:pt>
                  <c:pt idx="26">
                    <c:v>19年第一季度</c:v>
                  </c:pt>
                  <c:pt idx="27">
                    <c:v>19年4月</c:v>
                  </c:pt>
                  <c:pt idx="28">
                    <c:v>今年至今</c:v>
                  </c:pt>
                  <c:pt idx="29">
                    <c:v>  </c:v>
                  </c:pt>
                  <c:pt idx="30">
                    <c:v>18年第二季度</c:v>
                  </c:pt>
                  <c:pt idx="31">
                    <c:v>18年第三季度</c:v>
                  </c:pt>
                  <c:pt idx="32">
                    <c:v>18年第四季度</c:v>
                  </c:pt>
                  <c:pt idx="33">
                    <c:v>19年第一季度</c:v>
                  </c:pt>
                  <c:pt idx="34">
                    <c:v>19年4月</c:v>
                  </c:pt>
                </c:lvl>
                <c:lvl>
                  <c:pt idx="0">
                    <c:v>线下整体</c:v>
                  </c:pt>
                  <c:pt idx="7">
                    <c:v>东部</c:v>
                  </c:pt>
                  <c:pt idx="14">
                    <c:v>南部</c:v>
                  </c:pt>
                  <c:pt idx="21">
                    <c:v>西部</c:v>
                  </c:pt>
                  <c:pt idx="28">
                    <c:v>北部</c:v>
                  </c:pt>
                </c:lvl>
              </c:multiLvlStrCache>
            </c:multiLvlStrRef>
          </c:cat>
          <c:val>
            <c:numRef>
              <c:f>Sheet1!$B$3:$AJ$3</c:f>
              <c:numCache>
                <c:formatCode>General</c:formatCode>
                <c:ptCount val="35"/>
                <c:pt idx="0" formatCode="#,##0%;\-#,##0%">
                  <c:v>3.2501972990000003E-2</c:v>
                </c:pt>
                <c:pt idx="2" formatCode="#,##0%;\-#,##0%">
                  <c:v>5.6197981449999997E-2</c:v>
                </c:pt>
                <c:pt idx="3" formatCode="#,##0%;\-#,##0%">
                  <c:v>7.3398214870000006E-2</c:v>
                </c:pt>
                <c:pt idx="4" formatCode="#,##0%;\-#,##0%">
                  <c:v>4.3716959520000001E-2</c:v>
                </c:pt>
                <c:pt idx="5" formatCode="#,##0%;\-#,##0%">
                  <c:v>3.3720871809999997E-2</c:v>
                </c:pt>
                <c:pt idx="6" formatCode="#,##0%;\-#,##0%">
                  <c:v>2.8309254030000001E-2</c:v>
                </c:pt>
                <c:pt idx="7" formatCode="#,##0%;\-#,##0%">
                  <c:v>4.082152042E-2</c:v>
                </c:pt>
                <c:pt idx="9" formatCode="#,##0%;\-#,##0%">
                  <c:v>8.8119398469999999E-2</c:v>
                </c:pt>
                <c:pt idx="10" formatCode="#,##0%;\-#,##0%">
                  <c:v>0.11262287508</c:v>
                </c:pt>
                <c:pt idx="11" formatCode="#,##0%;\-#,##0%">
                  <c:v>6.1304459040000002E-2</c:v>
                </c:pt>
                <c:pt idx="12" formatCode="#,##0%;\-#,##0%">
                  <c:v>4.8012336789999999E-2</c:v>
                </c:pt>
                <c:pt idx="13" formatCode="#,##0%;\-#,##0%">
                  <c:v>1.6156282609999999E-2</c:v>
                </c:pt>
                <c:pt idx="14" formatCode="#,##0%;\-#,##0%">
                  <c:v>3.8444219600000003E-2</c:v>
                </c:pt>
                <c:pt idx="16" formatCode="#,##0%;\-#,##0%">
                  <c:v>4.028921454E-2</c:v>
                </c:pt>
                <c:pt idx="17" formatCode="#,##0%;\-#,##0%">
                  <c:v>3.9133050609999998E-2</c:v>
                </c:pt>
                <c:pt idx="18" formatCode="#,##0%;\-#,##0%">
                  <c:v>3.03906314E-2</c:v>
                </c:pt>
                <c:pt idx="19" formatCode="#,##0%;\-#,##0%">
                  <c:v>3.7843954649999997E-2</c:v>
                </c:pt>
                <c:pt idx="20" formatCode="#,##0%;\-#,##0%">
                  <c:v>4.0473626259999999E-2</c:v>
                </c:pt>
                <c:pt idx="21" formatCode="#,##0%;\-#,##0%">
                  <c:v>4.1317810759999997E-2</c:v>
                </c:pt>
                <c:pt idx="23" formatCode="#,##0%;\-#,##0%">
                  <c:v>9.5399683700000001E-2</c:v>
                </c:pt>
                <c:pt idx="24" formatCode="#,##0%;\-#,##0%">
                  <c:v>0.11681250251</c:v>
                </c:pt>
                <c:pt idx="25" formatCode="#,##0%;\-#,##0%">
                  <c:v>8.125512319E-2</c:v>
                </c:pt>
                <c:pt idx="26" formatCode="#,##0%;\-#,##0%">
                  <c:v>4.5312613910000001E-2</c:v>
                </c:pt>
                <c:pt idx="27" formatCode="#,##0%;\-#,##0%">
                  <c:v>2.796396885E-2</c:v>
                </c:pt>
                <c:pt idx="28" formatCode="#,##0%;\-#,##0%">
                  <c:v>8.8158948700000003E-3</c:v>
                </c:pt>
                <c:pt idx="30" formatCode="#,##0%;\-#,##0%">
                  <c:v>8.5033386700000008E-3</c:v>
                </c:pt>
                <c:pt idx="31" formatCode="#,##0%;\-#,##0%">
                  <c:v>3.4846605619999999E-2</c:v>
                </c:pt>
                <c:pt idx="32" formatCode="#,##0%;\-#,##0%">
                  <c:v>1.1352848170000001E-2</c:v>
                </c:pt>
                <c:pt idx="33" formatCode="#,##0%;\-#,##0%">
                  <c:v>3.0065866399999999E-3</c:v>
                </c:pt>
                <c:pt idx="34" formatCode="#,##0%;\-#,##0%">
                  <c:v>2.9722353409999999E-2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347557888"/>
        <c:axId val="347559424"/>
      </c:barChart>
      <c:catAx>
        <c:axId val="347557888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38100">
            <a:solidFill>
              <a:schemeClr val="accent6"/>
            </a:solidFill>
          </a:ln>
        </c:spPr>
        <c:txPr>
          <a:bodyPr rot="-5400000" vert="horz"/>
          <a:lstStyle/>
          <a:p>
            <a:pPr>
              <a:defRPr sz="100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defRPr>
            </a:pPr>
            <a:endParaRPr lang="zh-CN"/>
          </a:p>
        </c:txPr>
        <c:crossAx val="347559424"/>
        <c:crosses val="autoZero"/>
        <c:auto val="1"/>
        <c:lblAlgn val="ctr"/>
        <c:lblOffset val="100"/>
        <c:noMultiLvlLbl val="0"/>
      </c:catAx>
      <c:valAx>
        <c:axId val="347559424"/>
        <c:scaling>
          <c:orientation val="minMax"/>
        </c:scaling>
        <c:delete val="1"/>
        <c:axPos val="l"/>
        <c:numFmt formatCode="#,##0%;\-#,##0%" sourceLinked="1"/>
        <c:majorTickMark val="out"/>
        <c:minorTickMark val="none"/>
        <c:tickLblPos val="none"/>
        <c:crossAx val="347557888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线下整体</c:v>
                </c:pt>
              </c:strCache>
            </c:strRef>
          </c:tx>
          <c:spPr>
            <a:ln w="38100">
              <a:solidFill>
                <a:schemeClr val="accent1"/>
              </a:solidFill>
            </a:ln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dLbls>
            <c:dLbl>
              <c:idx val="0"/>
              <c:layout>
                <c:manualLayout>
                  <c:x val="-5.5682287286904698E-2"/>
                  <c:y val="1.8538754084310898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4.1990928318426214E-3"/>
                  <c:y val="-2.19559162247575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1.1403817241291447E-2"/>
                  <c:y val="-2.5357008945310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3.5683688810743339E-2"/>
                  <c:y val="-4.91665327548343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3.3333333333333395E-2"/>
                  <c:y val="-4.23638116663988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-1.4648090105241759E-2"/>
                  <c:y val="4.607156248326101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-3.2447442856050786E-2"/>
                  <c:y val="-5.93706143874873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-3.4296180210483397E-2"/>
                  <c:y val="7.328244683700252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-2.9441811278444592E-2"/>
                  <c:y val="6.98810862927848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4.5392426674820865E-2"/>
                  <c:y val="6.30783652043494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%" sourceLinked="0"/>
            <c:txPr>
              <a:bodyPr/>
              <a:lstStyle/>
              <a:p>
                <a:pPr>
                  <a:defRPr sz="1400">
                    <a:solidFill>
                      <a:schemeClr val="accent1"/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1804</c:v>
                </c:pt>
                <c:pt idx="1">
                  <c:v>1805</c:v>
                </c:pt>
                <c:pt idx="2">
                  <c:v>1806</c:v>
                </c:pt>
                <c:pt idx="3">
                  <c:v>1807</c:v>
                </c:pt>
                <c:pt idx="4">
                  <c:v>1808</c:v>
                </c:pt>
                <c:pt idx="5">
                  <c:v>1809</c:v>
                </c:pt>
                <c:pt idx="6">
                  <c:v>1810</c:v>
                </c:pt>
                <c:pt idx="7">
                  <c:v>1811</c:v>
                </c:pt>
                <c:pt idx="8">
                  <c:v>1812</c:v>
                </c:pt>
                <c:pt idx="9">
                  <c:v>1901</c:v>
                </c:pt>
                <c:pt idx="10">
                  <c:v>1902</c:v>
                </c:pt>
                <c:pt idx="11">
                  <c:v>1903</c:v>
                </c:pt>
                <c:pt idx="12">
                  <c:v>1904</c:v>
                </c:pt>
              </c:strCache>
            </c:strRef>
          </c:cat>
          <c:val>
            <c:numRef>
              <c:f>Sheet1!$B$2:$B$14</c:f>
              <c:numCache>
                <c:formatCode>0%</c:formatCode>
                <c:ptCount val="13"/>
                <c:pt idx="0">
                  <c:v>6.4550791679999997E-2</c:v>
                </c:pt>
                <c:pt idx="1">
                  <c:v>4.7505501649999997E-2</c:v>
                </c:pt>
                <c:pt idx="2">
                  <c:v>5.7357812449999997E-2</c:v>
                </c:pt>
                <c:pt idx="3">
                  <c:v>5.7496083990000002E-2</c:v>
                </c:pt>
                <c:pt idx="4">
                  <c:v>5.8687761089999999E-2</c:v>
                </c:pt>
                <c:pt idx="5">
                  <c:v>0.10492555291</c:v>
                </c:pt>
                <c:pt idx="6">
                  <c:v>4.3570946210000003E-2</c:v>
                </c:pt>
                <c:pt idx="7">
                  <c:v>3.9834760230000002E-2</c:v>
                </c:pt>
                <c:pt idx="8">
                  <c:v>4.7972352910000002E-2</c:v>
                </c:pt>
                <c:pt idx="9">
                  <c:v>8.5929856459999995E-2</c:v>
                </c:pt>
                <c:pt idx="10">
                  <c:v>8.3558794700000008E-3</c:v>
                </c:pt>
                <c:pt idx="11">
                  <c:v>1.22484481E-2</c:v>
                </c:pt>
                <c:pt idx="12">
                  <c:v>2.8309254030000001E-2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东部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dLbls>
            <c:dLbl>
              <c:idx val="0"/>
              <c:layout>
                <c:manualLayout>
                  <c:x val="-5.4576739800728857E-2"/>
                  <c:y val="2.906475976217258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3.0556659786458731E-2"/>
                  <c:y val="-5.5969253843269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3.4065565833397038E-2"/>
                  <c:y val="-5.93706143874872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2.5974950946665649E-2"/>
                  <c:y val="3.246612030639027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9.7937211732028635E-3"/>
                  <c:y val="-4.9491135036691843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3.1715210355987115E-2"/>
                  <c:y val="-4.91665327548342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-2.273883240323115E-2"/>
                  <c:y val="-0.1103910225507525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-2.2738704991973092E-2"/>
                  <c:y val="2.906475976217258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-1.626621308258798E-2"/>
                  <c:y val="3.58674808506079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-3.2678057233137117E-2"/>
                  <c:y val="-4.91665327548342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3.56836888107432E-2"/>
                  <c:y val="-0.1716155123466709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layout>
                <c:manualLayout>
                  <c:x val="-2.7593073924011807E-2"/>
                  <c:y val="0.1379082971771385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%" sourceLinked="0"/>
            <c:txPr>
              <a:bodyPr/>
              <a:lstStyle/>
              <a:p>
                <a:pPr>
                  <a:defRPr sz="1400">
                    <a:solidFill>
                      <a:schemeClr val="accent2"/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1804</c:v>
                </c:pt>
                <c:pt idx="1">
                  <c:v>1805</c:v>
                </c:pt>
                <c:pt idx="2">
                  <c:v>1806</c:v>
                </c:pt>
                <c:pt idx="3">
                  <c:v>1807</c:v>
                </c:pt>
                <c:pt idx="4">
                  <c:v>1808</c:v>
                </c:pt>
                <c:pt idx="5">
                  <c:v>1809</c:v>
                </c:pt>
                <c:pt idx="6">
                  <c:v>1810</c:v>
                </c:pt>
                <c:pt idx="7">
                  <c:v>1811</c:v>
                </c:pt>
                <c:pt idx="8">
                  <c:v>1812</c:v>
                </c:pt>
                <c:pt idx="9">
                  <c:v>1901</c:v>
                </c:pt>
                <c:pt idx="10">
                  <c:v>1902</c:v>
                </c:pt>
                <c:pt idx="11">
                  <c:v>1903</c:v>
                </c:pt>
                <c:pt idx="12">
                  <c:v>1904</c:v>
                </c:pt>
              </c:strCache>
            </c:strRef>
          </c:cat>
          <c:val>
            <c:numRef>
              <c:f>Sheet1!$C$2:$C$14</c:f>
              <c:numCache>
                <c:formatCode>0%</c:formatCode>
                <c:ptCount val="13"/>
                <c:pt idx="0">
                  <c:v>9.6149255010000004E-2</c:v>
                </c:pt>
                <c:pt idx="1">
                  <c:v>6.8242246130000003E-2</c:v>
                </c:pt>
                <c:pt idx="2">
                  <c:v>0.10074960312</c:v>
                </c:pt>
                <c:pt idx="3">
                  <c:v>9.4722552730000006E-2</c:v>
                </c:pt>
                <c:pt idx="4">
                  <c:v>9.1115739880000005E-2</c:v>
                </c:pt>
                <c:pt idx="5">
                  <c:v>0.1534007245</c:v>
                </c:pt>
                <c:pt idx="6">
                  <c:v>7.7151018109999997E-2</c:v>
                </c:pt>
                <c:pt idx="7">
                  <c:v>5.0239550610000003E-2</c:v>
                </c:pt>
                <c:pt idx="8">
                  <c:v>5.433363184E-2</c:v>
                </c:pt>
                <c:pt idx="9">
                  <c:v>0.11496905399</c:v>
                </c:pt>
                <c:pt idx="10">
                  <c:v>2.52920123E-3</c:v>
                </c:pt>
                <c:pt idx="11">
                  <c:v>3.2879458809999998E-2</c:v>
                </c:pt>
                <c:pt idx="12">
                  <c:v>1.6156282609999999E-2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南部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dLbls>
            <c:dLbl>
              <c:idx val="0"/>
              <c:layout>
                <c:manualLayout>
                  <c:x val="-4.7010549652167263E-2"/>
                  <c:y val="4.9491135036691843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3.0524679560685983E-2"/>
                  <c:y val="5.25681611227168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8.3293053714820296E-3"/>
                  <c:y val="-1.2057689217419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2.4734857171979718E-2"/>
                  <c:y val="-0.1004933311907440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2.5975078357923707E-2"/>
                  <c:y val="5.93708822111521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-1.3029967127895481E-2"/>
                  <c:y val="-0.1243025871766029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-3.0829319878704502E-2"/>
                  <c:y val="-0.1004930633670791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3.406556583339692E-2"/>
                  <c:y val="-0.158316192618779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>
                    <a:solidFill>
                      <a:srgbClr val="00B050"/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1804</c:v>
                </c:pt>
                <c:pt idx="1">
                  <c:v>1805</c:v>
                </c:pt>
                <c:pt idx="2">
                  <c:v>1806</c:v>
                </c:pt>
                <c:pt idx="3">
                  <c:v>1807</c:v>
                </c:pt>
                <c:pt idx="4">
                  <c:v>1808</c:v>
                </c:pt>
                <c:pt idx="5">
                  <c:v>1809</c:v>
                </c:pt>
                <c:pt idx="6">
                  <c:v>1810</c:v>
                </c:pt>
                <c:pt idx="7">
                  <c:v>1811</c:v>
                </c:pt>
                <c:pt idx="8">
                  <c:v>1812</c:v>
                </c:pt>
                <c:pt idx="9">
                  <c:v>1901</c:v>
                </c:pt>
                <c:pt idx="10">
                  <c:v>1902</c:v>
                </c:pt>
                <c:pt idx="11">
                  <c:v>1903</c:v>
                </c:pt>
                <c:pt idx="12">
                  <c:v>1904</c:v>
                </c:pt>
              </c:strCache>
            </c:strRef>
          </c:cat>
          <c:val>
            <c:numRef>
              <c:f>Sheet1!$D$2:$D$14</c:f>
              <c:numCache>
                <c:formatCode>0%</c:formatCode>
                <c:ptCount val="13"/>
                <c:pt idx="0">
                  <c:v>4.5182747420000002E-2</c:v>
                </c:pt>
                <c:pt idx="1">
                  <c:v>4.0354044079999998E-2</c:v>
                </c:pt>
                <c:pt idx="2">
                  <c:v>3.5827101540000003E-2</c:v>
                </c:pt>
                <c:pt idx="3">
                  <c:v>3.4201223830000002E-2</c:v>
                </c:pt>
                <c:pt idx="4">
                  <c:v>2.283467049E-2</c:v>
                </c:pt>
                <c:pt idx="5">
                  <c:v>6.0971643970000003E-2</c:v>
                </c:pt>
                <c:pt idx="6">
                  <c:v>2.322301404E-2</c:v>
                </c:pt>
                <c:pt idx="7">
                  <c:v>2.3610308239999999E-2</c:v>
                </c:pt>
                <c:pt idx="8">
                  <c:v>4.6082641590000001E-2</c:v>
                </c:pt>
                <c:pt idx="9">
                  <c:v>8.3367895479999996E-2</c:v>
                </c:pt>
                <c:pt idx="10">
                  <c:v>1.8670995459999999E-2</c:v>
                </c:pt>
                <c:pt idx="11">
                  <c:v>1.562246655E-2</c:v>
                </c:pt>
                <c:pt idx="12">
                  <c:v>4.0473626259999999E-2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西部</c:v>
                </c:pt>
              </c:strCache>
            </c:strRef>
          </c:tx>
          <c:spPr>
            <a:ln>
              <a:solidFill>
                <a:schemeClr val="bg1">
                  <a:lumMod val="50000"/>
                </a:schemeClr>
              </a:solidFill>
            </a:ln>
          </c:spPr>
          <c:marker>
            <c:spPr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c:spPr>
          </c:marker>
          <c:dLbls>
            <c:dLbl>
              <c:idx val="0"/>
              <c:layout>
                <c:manualLayout>
                  <c:x val="-4.3774303697474683E-2"/>
                  <c:y val="-6.647945792490228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2.570241826567797E-2"/>
                  <c:y val="-5.967673683646691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2.4356827969319383E-2"/>
                  <c:y val="-9.369034227864389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3.4065565833397038E-2"/>
                  <c:y val="-0.1209012266323852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-3.0829319878704502E-2"/>
                  <c:y val="-0.1072957844555146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-6.5574752185103072E-3"/>
                  <c:y val="-6.30780973806845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-2.9441811278444592E-2"/>
                  <c:y val="-9.36903422786439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3.244744285605064E-2"/>
                  <c:y val="-0.1243025871766029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%" sourceLinked="0"/>
            <c:txPr>
              <a:bodyPr/>
              <a:lstStyle/>
              <a:p>
                <a:pPr>
                  <a:defRPr sz="1400">
                    <a:solidFill>
                      <a:schemeClr val="bg1">
                        <a:lumMod val="50000"/>
                      </a:schemeClr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1804</c:v>
                </c:pt>
                <c:pt idx="1">
                  <c:v>1805</c:v>
                </c:pt>
                <c:pt idx="2">
                  <c:v>1806</c:v>
                </c:pt>
                <c:pt idx="3">
                  <c:v>1807</c:v>
                </c:pt>
                <c:pt idx="4">
                  <c:v>1808</c:v>
                </c:pt>
                <c:pt idx="5">
                  <c:v>1809</c:v>
                </c:pt>
                <c:pt idx="6">
                  <c:v>1810</c:v>
                </c:pt>
                <c:pt idx="7">
                  <c:v>1811</c:v>
                </c:pt>
                <c:pt idx="8">
                  <c:v>1812</c:v>
                </c:pt>
                <c:pt idx="9">
                  <c:v>1901</c:v>
                </c:pt>
                <c:pt idx="10">
                  <c:v>1902</c:v>
                </c:pt>
                <c:pt idx="11">
                  <c:v>1903</c:v>
                </c:pt>
                <c:pt idx="12">
                  <c:v>1904</c:v>
                </c:pt>
              </c:strCache>
            </c:strRef>
          </c:cat>
          <c:val>
            <c:numRef>
              <c:f>Sheet1!$E$2:$E$14</c:f>
              <c:numCache>
                <c:formatCode>0%</c:formatCode>
                <c:ptCount val="13"/>
                <c:pt idx="0">
                  <c:v>0.11658321692</c:v>
                </c:pt>
                <c:pt idx="1">
                  <c:v>0.10000762655000001</c:v>
                </c:pt>
                <c:pt idx="2">
                  <c:v>7.1803420000000007E-2</c:v>
                </c:pt>
                <c:pt idx="3">
                  <c:v>0.10482046619</c:v>
                </c:pt>
                <c:pt idx="4">
                  <c:v>0.10664348937</c:v>
                </c:pt>
                <c:pt idx="5">
                  <c:v>0.13950763325000001</c:v>
                </c:pt>
                <c:pt idx="6">
                  <c:v>7.6553296389999997E-2</c:v>
                </c:pt>
                <c:pt idx="7">
                  <c:v>8.2351114289999999E-2</c:v>
                </c:pt>
                <c:pt idx="8">
                  <c:v>8.5468082599999995E-2</c:v>
                </c:pt>
                <c:pt idx="9">
                  <c:v>7.8831397440000006E-2</c:v>
                </c:pt>
                <c:pt idx="10">
                  <c:v>5.459431662E-2</c:v>
                </c:pt>
                <c:pt idx="11">
                  <c:v>1.0096409000000001E-2</c:v>
                </c:pt>
                <c:pt idx="12">
                  <c:v>2.796396885E-2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北部</c:v>
                </c:pt>
              </c:strCache>
            </c:strRef>
          </c:tx>
          <c:spPr>
            <a:ln w="38100">
              <a:solidFill>
                <a:schemeClr val="accent4"/>
              </a:solidFill>
            </a:ln>
          </c:spPr>
          <c:marker>
            <c:symbol val="circle"/>
            <c:size val="7"/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</c:spPr>
          </c:marker>
          <c:dLbls>
            <c:dLbl>
              <c:idx val="0"/>
              <c:layout>
                <c:manualLayout>
                  <c:x val="-4.4004918074561084E-2"/>
                  <c:y val="5.28742835716963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3.0097087378640794E-2"/>
                  <c:y val="5.96770046601317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3.082944728996256E-2"/>
                  <c:y val="5.28742835716963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2.2738704991973092E-2"/>
                  <c:y val="4.94729230274787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1.9502459037280553E-2"/>
                  <c:y val="6.98810862927848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2.4356827969319428E-2"/>
                  <c:y val="-4.23638116663988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-2.9211196901358205E-2"/>
                  <c:y val="0.103894691734961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-3.0829319878704502E-2"/>
                  <c:y val="7.328244683700252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-3.2678057233137117E-2"/>
                  <c:y val="8.00851679254379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layout>
                <c:manualLayout>
                  <c:x val="-3.0829319878704364E-2"/>
                  <c:y val="0.1209014944560501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>
                    <a:solidFill>
                      <a:schemeClr val="accent4"/>
                    </a:solidFill>
                    <a:latin typeface="+mn-lt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1804</c:v>
                </c:pt>
                <c:pt idx="1">
                  <c:v>1805</c:v>
                </c:pt>
                <c:pt idx="2">
                  <c:v>1806</c:v>
                </c:pt>
                <c:pt idx="3">
                  <c:v>1807</c:v>
                </c:pt>
                <c:pt idx="4">
                  <c:v>1808</c:v>
                </c:pt>
                <c:pt idx="5">
                  <c:v>1809</c:v>
                </c:pt>
                <c:pt idx="6">
                  <c:v>1810</c:v>
                </c:pt>
                <c:pt idx="7">
                  <c:v>1811</c:v>
                </c:pt>
                <c:pt idx="8">
                  <c:v>1812</c:v>
                </c:pt>
                <c:pt idx="9">
                  <c:v>1901</c:v>
                </c:pt>
                <c:pt idx="10">
                  <c:v>1902</c:v>
                </c:pt>
                <c:pt idx="11">
                  <c:v>1903</c:v>
                </c:pt>
                <c:pt idx="12">
                  <c:v>1904</c:v>
                </c:pt>
              </c:strCache>
            </c:strRef>
          </c:cat>
          <c:val>
            <c:numRef>
              <c:f>Sheet1!$F$2:$F$14</c:f>
              <c:numCache>
                <c:formatCode>0%</c:formatCode>
                <c:ptCount val="13"/>
                <c:pt idx="0">
                  <c:v>1.2374544669999999E-2</c:v>
                </c:pt>
                <c:pt idx="1">
                  <c:v>-5.9278690500000003E-3</c:v>
                </c:pt>
                <c:pt idx="2">
                  <c:v>1.9516692129999999E-2</c:v>
                </c:pt>
                <c:pt idx="3">
                  <c:v>5.4740751299999996E-3</c:v>
                </c:pt>
                <c:pt idx="4">
                  <c:v>2.7622504129999999E-2</c:v>
                </c:pt>
                <c:pt idx="5">
                  <c:v>7.2867347769999993E-2</c:v>
                </c:pt>
                <c:pt idx="6">
                  <c:v>3.4509460600000001E-3</c:v>
                </c:pt>
                <c:pt idx="7">
                  <c:v>1.6030858740000001E-2</c:v>
                </c:pt>
                <c:pt idx="8">
                  <c:v>1.5813324829999999E-2</c:v>
                </c:pt>
                <c:pt idx="9">
                  <c:v>5.751953278E-2</c:v>
                </c:pt>
                <c:pt idx="10">
                  <c:v>-2.6700890519999999E-2</c:v>
                </c:pt>
                <c:pt idx="11">
                  <c:v>-1.548243721E-2</c:v>
                </c:pt>
                <c:pt idx="12">
                  <c:v>2.9722353409999999E-2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7966080"/>
        <c:axId val="348287360"/>
      </c:lineChart>
      <c:catAx>
        <c:axId val="347966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38100">
            <a:solidFill>
              <a:schemeClr val="accent6"/>
            </a:solidFill>
          </a:ln>
        </c:spPr>
        <c:txPr>
          <a:bodyPr rot="-5400000" vert="horz"/>
          <a:lstStyle/>
          <a:p>
            <a:pPr>
              <a:defRPr sz="120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348287360"/>
        <c:crosses val="autoZero"/>
        <c:auto val="1"/>
        <c:lblAlgn val="ctr"/>
        <c:lblOffset val="100"/>
        <c:noMultiLvlLbl val="0"/>
      </c:catAx>
      <c:valAx>
        <c:axId val="348287360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400">
                <a:solidFill>
                  <a:schemeClr val="accent6"/>
                </a:solidFill>
                <a:latin typeface="+mn-lt"/>
              </a:defRPr>
            </a:pPr>
            <a:endParaRPr lang="zh-CN"/>
          </a:p>
        </c:txPr>
        <c:crossAx val="347966080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20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defRPr>
          </a:pPr>
          <a:endParaRPr lang="zh-CN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275349120128079E-2"/>
          <c:y val="2.083333333333335E-2"/>
          <c:w val="0.89363566582479081"/>
          <c:h val="0.791203794838145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66 CAT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1"/>
            <c:invertIfNegative val="0"/>
            <c:bubble3D val="0"/>
            <c:spPr>
              <a:solidFill>
                <a:schemeClr val="accent5"/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4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5"/>
            <c:invertIfNegative val="0"/>
            <c:bubble3D val="0"/>
            <c:spPr>
              <a:solidFill>
                <a:srgbClr val="8DC63F"/>
              </a:solidFill>
            </c:spPr>
          </c:dPt>
          <c:dPt>
            <c:idx val="6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7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8"/>
            <c:invertIfNegative val="0"/>
            <c:bubble3D val="0"/>
            <c:spPr>
              <a:solidFill>
                <a:srgbClr val="3399FF"/>
              </a:solidFill>
            </c:spPr>
          </c:dPt>
          <c:dLbls>
            <c:dLbl>
              <c:idx val="0"/>
              <c:layout>
                <c:manualLayout>
                  <c:x val="6.4037210709423746E-3"/>
                  <c:y val="-1.73611111111111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delete val="1"/>
            </c:dLbl>
            <c:dLbl>
              <c:idx val="2"/>
              <c:layout>
                <c:manualLayout>
                  <c:x val="0"/>
                  <c:y val="1.70135830016354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1.1898351232793834E-2"/>
                  <c:y val="3.0293088363954535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%_ ;[Red]\-#,##0%\ " sourceLinked="0"/>
            <c:txPr>
              <a:bodyPr/>
              <a:lstStyle/>
              <a:p>
                <a:pPr>
                  <a:defRPr sz="1400" b="0">
                    <a:solidFill>
                      <a:schemeClr val="accent6"/>
                    </a:solidFill>
                    <a:latin typeface="+mn-lt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线下整体</c:v>
                </c:pt>
                <c:pt idx="1">
                  <c:v>  </c:v>
                </c:pt>
                <c:pt idx="2">
                  <c:v>重点</c:v>
                </c:pt>
                <c:pt idx="3">
                  <c:v>省会</c:v>
                </c:pt>
                <c:pt idx="4">
                  <c:v>地级市</c:v>
                </c:pt>
                <c:pt idx="5">
                  <c:v>低级别市乡镇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 formatCode="###0%;\-###0%">
                  <c:v>3.2501972990000003E-2</c:v>
                </c:pt>
                <c:pt idx="2" formatCode="###0%;\-###0%">
                  <c:v>3.043724901E-2</c:v>
                </c:pt>
                <c:pt idx="3" formatCode="###0%;\-###0%">
                  <c:v>2.1158677890000002E-2</c:v>
                </c:pt>
                <c:pt idx="4" formatCode="###0%;\-###0%">
                  <c:v>4.1967565009999999E-2</c:v>
                </c:pt>
                <c:pt idx="5" formatCode="###0%;\-###0%">
                  <c:v>3.263683312E-2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4"/>
        <c:axId val="347668480"/>
        <c:axId val="347670016"/>
      </c:barChart>
      <c:catAx>
        <c:axId val="347668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63500">
            <a:solidFill>
              <a:schemeClr val="accent6">
                <a:lumMod val="95000"/>
                <a:lumOff val="5000"/>
              </a:schemeClr>
            </a:solidFill>
          </a:ln>
        </c:spPr>
        <c:txPr>
          <a:bodyPr rot="0" vert="horz" anchor="t" anchorCtr="0"/>
          <a:lstStyle/>
          <a:p>
            <a:pPr>
              <a:defRPr sz="1200" b="0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347670016"/>
        <c:crosses val="autoZero"/>
        <c:auto val="1"/>
        <c:lblAlgn val="ctr"/>
        <c:lblOffset val="100"/>
        <c:tickLblSkip val="1"/>
        <c:noMultiLvlLbl val="0"/>
      </c:catAx>
      <c:valAx>
        <c:axId val="347670016"/>
        <c:scaling>
          <c:orientation val="minMax"/>
        </c:scaling>
        <c:delete val="1"/>
        <c:axPos val="l"/>
        <c:numFmt formatCode="###0%;\-###0%" sourceLinked="1"/>
        <c:majorTickMark val="out"/>
        <c:minorTickMark val="none"/>
        <c:tickLblPos val="none"/>
        <c:crossAx val="3476684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 b="1">
          <a:solidFill>
            <a:schemeClr val="accent6">
              <a:lumMod val="95000"/>
              <a:lumOff val="5000"/>
            </a:schemeClr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pPr>
      <a:endParaRPr lang="zh-CN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275349120128079E-2"/>
          <c:y val="2.083333333333335E-2"/>
          <c:w val="0.93649851258004368"/>
          <c:h val="0.78773157261592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66 CAT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1"/>
            <c:invertIfNegative val="0"/>
            <c:bubble3D val="0"/>
            <c:spPr>
              <a:solidFill>
                <a:schemeClr val="accent5"/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4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5"/>
            <c:invertIfNegative val="0"/>
            <c:bubble3D val="0"/>
            <c:spPr>
              <a:solidFill>
                <a:srgbClr val="8DC63F"/>
              </a:solidFill>
            </c:spPr>
          </c:dPt>
          <c:dPt>
            <c:idx val="6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7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8"/>
            <c:invertIfNegative val="0"/>
            <c:bubble3D val="0"/>
            <c:spPr>
              <a:solidFill>
                <a:srgbClr val="3399FF"/>
              </a:solidFill>
            </c:spPr>
          </c:dPt>
          <c:dLbls>
            <c:dLbl>
              <c:idx val="0"/>
              <c:layout>
                <c:manualLayout>
                  <c:x val="6.4037210709423746E-3"/>
                  <c:y val="-1.73611111111111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delete val="1"/>
            </c:dLbl>
            <c:dLbl>
              <c:idx val="2"/>
              <c:layout>
                <c:manualLayout>
                  <c:x val="0"/>
                  <c:y val="1.70135830016354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1.1898351232793834E-2"/>
                  <c:y val="3.0293088363954535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%_ ;[Red]\-#,##0%\ " sourceLinked="0"/>
            <c:txPr>
              <a:bodyPr/>
              <a:lstStyle/>
              <a:p>
                <a:pPr>
                  <a:defRPr sz="1400" b="0">
                    <a:solidFill>
                      <a:schemeClr val="accent6"/>
                    </a:solidFill>
                    <a:latin typeface="+mn-lt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线下整体</c:v>
                </c:pt>
                <c:pt idx="1">
                  <c:v>  </c:v>
                </c:pt>
                <c:pt idx="2">
                  <c:v>重点</c:v>
                </c:pt>
                <c:pt idx="3">
                  <c:v>省会</c:v>
                </c:pt>
                <c:pt idx="4">
                  <c:v>地级市</c:v>
                </c:pt>
                <c:pt idx="5">
                  <c:v>低级别市乡镇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 formatCode="###0%;\-###0%">
                  <c:v>2.8309254030000001E-2</c:v>
                </c:pt>
                <c:pt idx="2" formatCode="###0%;\-###0%">
                  <c:v>5.0442548919999997E-2</c:v>
                </c:pt>
                <c:pt idx="3" formatCode="###0%;\-###0%">
                  <c:v>4.7715050999999999E-4</c:v>
                </c:pt>
                <c:pt idx="4" formatCode="###0%;\-###0%">
                  <c:v>3.5363619880000002E-2</c:v>
                </c:pt>
                <c:pt idx="5" formatCode="###0%;\-###0%">
                  <c:v>3.0939217830000001E-2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4"/>
        <c:axId val="347705728"/>
        <c:axId val="347707264"/>
      </c:barChart>
      <c:catAx>
        <c:axId val="347705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63500">
            <a:solidFill>
              <a:schemeClr val="accent6">
                <a:lumMod val="95000"/>
                <a:lumOff val="5000"/>
              </a:schemeClr>
            </a:solidFill>
          </a:ln>
        </c:spPr>
        <c:txPr>
          <a:bodyPr rot="0" vert="horz" anchor="t" anchorCtr="0"/>
          <a:lstStyle/>
          <a:p>
            <a:pPr>
              <a:defRPr sz="1200" b="0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347707264"/>
        <c:crosses val="autoZero"/>
        <c:auto val="1"/>
        <c:lblAlgn val="ctr"/>
        <c:lblOffset val="100"/>
        <c:tickLblSkip val="1"/>
        <c:noMultiLvlLbl val="0"/>
      </c:catAx>
      <c:valAx>
        <c:axId val="347707264"/>
        <c:scaling>
          <c:orientation val="minMax"/>
        </c:scaling>
        <c:delete val="1"/>
        <c:axPos val="l"/>
        <c:numFmt formatCode="###0%;\-###0%" sourceLinked="1"/>
        <c:majorTickMark val="out"/>
        <c:minorTickMark val="none"/>
        <c:tickLblPos val="none"/>
        <c:crossAx val="3477057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 b="1">
          <a:solidFill>
            <a:schemeClr val="accent6">
              <a:lumMod val="95000"/>
              <a:lumOff val="5000"/>
            </a:schemeClr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pPr>
      <a:endParaRPr lang="zh-CN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789832925835372E-2"/>
          <c:y val="3.7414965986394592E-2"/>
          <c:w val="0.96316563695204471"/>
          <c:h val="0.656757726712732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线下整体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4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5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6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7"/>
            <c:invertIfNegative val="0"/>
            <c:bubble3D val="0"/>
            <c:spPr>
              <a:solidFill>
                <a:schemeClr val="accent4"/>
              </a:solidFill>
            </c:spPr>
          </c:dPt>
          <c:dPt>
            <c:idx val="8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9"/>
            <c:invertIfNegative val="0"/>
            <c:bubble3D val="0"/>
            <c:spPr>
              <a:solidFill>
                <a:schemeClr val="accent4"/>
              </a:solidFill>
            </c:spPr>
          </c:dPt>
          <c:dPt>
            <c:idx val="10"/>
            <c:invertIfNegative val="0"/>
            <c:bubble3D val="0"/>
            <c:spPr>
              <a:solidFill>
                <a:schemeClr val="accent4"/>
              </a:solidFill>
            </c:spPr>
          </c:dPt>
          <c:dPt>
            <c:idx val="11"/>
            <c:invertIfNegative val="0"/>
            <c:bubble3D val="0"/>
            <c:spPr>
              <a:solidFill>
                <a:schemeClr val="accent4"/>
              </a:solidFill>
            </c:spPr>
          </c:dPt>
          <c:dPt>
            <c:idx val="12"/>
            <c:invertIfNegative val="0"/>
            <c:bubble3D val="0"/>
            <c:spPr>
              <a:solidFill>
                <a:schemeClr val="accent4"/>
              </a:solidFill>
            </c:spPr>
          </c:dPt>
          <c:dPt>
            <c:idx val="13"/>
            <c:invertIfNegative val="0"/>
            <c:bubble3D val="0"/>
            <c:spPr>
              <a:solidFill>
                <a:schemeClr val="accent4"/>
              </a:solidFill>
            </c:spPr>
          </c:dPt>
          <c:dPt>
            <c:idx val="14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15"/>
            <c:invertIfNegative val="0"/>
            <c:bubble3D val="0"/>
            <c:spPr>
              <a:solidFill>
                <a:srgbClr val="00B050"/>
              </a:solidFill>
            </c:spPr>
          </c:dPt>
          <c:dPt>
            <c:idx val="16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</c:spPr>
          </c:dPt>
          <c:dPt>
            <c:idx val="17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18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19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20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2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2"/>
            <c:invertIfNegative val="0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</c:spPr>
          </c:dPt>
          <c:dPt>
            <c:idx val="23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4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5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6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7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8"/>
            <c:invertIfNegative val="0"/>
            <c:bubble3D val="0"/>
            <c:spPr>
              <a:solidFill>
                <a:srgbClr val="8DC63F"/>
              </a:solidFill>
            </c:spPr>
          </c:dPt>
          <c:dPt>
            <c:idx val="29"/>
            <c:invertIfNegative val="0"/>
            <c:bubble3D val="0"/>
            <c:spPr>
              <a:solidFill>
                <a:srgbClr val="FF9999"/>
              </a:solidFill>
            </c:spPr>
          </c:dPt>
          <c:dPt>
            <c:idx val="30"/>
            <c:invertIfNegative val="0"/>
            <c:bubble3D val="0"/>
            <c:spPr>
              <a:solidFill>
                <a:srgbClr val="8DC63F"/>
              </a:solidFill>
            </c:spPr>
          </c:dPt>
          <c:dPt>
            <c:idx val="31"/>
            <c:invertIfNegative val="0"/>
            <c:bubble3D val="0"/>
            <c:spPr>
              <a:solidFill>
                <a:srgbClr val="8DC63F"/>
              </a:solidFill>
            </c:spPr>
          </c:dPt>
          <c:dPt>
            <c:idx val="32"/>
            <c:invertIfNegative val="0"/>
            <c:bubble3D val="0"/>
            <c:spPr>
              <a:solidFill>
                <a:srgbClr val="8DC63F"/>
              </a:solidFill>
            </c:spPr>
          </c:dPt>
          <c:dPt>
            <c:idx val="33"/>
            <c:invertIfNegative val="0"/>
            <c:bubble3D val="0"/>
            <c:spPr>
              <a:solidFill>
                <a:srgbClr val="8DC63F"/>
              </a:solidFill>
            </c:spPr>
          </c:dPt>
          <c:dPt>
            <c:idx val="34"/>
            <c:invertIfNegative val="0"/>
            <c:bubble3D val="0"/>
            <c:spPr>
              <a:solidFill>
                <a:srgbClr val="8DC63F"/>
              </a:solidFill>
            </c:spPr>
          </c:dPt>
          <c:dPt>
            <c:idx val="35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36"/>
            <c:invertIfNegative val="0"/>
            <c:bubble3D val="0"/>
            <c:spPr>
              <a:solidFill>
                <a:srgbClr val="002060"/>
              </a:solidFill>
            </c:spPr>
          </c:dPt>
          <c:dPt>
            <c:idx val="37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38"/>
            <c:invertIfNegative val="0"/>
            <c:bubble3D val="0"/>
            <c:spPr>
              <a:solidFill>
                <a:srgbClr val="002060"/>
              </a:solidFill>
            </c:spPr>
          </c:dPt>
          <c:dPt>
            <c:idx val="39"/>
            <c:invertIfNegative val="0"/>
            <c:bubble3D val="0"/>
            <c:spPr>
              <a:solidFill>
                <a:srgbClr val="002060"/>
              </a:solidFill>
            </c:spPr>
          </c:dPt>
          <c:dPt>
            <c:idx val="40"/>
            <c:invertIfNegative val="0"/>
            <c:bubble3D val="0"/>
            <c:spPr>
              <a:solidFill>
                <a:srgbClr val="002060"/>
              </a:solidFill>
            </c:spPr>
          </c:dPt>
          <c:dPt>
            <c:idx val="41"/>
            <c:invertIfNegative val="0"/>
            <c:bubble3D val="0"/>
            <c:spPr>
              <a:solidFill>
                <a:srgbClr val="002060"/>
              </a:solidFill>
            </c:spPr>
          </c:dPt>
          <c:dPt>
            <c:idx val="44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45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46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47"/>
            <c:invertIfNegative val="0"/>
            <c:bubble3D val="0"/>
            <c:spPr>
              <a:solidFill>
                <a:schemeClr val="accent6"/>
              </a:solidFill>
            </c:spPr>
          </c:dPt>
          <c:dLbls>
            <c:dLbl>
              <c:idx val="1"/>
              <c:delete val="1"/>
            </c:dLbl>
            <c:dLbl>
              <c:idx val="3"/>
              <c:layout>
                <c:manualLayout>
                  <c:x val="1.6172575387122937E-3"/>
                  <c:y val="1.56150484804221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delete val="1"/>
            </c:dLbl>
            <c:dLbl>
              <c:idx val="15"/>
              <c:delete val="1"/>
            </c:dLbl>
            <c:dLbl>
              <c:idx val="21"/>
              <c:layout>
                <c:manualLayout>
                  <c:x val="0"/>
                  <c:y val="-2.04081632653061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2"/>
              <c:delete val="1"/>
            </c:dLbl>
            <c:dLbl>
              <c:idx val="23"/>
              <c:layout>
                <c:manualLayout>
                  <c:x val="-4.6704913209767579E-3"/>
                  <c:y val="6.802721088435378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4"/>
              <c:layout>
                <c:manualLayout>
                  <c:x val="0"/>
                  <c:y val="-1.36054421768707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9"/>
              <c:delete val="1"/>
            </c:dLbl>
            <c:dLbl>
              <c:idx val="37"/>
              <c:delete val="1"/>
            </c:dLbl>
            <c:dLbl>
              <c:idx val="43"/>
              <c:delete val="1"/>
            </c:dLbl>
            <c:numFmt formatCode="#,##0%_ ;[Red]\-#,##0%\ " sourceLinked="0"/>
            <c:txPr>
              <a:bodyPr/>
              <a:lstStyle/>
              <a:p>
                <a:pPr>
                  <a:defRPr sz="1000">
                    <a:solidFill>
                      <a:schemeClr val="accent6"/>
                    </a:solidFill>
                    <a:latin typeface="+mn-lt"/>
                    <a:ea typeface="微软雅黑" pitchFamily="34" charset="-122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Sheet1!$B$1:$AJ$2</c:f>
              <c:multiLvlStrCache>
                <c:ptCount val="35"/>
                <c:lvl>
                  <c:pt idx="0">
                    <c:v>今年至今</c:v>
                  </c:pt>
                  <c:pt idx="1">
                    <c:v>  </c:v>
                  </c:pt>
                  <c:pt idx="2">
                    <c:v>18年第二季度</c:v>
                  </c:pt>
                  <c:pt idx="3">
                    <c:v>18年第三季度</c:v>
                  </c:pt>
                  <c:pt idx="4">
                    <c:v>18年第四季度</c:v>
                  </c:pt>
                  <c:pt idx="5">
                    <c:v>19年第一季度</c:v>
                  </c:pt>
                  <c:pt idx="6">
                    <c:v>19年4月</c:v>
                  </c:pt>
                  <c:pt idx="7">
                    <c:v>今年至今</c:v>
                  </c:pt>
                  <c:pt idx="8">
                    <c:v>  </c:v>
                  </c:pt>
                  <c:pt idx="9">
                    <c:v>18年第二季度</c:v>
                  </c:pt>
                  <c:pt idx="10">
                    <c:v>18年第三季度</c:v>
                  </c:pt>
                  <c:pt idx="11">
                    <c:v>18年第四季度</c:v>
                  </c:pt>
                  <c:pt idx="12">
                    <c:v>19年第一季度</c:v>
                  </c:pt>
                  <c:pt idx="13">
                    <c:v>19年4月</c:v>
                  </c:pt>
                  <c:pt idx="14">
                    <c:v>今年至今</c:v>
                  </c:pt>
                  <c:pt idx="15">
                    <c:v>  </c:v>
                  </c:pt>
                  <c:pt idx="16">
                    <c:v>18年第二季度</c:v>
                  </c:pt>
                  <c:pt idx="17">
                    <c:v>18年第三季度</c:v>
                  </c:pt>
                  <c:pt idx="18">
                    <c:v>18年第四季度</c:v>
                  </c:pt>
                  <c:pt idx="19">
                    <c:v>19年第一季度</c:v>
                  </c:pt>
                  <c:pt idx="20">
                    <c:v>19年4月</c:v>
                  </c:pt>
                  <c:pt idx="21">
                    <c:v>今年至今</c:v>
                  </c:pt>
                  <c:pt idx="22">
                    <c:v>  </c:v>
                  </c:pt>
                  <c:pt idx="23">
                    <c:v>18年第二季度</c:v>
                  </c:pt>
                  <c:pt idx="24">
                    <c:v>18年第三季度</c:v>
                  </c:pt>
                  <c:pt idx="25">
                    <c:v>18年第四季度</c:v>
                  </c:pt>
                  <c:pt idx="26">
                    <c:v>19年第一季度</c:v>
                  </c:pt>
                  <c:pt idx="27">
                    <c:v>19年4月</c:v>
                  </c:pt>
                  <c:pt idx="28">
                    <c:v>今年至今</c:v>
                  </c:pt>
                  <c:pt idx="29">
                    <c:v>  </c:v>
                  </c:pt>
                  <c:pt idx="30">
                    <c:v>18年第二季度</c:v>
                  </c:pt>
                  <c:pt idx="31">
                    <c:v>18年第三季度</c:v>
                  </c:pt>
                  <c:pt idx="32">
                    <c:v>18年第四季度</c:v>
                  </c:pt>
                  <c:pt idx="33">
                    <c:v>19年第一季度</c:v>
                  </c:pt>
                  <c:pt idx="34">
                    <c:v>19年4月</c:v>
                  </c:pt>
                </c:lvl>
                <c:lvl>
                  <c:pt idx="0">
                    <c:v>线下整体</c:v>
                  </c:pt>
                  <c:pt idx="7">
                    <c:v>重点城市</c:v>
                  </c:pt>
                  <c:pt idx="14">
                    <c:v>省会城市</c:v>
                  </c:pt>
                  <c:pt idx="21">
                    <c:v>地级市</c:v>
                  </c:pt>
                  <c:pt idx="28">
                    <c:v>低级别城市乡镇</c:v>
                  </c:pt>
                </c:lvl>
              </c:multiLvlStrCache>
            </c:multiLvlStrRef>
          </c:cat>
          <c:val>
            <c:numRef>
              <c:f>Sheet1!$B$3:$AJ$3</c:f>
              <c:numCache>
                <c:formatCode>General</c:formatCode>
                <c:ptCount val="35"/>
                <c:pt idx="0" formatCode="#,##0.0%;\-#,##0.0%">
                  <c:v>3.2501972990000003E-2</c:v>
                </c:pt>
                <c:pt idx="2" formatCode="#,##0.0%;\-#,##0.0%">
                  <c:v>5.6197981449999997E-2</c:v>
                </c:pt>
                <c:pt idx="3" formatCode="#,##0.0%;\-#,##0.0%">
                  <c:v>7.3398214870000006E-2</c:v>
                </c:pt>
                <c:pt idx="4" formatCode="#,##0.0%;\-#,##0.0%">
                  <c:v>4.3716959520000001E-2</c:v>
                </c:pt>
                <c:pt idx="5" formatCode="#,##0.0%;\-#,##0.0%">
                  <c:v>3.3720871809999997E-2</c:v>
                </c:pt>
                <c:pt idx="6" formatCode="#,##0.0%;\-#,##0.0%">
                  <c:v>2.8309254030000001E-2</c:v>
                </c:pt>
                <c:pt idx="7" formatCode="#,##0.0%;\-#,##0.0%">
                  <c:v>3.043724901E-2</c:v>
                </c:pt>
                <c:pt idx="9" formatCode="#,##0.0%;\-#,##0.0%">
                  <c:v>2.18380847E-3</c:v>
                </c:pt>
                <c:pt idx="10" formatCode="#,##0.0%;\-#,##0.0%">
                  <c:v>3.3263552520000003E-2</c:v>
                </c:pt>
                <c:pt idx="11" formatCode="#,##0.0%;\-#,##0.0%">
                  <c:v>2.4888153699999999E-2</c:v>
                </c:pt>
                <c:pt idx="12" formatCode="#,##0.0%;\-#,##0.0%">
                  <c:v>2.4447241290000001E-2</c:v>
                </c:pt>
                <c:pt idx="13" formatCode="#,##0.0%;\-#,##0.0%">
                  <c:v>5.0442548919999997E-2</c:v>
                </c:pt>
                <c:pt idx="14" formatCode="#,##0.0%;\-#,##0.0%">
                  <c:v>2.1158677890000002E-2</c:v>
                </c:pt>
                <c:pt idx="16" formatCode="#,##0.0%;\-#,##0.0%">
                  <c:v>2.254652574E-2</c:v>
                </c:pt>
                <c:pt idx="17" formatCode="#,##0.0%;\-#,##0.0%">
                  <c:v>3.3123418459999998E-2</c:v>
                </c:pt>
                <c:pt idx="18" formatCode="#,##0.0%;\-#,##0.0%">
                  <c:v>3.9833629800000003E-3</c:v>
                </c:pt>
                <c:pt idx="19" formatCode="#,##0.0%;\-#,##0.0%">
                  <c:v>2.7157674739999998E-2</c:v>
                </c:pt>
                <c:pt idx="20" formatCode="#,##0.0%;\-#,##0.0%">
                  <c:v>4.7715050999999999E-4</c:v>
                </c:pt>
                <c:pt idx="21" formatCode="#,##0.0%;\-#,##0.0%">
                  <c:v>4.1967565009999999E-2</c:v>
                </c:pt>
                <c:pt idx="23" formatCode="#,##0.0%;\-#,##0.0%">
                  <c:v>4.8913491820000002E-2</c:v>
                </c:pt>
                <c:pt idx="24" formatCode="#,##0.0%;\-#,##0.0%">
                  <c:v>6.6177588930000003E-2</c:v>
                </c:pt>
                <c:pt idx="25" formatCode="#,##0.0%;\-#,##0.0%">
                  <c:v>3.3255117469999998E-2</c:v>
                </c:pt>
                <c:pt idx="26" formatCode="#,##0.0%;\-#,##0.0%">
                  <c:v>4.3863860820000003E-2</c:v>
                </c:pt>
                <c:pt idx="27" formatCode="#,##0.0%;\-#,##0.0%">
                  <c:v>3.5363619880000002E-2</c:v>
                </c:pt>
                <c:pt idx="28" formatCode="#,##0.0%;\-#,##0.0%">
                  <c:v>3.263683312E-2</c:v>
                </c:pt>
                <c:pt idx="30" formatCode="#,##0.0%;\-#,##0.0%">
                  <c:v>8.8005487480000005E-2</c:v>
                </c:pt>
                <c:pt idx="31" formatCode="#,##0.0%;\-#,##0.0%">
                  <c:v>0.10395931897000001</c:v>
                </c:pt>
                <c:pt idx="32" formatCode="#,##0.0%;\-#,##0.0%">
                  <c:v>7.0384927319999999E-2</c:v>
                </c:pt>
                <c:pt idx="33" formatCode="#,##0.0%;\-#,##0.0%">
                  <c:v>3.3130731359999999E-2</c:v>
                </c:pt>
                <c:pt idx="34" formatCode="#,##0.0%;\-#,##0.0%">
                  <c:v>3.0939217830000001E-2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348129920"/>
        <c:axId val="348152192"/>
      </c:barChart>
      <c:catAx>
        <c:axId val="348129920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38100">
            <a:solidFill>
              <a:schemeClr val="accent6"/>
            </a:solidFill>
          </a:ln>
        </c:spPr>
        <c:txPr>
          <a:bodyPr rot="-5400000" vert="horz"/>
          <a:lstStyle/>
          <a:p>
            <a:pPr>
              <a:defRPr sz="100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defRPr>
            </a:pPr>
            <a:endParaRPr lang="zh-CN"/>
          </a:p>
        </c:txPr>
        <c:crossAx val="348152192"/>
        <c:crosses val="autoZero"/>
        <c:auto val="1"/>
        <c:lblAlgn val="ctr"/>
        <c:lblOffset val="100"/>
        <c:noMultiLvlLbl val="0"/>
      </c:catAx>
      <c:valAx>
        <c:axId val="348152192"/>
        <c:scaling>
          <c:orientation val="minMax"/>
        </c:scaling>
        <c:delete val="1"/>
        <c:axPos val="l"/>
        <c:numFmt formatCode="#,##0.0%;\-#,##0.0%" sourceLinked="1"/>
        <c:majorTickMark val="out"/>
        <c:minorTickMark val="none"/>
        <c:tickLblPos val="none"/>
        <c:crossAx val="348129920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0987500324835648E-2"/>
          <c:y val="0.14435936579356151"/>
          <c:w val="0.90581117954315149"/>
          <c:h val="0.6735200064277683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线下整体</c:v>
                </c:pt>
              </c:strCache>
            </c:strRef>
          </c:tx>
          <c:spPr>
            <a:ln w="38100">
              <a:solidFill>
                <a:schemeClr val="accent1"/>
              </a:solidFill>
            </a:ln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dLbls>
            <c:dLbl>
              <c:idx val="9"/>
              <c:layout>
                <c:manualLayout>
                  <c:x val="-2.8139471427457707E-2"/>
                  <c:y val="-0.1379080293534736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-3.1439801460461006E-2"/>
                  <c:y val="5.5969521666934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3.4740131493464305E-2"/>
                  <c:y val="8.9983127109111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layout>
                <c:manualLayout>
                  <c:x val="-1.4125282607000978E-2"/>
                  <c:y val="-9.02889817344260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>
                    <a:solidFill>
                      <a:schemeClr val="accent1"/>
                    </a:solidFill>
                    <a:latin typeface="+mn-lt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1804</c:v>
                </c:pt>
                <c:pt idx="1">
                  <c:v>1805</c:v>
                </c:pt>
                <c:pt idx="2">
                  <c:v>1806</c:v>
                </c:pt>
                <c:pt idx="3">
                  <c:v>1807</c:v>
                </c:pt>
                <c:pt idx="4">
                  <c:v>1808</c:v>
                </c:pt>
                <c:pt idx="5">
                  <c:v>1809</c:v>
                </c:pt>
                <c:pt idx="6">
                  <c:v>1810</c:v>
                </c:pt>
                <c:pt idx="7">
                  <c:v>1811</c:v>
                </c:pt>
                <c:pt idx="8">
                  <c:v>1812</c:v>
                </c:pt>
                <c:pt idx="9">
                  <c:v>1901</c:v>
                </c:pt>
                <c:pt idx="10">
                  <c:v>1902</c:v>
                </c:pt>
                <c:pt idx="11">
                  <c:v>1903</c:v>
                </c:pt>
                <c:pt idx="12">
                  <c:v>1904</c:v>
                </c:pt>
              </c:strCache>
            </c:strRef>
          </c:cat>
          <c:val>
            <c:numRef>
              <c:f>Sheet1!$B$2:$B$14</c:f>
              <c:numCache>
                <c:formatCode>###0%;\-###0%</c:formatCode>
                <c:ptCount val="13"/>
                <c:pt idx="0">
                  <c:v>6.4550791679999997E-2</c:v>
                </c:pt>
                <c:pt idx="1">
                  <c:v>4.7505501649999997E-2</c:v>
                </c:pt>
                <c:pt idx="2">
                  <c:v>5.7357812449999997E-2</c:v>
                </c:pt>
                <c:pt idx="3">
                  <c:v>5.7496083990000002E-2</c:v>
                </c:pt>
                <c:pt idx="4">
                  <c:v>5.8687761089999999E-2</c:v>
                </c:pt>
                <c:pt idx="5">
                  <c:v>0.10492555291</c:v>
                </c:pt>
                <c:pt idx="6">
                  <c:v>4.3570946210000003E-2</c:v>
                </c:pt>
                <c:pt idx="7">
                  <c:v>3.9834760230000002E-2</c:v>
                </c:pt>
                <c:pt idx="8">
                  <c:v>4.7972352910000002E-2</c:v>
                </c:pt>
                <c:pt idx="9">
                  <c:v>8.5929856459999995E-2</c:v>
                </c:pt>
                <c:pt idx="10">
                  <c:v>8.3558794700000008E-3</c:v>
                </c:pt>
                <c:pt idx="11">
                  <c:v>1.22484481E-2</c:v>
                </c:pt>
                <c:pt idx="12">
                  <c:v>2.8309254030000001E-2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重点城市</c:v>
                </c:pt>
              </c:strCache>
            </c:strRef>
          </c:tx>
          <c:spPr>
            <a:ln w="38100">
              <a:solidFill>
                <a:schemeClr val="accent4"/>
              </a:solidFill>
            </a:ln>
          </c:spPr>
          <c:marker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</c:spPr>
          </c:marker>
          <c:dLbls>
            <c:dLbl>
              <c:idx val="4"/>
              <c:layout>
                <c:manualLayout>
                  <c:x val="-3.1439801460461006E-2"/>
                  <c:y val="0.1209014944560501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-3.1439801460461006E-2"/>
                  <c:y val="9.36906101023086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-3.5643564356435641E-2"/>
                  <c:y val="-5.25678932990519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4.1340791559470909E-2"/>
                  <c:y val="-0.1307991858160587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layout>
                <c:manualLayout>
                  <c:x val="-3.5577427821522428E-2"/>
                  <c:y val="-8.99828592854464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%" sourceLinked="0"/>
            <c:txPr>
              <a:bodyPr/>
              <a:lstStyle/>
              <a:p>
                <a:pPr>
                  <a:defRPr sz="1400">
                    <a:solidFill>
                      <a:schemeClr val="accent4"/>
                    </a:solidFill>
                    <a:latin typeface="+mn-lt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1804</c:v>
                </c:pt>
                <c:pt idx="1">
                  <c:v>1805</c:v>
                </c:pt>
                <c:pt idx="2">
                  <c:v>1806</c:v>
                </c:pt>
                <c:pt idx="3">
                  <c:v>1807</c:v>
                </c:pt>
                <c:pt idx="4">
                  <c:v>1808</c:v>
                </c:pt>
                <c:pt idx="5">
                  <c:v>1809</c:v>
                </c:pt>
                <c:pt idx="6">
                  <c:v>1810</c:v>
                </c:pt>
                <c:pt idx="7">
                  <c:v>1811</c:v>
                </c:pt>
                <c:pt idx="8">
                  <c:v>1812</c:v>
                </c:pt>
                <c:pt idx="9">
                  <c:v>1901</c:v>
                </c:pt>
                <c:pt idx="10">
                  <c:v>1902</c:v>
                </c:pt>
                <c:pt idx="11">
                  <c:v>1903</c:v>
                </c:pt>
                <c:pt idx="12">
                  <c:v>1904</c:v>
                </c:pt>
              </c:strCache>
            </c:strRef>
          </c:cat>
          <c:val>
            <c:numRef>
              <c:f>Sheet1!$C$2:$C$14</c:f>
              <c:numCache>
                <c:formatCode>###0%;\-###0%</c:formatCode>
                <c:ptCount val="13"/>
                <c:pt idx="0">
                  <c:v>1.56732794E-3</c:v>
                </c:pt>
                <c:pt idx="1">
                  <c:v>-4.8945392599999997E-3</c:v>
                </c:pt>
                <c:pt idx="2">
                  <c:v>9.8788313999999995E-3</c:v>
                </c:pt>
                <c:pt idx="3">
                  <c:v>1.329825976E-2</c:v>
                </c:pt>
                <c:pt idx="4">
                  <c:v>2.430030524E-2</c:v>
                </c:pt>
                <c:pt idx="5">
                  <c:v>6.3072646560000001E-2</c:v>
                </c:pt>
                <c:pt idx="6">
                  <c:v>3.0746566159999999E-2</c:v>
                </c:pt>
                <c:pt idx="7">
                  <c:v>2.23084092E-2</c:v>
                </c:pt>
                <c:pt idx="8">
                  <c:v>2.0940346639999999E-2</c:v>
                </c:pt>
                <c:pt idx="9">
                  <c:v>9.5150110969999993E-2</c:v>
                </c:pt>
                <c:pt idx="10">
                  <c:v>-7.8120948230000001E-2</c:v>
                </c:pt>
                <c:pt idx="11">
                  <c:v>5.9474364809999999E-2</c:v>
                </c:pt>
                <c:pt idx="12">
                  <c:v>5.0442548919999997E-2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省会城市</c:v>
                </c:pt>
              </c:strCache>
            </c:strRef>
          </c:tx>
          <c:spPr>
            <a:ln w="38100">
              <a:solidFill>
                <a:schemeClr val="accent2"/>
              </a:solidFill>
            </a:ln>
          </c:spPr>
          <c:marker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dLbls>
            <c:dLbl>
              <c:idx val="5"/>
              <c:layout>
                <c:manualLayout>
                  <c:x val="-4.142732777214729E-2"/>
                  <c:y val="-5.102040816326530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-4.3077492788648947E-2"/>
                  <c:y val="8.163265306122448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-3.1526337673137395E-2"/>
                  <c:y val="0.1564625850340136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-3.9933993399339937E-2"/>
                  <c:y val="-0.1462585034013605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3.8126997739143992E-2"/>
                  <c:y val="-0.1666666666666666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layout>
                <c:manualLayout>
                  <c:x val="-2.2462643902185494E-2"/>
                  <c:y val="6.12244897959183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>
                    <a:solidFill>
                      <a:schemeClr val="accent2"/>
                    </a:solidFill>
                    <a:latin typeface="+mn-lt"/>
                  </a:defRPr>
                </a:pPr>
                <a:endParaRPr lang="zh-CN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1804</c:v>
                </c:pt>
                <c:pt idx="1">
                  <c:v>1805</c:v>
                </c:pt>
                <c:pt idx="2">
                  <c:v>1806</c:v>
                </c:pt>
                <c:pt idx="3">
                  <c:v>1807</c:v>
                </c:pt>
                <c:pt idx="4">
                  <c:v>1808</c:v>
                </c:pt>
                <c:pt idx="5">
                  <c:v>1809</c:v>
                </c:pt>
                <c:pt idx="6">
                  <c:v>1810</c:v>
                </c:pt>
                <c:pt idx="7">
                  <c:v>1811</c:v>
                </c:pt>
                <c:pt idx="8">
                  <c:v>1812</c:v>
                </c:pt>
                <c:pt idx="9">
                  <c:v>1901</c:v>
                </c:pt>
                <c:pt idx="10">
                  <c:v>1902</c:v>
                </c:pt>
                <c:pt idx="11">
                  <c:v>1903</c:v>
                </c:pt>
                <c:pt idx="12">
                  <c:v>1904</c:v>
                </c:pt>
              </c:strCache>
            </c:strRef>
          </c:cat>
          <c:val>
            <c:numRef>
              <c:f>Sheet1!$D$2:$D$14</c:f>
              <c:numCache>
                <c:formatCode>###0%;\-###0%</c:formatCode>
                <c:ptCount val="13"/>
                <c:pt idx="0">
                  <c:v>3.4230480479999999E-2</c:v>
                </c:pt>
                <c:pt idx="1">
                  <c:v>1.467852832E-2</c:v>
                </c:pt>
                <c:pt idx="2">
                  <c:v>1.9948986389999999E-2</c:v>
                </c:pt>
                <c:pt idx="3">
                  <c:v>3.1649745040000003E-2</c:v>
                </c:pt>
                <c:pt idx="4">
                  <c:v>9.7149793299999999E-3</c:v>
                </c:pt>
                <c:pt idx="5">
                  <c:v>5.8305667530000001E-2</c:v>
                </c:pt>
                <c:pt idx="6">
                  <c:v>-3.1289717899999998E-3</c:v>
                </c:pt>
                <c:pt idx="7">
                  <c:v>2.2427404000000001E-3</c:v>
                </c:pt>
                <c:pt idx="8">
                  <c:v>1.425131164E-2</c:v>
                </c:pt>
                <c:pt idx="9">
                  <c:v>9.7932706699999997E-2</c:v>
                </c:pt>
                <c:pt idx="10">
                  <c:v>-3.6364752469999997E-2</c:v>
                </c:pt>
                <c:pt idx="11">
                  <c:v>2.4020521619999999E-2</c:v>
                </c:pt>
                <c:pt idx="12">
                  <c:v>4.7715050999999999E-4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地级市</c:v>
                </c:pt>
              </c:strCache>
            </c:strRef>
          </c:tx>
          <c:spPr>
            <a:ln w="38100">
              <a:solidFill>
                <a:schemeClr val="accent3"/>
              </a:solidFill>
            </a:ln>
          </c:spPr>
          <c:marker>
            <c:symbol val="x"/>
            <c:size val="7"/>
            <c:spPr>
              <a:solidFill>
                <a:schemeClr val="accent3"/>
              </a:solidFill>
              <a:ln w="38100">
                <a:solidFill>
                  <a:schemeClr val="accent3"/>
                </a:solidFill>
              </a:ln>
            </c:spPr>
          </c:marker>
          <c:dLbls>
            <c:dLbl>
              <c:idx val="0"/>
              <c:layout>
                <c:manualLayout>
                  <c:x val="-6.6006600660066E-2"/>
                  <c:y val="-3.06122448979591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3.7953795379537955E-2"/>
                  <c:y val="3.40136054421768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-1.9801980198019802E-2"/>
                  <c:y val="-3.74149659863945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-2.8052805280528052E-2"/>
                  <c:y val="0.122448979591836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-2.9702970297029702E-2"/>
                  <c:y val="-0.122448979591836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1.3201320132013201E-2"/>
                  <c:y val="-3.06122448979591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>
                    <a:solidFill>
                      <a:schemeClr val="accent3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1804</c:v>
                </c:pt>
                <c:pt idx="1">
                  <c:v>1805</c:v>
                </c:pt>
                <c:pt idx="2">
                  <c:v>1806</c:v>
                </c:pt>
                <c:pt idx="3">
                  <c:v>1807</c:v>
                </c:pt>
                <c:pt idx="4">
                  <c:v>1808</c:v>
                </c:pt>
                <c:pt idx="5">
                  <c:v>1809</c:v>
                </c:pt>
                <c:pt idx="6">
                  <c:v>1810</c:v>
                </c:pt>
                <c:pt idx="7">
                  <c:v>1811</c:v>
                </c:pt>
                <c:pt idx="8">
                  <c:v>1812</c:v>
                </c:pt>
                <c:pt idx="9">
                  <c:v>1901</c:v>
                </c:pt>
                <c:pt idx="10">
                  <c:v>1902</c:v>
                </c:pt>
                <c:pt idx="11">
                  <c:v>1903</c:v>
                </c:pt>
                <c:pt idx="12">
                  <c:v>1904</c:v>
                </c:pt>
              </c:strCache>
            </c:strRef>
          </c:cat>
          <c:val>
            <c:numRef>
              <c:f>Sheet1!$E$2:$E$14</c:f>
              <c:numCache>
                <c:formatCode>###0%;\-###0%</c:formatCode>
                <c:ptCount val="13"/>
                <c:pt idx="0">
                  <c:v>5.7187649280000002E-2</c:v>
                </c:pt>
                <c:pt idx="1">
                  <c:v>3.9078987019999997E-2</c:v>
                </c:pt>
                <c:pt idx="2">
                  <c:v>5.1275244829999997E-2</c:v>
                </c:pt>
                <c:pt idx="3">
                  <c:v>4.6118264979999997E-2</c:v>
                </c:pt>
                <c:pt idx="4">
                  <c:v>5.1781241030000001E-2</c:v>
                </c:pt>
                <c:pt idx="5">
                  <c:v>0.10145111261</c:v>
                </c:pt>
                <c:pt idx="6">
                  <c:v>2.4826868419999999E-2</c:v>
                </c:pt>
                <c:pt idx="7">
                  <c:v>2.9048613630000001E-2</c:v>
                </c:pt>
                <c:pt idx="8">
                  <c:v>4.789145442E-2</c:v>
                </c:pt>
                <c:pt idx="9">
                  <c:v>9.2111541160000004E-2</c:v>
                </c:pt>
                <c:pt idx="10">
                  <c:v>1.669667146E-2</c:v>
                </c:pt>
                <c:pt idx="11">
                  <c:v>2.7429798349999999E-2</c:v>
                </c:pt>
                <c:pt idx="12">
                  <c:v>3.5363619880000002E-2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低级别城市乡镇</c:v>
                </c:pt>
              </c:strCache>
            </c:strRef>
          </c:tx>
          <c:spPr>
            <a:ln w="38100">
              <a:solidFill>
                <a:srgbClr val="8DC63F"/>
              </a:solidFill>
            </a:ln>
          </c:spPr>
          <c:marker>
            <c:symbol val="circle"/>
            <c:size val="7"/>
            <c:spPr>
              <a:solidFill>
                <a:srgbClr val="8DC63F"/>
              </a:solidFill>
              <a:ln>
                <a:solidFill>
                  <a:srgbClr val="8DC63F"/>
                </a:solidFill>
              </a:ln>
            </c:spPr>
          </c:marker>
          <c:dLbls>
            <c:dLbl>
              <c:idx val="0"/>
              <c:layout>
                <c:manualLayout>
                  <c:x val="-2.8366336633663367E-2"/>
                  <c:y val="-2.56633992179548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-2.8139471427457707E-2"/>
                  <c:y val="0.1342008141839413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-2.6481120553000181E-2"/>
                  <c:y val="-9.70917028228614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3.6625477508380758E-2"/>
                  <c:y val="7.297632438802292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layout>
                <c:manualLayout>
                  <c:x val="-1.9075777656505928E-2"/>
                  <c:y val="4.91668005784991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>
                    <a:solidFill>
                      <a:srgbClr val="92D050"/>
                    </a:solidFill>
                    <a:latin typeface="+mn-lt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1804</c:v>
                </c:pt>
                <c:pt idx="1">
                  <c:v>1805</c:v>
                </c:pt>
                <c:pt idx="2">
                  <c:v>1806</c:v>
                </c:pt>
                <c:pt idx="3">
                  <c:v>1807</c:v>
                </c:pt>
                <c:pt idx="4">
                  <c:v>1808</c:v>
                </c:pt>
                <c:pt idx="5">
                  <c:v>1809</c:v>
                </c:pt>
                <c:pt idx="6">
                  <c:v>1810</c:v>
                </c:pt>
                <c:pt idx="7">
                  <c:v>1811</c:v>
                </c:pt>
                <c:pt idx="8">
                  <c:v>1812</c:v>
                </c:pt>
                <c:pt idx="9">
                  <c:v>1901</c:v>
                </c:pt>
                <c:pt idx="10">
                  <c:v>1902</c:v>
                </c:pt>
                <c:pt idx="11">
                  <c:v>1903</c:v>
                </c:pt>
                <c:pt idx="12">
                  <c:v>1904</c:v>
                </c:pt>
              </c:strCache>
            </c:strRef>
          </c:cat>
          <c:val>
            <c:numRef>
              <c:f>Sheet1!$F$2:$F$14</c:f>
              <c:numCache>
                <c:formatCode>###0%;\-###0%</c:formatCode>
                <c:ptCount val="13"/>
                <c:pt idx="0">
                  <c:v>9.6978666670000005E-2</c:v>
                </c:pt>
                <c:pt idx="1">
                  <c:v>7.9453583300000005E-2</c:v>
                </c:pt>
                <c:pt idx="2">
                  <c:v>8.8420884569999997E-2</c:v>
                </c:pt>
                <c:pt idx="3">
                  <c:v>8.5087972610000007E-2</c:v>
                </c:pt>
                <c:pt idx="4">
                  <c:v>9.0927484000000003E-2</c:v>
                </c:pt>
                <c:pt idx="5">
                  <c:v>0.13711957578</c:v>
                </c:pt>
                <c:pt idx="6">
                  <c:v>7.6436293229999994E-2</c:v>
                </c:pt>
                <c:pt idx="7">
                  <c:v>6.5471283899999996E-2</c:v>
                </c:pt>
                <c:pt idx="8">
                  <c:v>6.8514193880000004E-2</c:v>
                </c:pt>
                <c:pt idx="9">
                  <c:v>7.5062527049999994E-2</c:v>
                </c:pt>
                <c:pt idx="10">
                  <c:v>4.1678133149999998E-2</c:v>
                </c:pt>
                <c:pt idx="11">
                  <c:v>-8.6903273399999998E-3</c:v>
                </c:pt>
                <c:pt idx="12">
                  <c:v>3.0939217830000001E-2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8874240"/>
        <c:axId val="348875392"/>
      </c:lineChart>
      <c:catAx>
        <c:axId val="348874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38100">
            <a:solidFill>
              <a:schemeClr val="accent6"/>
            </a:solidFill>
          </a:ln>
        </c:spPr>
        <c:txPr>
          <a:bodyPr rot="-5400000" vert="horz"/>
          <a:lstStyle/>
          <a:p>
            <a:pPr>
              <a:defRPr sz="1200">
                <a:solidFill>
                  <a:schemeClr val="accent6"/>
                </a:solidFill>
                <a:latin typeface="+mn-lt"/>
                <a:ea typeface="微软雅黑" pitchFamily="34" charset="-122"/>
              </a:defRPr>
            </a:pPr>
            <a:endParaRPr lang="zh-CN"/>
          </a:p>
        </c:txPr>
        <c:crossAx val="348875392"/>
        <c:crosses val="autoZero"/>
        <c:auto val="1"/>
        <c:lblAlgn val="ctr"/>
        <c:lblOffset val="100"/>
        <c:noMultiLvlLbl val="0"/>
      </c:catAx>
      <c:valAx>
        <c:axId val="34887539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accent6"/>
                </a:solidFill>
                <a:latin typeface="+mn-lt"/>
              </a:defRPr>
            </a:pPr>
            <a:endParaRPr lang="zh-CN"/>
          </a:p>
        </c:txPr>
        <c:crossAx val="348874240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20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defRPr>
          </a:pPr>
          <a:endParaRPr lang="zh-CN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905785214348234E-2"/>
          <c:y val="0.14208112067386927"/>
          <c:w val="0.95909421478565171"/>
          <c:h val="0.738823780748336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66 CAT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2"/>
            <c:invertIfNegative val="0"/>
            <c:bubble3D val="0"/>
            <c:spPr>
              <a:solidFill>
                <a:schemeClr val="accent4"/>
              </a:solidFill>
            </c:spPr>
          </c:dPt>
          <c:dLbls>
            <c:dLbl>
              <c:idx val="1"/>
              <c:delete val="1"/>
            </c:dLbl>
            <c:dLbl>
              <c:idx val="2"/>
              <c:layout>
                <c:manualLayout>
                  <c:x val="0"/>
                  <c:y val="1.70135830016354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%_ ;[Red]\-#,##0%" sourceLinked="0"/>
            <c:txPr>
              <a:bodyPr/>
              <a:lstStyle/>
              <a:p>
                <a:pPr>
                  <a:defRPr sz="1400" b="0">
                    <a:solidFill>
                      <a:schemeClr val="accent6"/>
                    </a:solidFill>
                    <a:latin typeface="+mn-lt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全国大卖场总体</c:v>
                </c:pt>
                <c:pt idx="1">
                  <c:v>  </c:v>
                </c:pt>
                <c:pt idx="2">
                  <c:v>全国大卖场可比店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 formatCode="#,##0%;\-#,##0%">
                  <c:v>-2.7930129729999999E-2</c:v>
                </c:pt>
                <c:pt idx="2" formatCode="#,##0%;\-#,##0%">
                  <c:v>-3.9192070240000002E-2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48631808"/>
        <c:axId val="348633344"/>
      </c:barChart>
      <c:catAx>
        <c:axId val="348631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63500">
            <a:solidFill>
              <a:schemeClr val="accent6">
                <a:lumMod val="95000"/>
                <a:lumOff val="5000"/>
              </a:schemeClr>
            </a:solidFill>
          </a:ln>
        </c:spPr>
        <c:txPr>
          <a:bodyPr/>
          <a:lstStyle/>
          <a:p>
            <a:pPr>
              <a:defRPr sz="1100" b="0">
                <a:latin typeface="微软雅黑" pitchFamily="34" charset="-122"/>
                <a:ea typeface="微软雅黑" pitchFamily="34" charset="-122"/>
                <a:cs typeface="Arial Unicode MS" pitchFamily="34" charset="-122"/>
              </a:defRPr>
            </a:pPr>
            <a:endParaRPr lang="zh-CN"/>
          </a:p>
        </c:txPr>
        <c:crossAx val="348633344"/>
        <c:crosses val="autoZero"/>
        <c:auto val="1"/>
        <c:lblAlgn val="ctr"/>
        <c:lblOffset val="100"/>
        <c:noMultiLvlLbl val="0"/>
      </c:catAx>
      <c:valAx>
        <c:axId val="348633344"/>
        <c:scaling>
          <c:orientation val="minMax"/>
        </c:scaling>
        <c:delete val="1"/>
        <c:axPos val="l"/>
        <c:numFmt formatCode="#,##0%;\-#,##0%" sourceLinked="1"/>
        <c:majorTickMark val="out"/>
        <c:minorTickMark val="none"/>
        <c:tickLblPos val="none"/>
        <c:crossAx val="3486318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 b="1">
          <a:solidFill>
            <a:schemeClr val="accent6">
              <a:lumMod val="95000"/>
              <a:lumOff val="5000"/>
            </a:schemeClr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905785214348234E-2"/>
          <c:y val="0.14208112067386927"/>
          <c:w val="0.95909421478565171"/>
          <c:h val="0.738823780748336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 % Chg YA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Lbls>
            <c:dLbl>
              <c:idx val="1"/>
              <c:delete val="1"/>
            </c:dLbl>
            <c:dLbl>
              <c:idx val="2"/>
              <c:layout>
                <c:manualLayout>
                  <c:x val="0"/>
                  <c:y val="1.70135830016354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%_ ;[Red]\-#,##0%\ " sourceLinked="0"/>
            <c:txPr>
              <a:bodyPr/>
              <a:lstStyle/>
              <a:p>
                <a:pPr>
                  <a:defRPr sz="1400" b="0">
                    <a:solidFill>
                      <a:schemeClr val="accent6"/>
                    </a:solidFill>
                    <a:latin typeface="+mn-lt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线下整体</c:v>
                </c:pt>
                <c:pt idx="1">
                  <c:v>  </c:v>
                </c:pt>
                <c:pt idx="2">
                  <c:v>食品</c:v>
                </c:pt>
                <c:pt idx="3">
                  <c:v>非食品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 formatCode="###0.0%;\-###0.0%">
                  <c:v>3.2501972990000003E-2</c:v>
                </c:pt>
                <c:pt idx="2" formatCode="###0.0%;\-###0.0%">
                  <c:v>2.6769218290000001E-2</c:v>
                </c:pt>
                <c:pt idx="3" formatCode="###0.0%;\-###0.0%">
                  <c:v>4.421676351E-2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7323520"/>
        <c:axId val="167325056"/>
      </c:barChart>
      <c:catAx>
        <c:axId val="16732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63500">
            <a:solidFill>
              <a:schemeClr val="accent6">
                <a:lumMod val="95000"/>
                <a:lumOff val="5000"/>
              </a:schemeClr>
            </a:solidFill>
          </a:ln>
        </c:spPr>
        <c:txPr>
          <a:bodyPr/>
          <a:lstStyle/>
          <a:p>
            <a:pPr>
              <a:defRPr sz="1200" b="0">
                <a:latin typeface="微软雅黑" pitchFamily="34" charset="-122"/>
                <a:ea typeface="微软雅黑" pitchFamily="34" charset="-122"/>
                <a:cs typeface="Arial Unicode MS" pitchFamily="34" charset="-122"/>
              </a:defRPr>
            </a:pPr>
            <a:endParaRPr lang="zh-CN"/>
          </a:p>
        </c:txPr>
        <c:crossAx val="167325056"/>
        <c:crosses val="autoZero"/>
        <c:auto val="1"/>
        <c:lblAlgn val="ctr"/>
        <c:lblOffset val="100"/>
        <c:noMultiLvlLbl val="0"/>
      </c:catAx>
      <c:valAx>
        <c:axId val="167325056"/>
        <c:scaling>
          <c:orientation val="minMax"/>
        </c:scaling>
        <c:delete val="1"/>
        <c:axPos val="l"/>
        <c:numFmt formatCode="###0.0%;\-###0.0%" sourceLinked="1"/>
        <c:majorTickMark val="out"/>
        <c:minorTickMark val="none"/>
        <c:tickLblPos val="none"/>
        <c:crossAx val="1673235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 b="1">
          <a:solidFill>
            <a:schemeClr val="accent6">
              <a:lumMod val="95000"/>
              <a:lumOff val="5000"/>
            </a:schemeClr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pPr>
      <a:endParaRPr lang="zh-CN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905785214348234E-2"/>
          <c:y val="0.14208112067386927"/>
          <c:w val="0.95909421478565171"/>
          <c:h val="0.738823780748336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66 CAT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2"/>
            <c:invertIfNegative val="0"/>
            <c:bubble3D val="0"/>
            <c:spPr>
              <a:solidFill>
                <a:schemeClr val="accent4"/>
              </a:solidFill>
            </c:spPr>
          </c:dPt>
          <c:dLbls>
            <c:dLbl>
              <c:idx val="1"/>
              <c:delete val="1"/>
            </c:dLbl>
            <c:dLbl>
              <c:idx val="2"/>
              <c:layout>
                <c:manualLayout>
                  <c:x val="0"/>
                  <c:y val="1.70135830016354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%_ ;[Red]\-#,##0%\ " sourceLinked="0"/>
            <c:txPr>
              <a:bodyPr/>
              <a:lstStyle/>
              <a:p>
                <a:pPr>
                  <a:defRPr sz="1400" b="0">
                    <a:solidFill>
                      <a:schemeClr val="accent6"/>
                    </a:solidFill>
                    <a:latin typeface="+mn-lt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全国大卖场总体</c:v>
                </c:pt>
                <c:pt idx="1">
                  <c:v>  </c:v>
                </c:pt>
                <c:pt idx="2">
                  <c:v>全国大卖场可比店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 formatCode="#,##0%;\-#,##0%">
                  <c:v>-7.3626865129999997E-2</c:v>
                </c:pt>
                <c:pt idx="2" formatCode="#,##0%;\-#,##0%">
                  <c:v>-8.6349917430000006E-2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48666112"/>
        <c:axId val="348672000"/>
      </c:barChart>
      <c:catAx>
        <c:axId val="34866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63500">
            <a:solidFill>
              <a:schemeClr val="accent6">
                <a:lumMod val="95000"/>
                <a:lumOff val="5000"/>
              </a:schemeClr>
            </a:solidFill>
          </a:ln>
        </c:spPr>
        <c:txPr>
          <a:bodyPr/>
          <a:lstStyle/>
          <a:p>
            <a:pPr>
              <a:defRPr sz="1100" b="0">
                <a:latin typeface="微软雅黑" pitchFamily="34" charset="-122"/>
                <a:ea typeface="微软雅黑" pitchFamily="34" charset="-122"/>
                <a:cs typeface="Arial Unicode MS" pitchFamily="34" charset="-122"/>
              </a:defRPr>
            </a:pPr>
            <a:endParaRPr lang="zh-CN"/>
          </a:p>
        </c:txPr>
        <c:crossAx val="348672000"/>
        <c:crosses val="autoZero"/>
        <c:auto val="1"/>
        <c:lblAlgn val="ctr"/>
        <c:lblOffset val="100"/>
        <c:noMultiLvlLbl val="0"/>
      </c:catAx>
      <c:valAx>
        <c:axId val="348672000"/>
        <c:scaling>
          <c:orientation val="minMax"/>
        </c:scaling>
        <c:delete val="1"/>
        <c:axPos val="l"/>
        <c:numFmt formatCode="#,##0%;\-#,##0%" sourceLinked="1"/>
        <c:majorTickMark val="out"/>
        <c:minorTickMark val="none"/>
        <c:tickLblPos val="none"/>
        <c:crossAx val="3486661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 b="1">
          <a:solidFill>
            <a:schemeClr val="accent6">
              <a:lumMod val="95000"/>
              <a:lumOff val="5000"/>
            </a:schemeClr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pPr>
      <a:endParaRPr lang="zh-CN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905785214348234E-2"/>
          <c:y val="0.14208112067386927"/>
          <c:w val="0.95909421478565171"/>
          <c:h val="0.738823780748336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66 CAT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Lbls>
            <c:dLbl>
              <c:idx val="1"/>
              <c:delete val="1"/>
            </c:dLbl>
            <c:dLbl>
              <c:idx val="2"/>
              <c:layout>
                <c:manualLayout>
                  <c:x val="0"/>
                  <c:y val="1.70135830016354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%_ ;[Red]\-#,##0%\ " sourceLinked="0"/>
            <c:txPr>
              <a:bodyPr/>
              <a:lstStyle/>
              <a:p>
                <a:pPr>
                  <a:defRPr sz="1400" b="0">
                    <a:solidFill>
                      <a:schemeClr val="accent6"/>
                    </a:solidFill>
                    <a:latin typeface="+mn-lt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今年至今</c:v>
                </c:pt>
                <c:pt idx="1">
                  <c:v>  </c:v>
                </c:pt>
                <c:pt idx="2">
                  <c:v>18年第二季度</c:v>
                </c:pt>
                <c:pt idx="3">
                  <c:v>18年第三季度</c:v>
                </c:pt>
                <c:pt idx="4">
                  <c:v>18年第四季度</c:v>
                </c:pt>
                <c:pt idx="5">
                  <c:v>19年第一季度</c:v>
                </c:pt>
                <c:pt idx="6">
                  <c:v>19年4月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 formatCode="#,##0%;\-#,##0%">
                  <c:v>-2.7930129729999999E-2</c:v>
                </c:pt>
                <c:pt idx="2" formatCode="#,##0%;\-#,##0%">
                  <c:v>-8.1175516700000006E-3</c:v>
                </c:pt>
                <c:pt idx="3" formatCode="#,##0%;\-#,##0%">
                  <c:v>2.9313887E-2</c:v>
                </c:pt>
                <c:pt idx="4" formatCode="#,##0%;\-#,##0%">
                  <c:v>-4.8318508390000001E-2</c:v>
                </c:pt>
                <c:pt idx="5" formatCode="#,##0%;\-#,##0%">
                  <c:v>-1.6792211750000001E-2</c:v>
                </c:pt>
                <c:pt idx="6" formatCode="#,##0%;\-#,##0%">
                  <c:v>-7.3626865129999997E-2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48822144"/>
        <c:axId val="348836224"/>
      </c:barChart>
      <c:catAx>
        <c:axId val="348822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38100">
            <a:solidFill>
              <a:schemeClr val="accent6">
                <a:lumMod val="95000"/>
                <a:lumOff val="5000"/>
              </a:schemeClr>
            </a:solidFill>
          </a:ln>
        </c:spPr>
        <c:txPr>
          <a:bodyPr rot="-5400000" vert="horz"/>
          <a:lstStyle/>
          <a:p>
            <a:pPr>
              <a:defRPr sz="1000" b="0">
                <a:latin typeface="微软雅黑" pitchFamily="34" charset="-122"/>
                <a:ea typeface="微软雅黑" pitchFamily="34" charset="-122"/>
                <a:cs typeface="Arial Unicode MS" pitchFamily="34" charset="-122"/>
              </a:defRPr>
            </a:pPr>
            <a:endParaRPr lang="zh-CN"/>
          </a:p>
        </c:txPr>
        <c:crossAx val="348836224"/>
        <c:crosses val="autoZero"/>
        <c:auto val="1"/>
        <c:lblAlgn val="ctr"/>
        <c:lblOffset val="100"/>
        <c:noMultiLvlLbl val="0"/>
      </c:catAx>
      <c:valAx>
        <c:axId val="348836224"/>
        <c:scaling>
          <c:orientation val="minMax"/>
          <c:min val="-5.0000000000000024E-2"/>
        </c:scaling>
        <c:delete val="1"/>
        <c:axPos val="l"/>
        <c:numFmt formatCode="#,##0%;\-#,##0%" sourceLinked="1"/>
        <c:majorTickMark val="out"/>
        <c:minorTickMark val="none"/>
        <c:tickLblPos val="none"/>
        <c:crossAx val="348822144"/>
        <c:crosses val="autoZero"/>
        <c:crossBetween val="between"/>
      </c:valAx>
    </c:plotArea>
    <c:plotVisOnly val="1"/>
    <c:dispBlanksAs val="gap"/>
    <c:showDLblsOverMax val="0"/>
  </c:chart>
  <c:txPr>
    <a:bodyPr rot="-5400000" vert="horz" anchor="t"/>
    <a:lstStyle/>
    <a:p>
      <a:pPr>
        <a:defRPr sz="1400" b="1">
          <a:solidFill>
            <a:schemeClr val="accent6">
              <a:lumMod val="95000"/>
              <a:lumOff val="5000"/>
            </a:schemeClr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pPr>
      <a:endParaRPr lang="zh-CN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905785214348234E-2"/>
          <c:y val="6.6666666666666666E-2"/>
          <c:w val="0.95909421478565171"/>
          <c:h val="0.64048654855643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66 CAT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dLbl>
              <c:idx val="1"/>
              <c:delete val="1"/>
            </c:dLbl>
            <c:dLbl>
              <c:idx val="2"/>
              <c:layout>
                <c:manualLayout>
                  <c:x val="0"/>
                  <c:y val="1.70135830016354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%_ ;[Red]\-#,##0%\ " sourceLinked="0"/>
            <c:txPr>
              <a:bodyPr/>
              <a:lstStyle/>
              <a:p>
                <a:pPr>
                  <a:defRPr sz="1400" b="0">
                    <a:solidFill>
                      <a:schemeClr val="accent6"/>
                    </a:solidFill>
                    <a:latin typeface="+mn-lt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今年至今</c:v>
                </c:pt>
                <c:pt idx="1">
                  <c:v>  </c:v>
                </c:pt>
                <c:pt idx="2">
                  <c:v>18年第二季度</c:v>
                </c:pt>
                <c:pt idx="3">
                  <c:v>18年第三季度</c:v>
                </c:pt>
                <c:pt idx="4">
                  <c:v>18年第四季度</c:v>
                </c:pt>
                <c:pt idx="5">
                  <c:v>19年第一季度</c:v>
                </c:pt>
                <c:pt idx="6">
                  <c:v>19年4月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 formatCode="#,##0%;\-#,##0%">
                  <c:v>-3.9192070240000002E-2</c:v>
                </c:pt>
                <c:pt idx="3" formatCode="#,##0%;\-#,##0%">
                  <c:v>1.4171029660000001E-2</c:v>
                </c:pt>
                <c:pt idx="4" formatCode="#,##0%;\-#,##0%">
                  <c:v>-6.1824858509999997E-2</c:v>
                </c:pt>
                <c:pt idx="5" formatCode="#,##0%;\-#,##0%">
                  <c:v>-2.7769877629999998E-2</c:v>
                </c:pt>
                <c:pt idx="6" formatCode="#,##0%;\-#,##0%">
                  <c:v>-8.6349917430000006E-2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48999680"/>
        <c:axId val="349001216"/>
      </c:barChart>
      <c:catAx>
        <c:axId val="34899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38100">
            <a:solidFill>
              <a:schemeClr val="accent6">
                <a:lumMod val="95000"/>
                <a:lumOff val="5000"/>
              </a:schemeClr>
            </a:solidFill>
          </a:ln>
        </c:spPr>
        <c:txPr>
          <a:bodyPr rot="-5400000" vert="horz"/>
          <a:lstStyle/>
          <a:p>
            <a:pPr>
              <a:defRPr sz="1000" b="0">
                <a:latin typeface="微软雅黑" pitchFamily="34" charset="-122"/>
                <a:ea typeface="微软雅黑" pitchFamily="34" charset="-122"/>
                <a:cs typeface="Arial Unicode MS" pitchFamily="34" charset="-122"/>
              </a:defRPr>
            </a:pPr>
            <a:endParaRPr lang="zh-CN"/>
          </a:p>
        </c:txPr>
        <c:crossAx val="349001216"/>
        <c:crosses val="autoZero"/>
        <c:auto val="1"/>
        <c:lblAlgn val="ctr"/>
        <c:lblOffset val="100"/>
        <c:noMultiLvlLbl val="0"/>
      </c:catAx>
      <c:valAx>
        <c:axId val="349001216"/>
        <c:scaling>
          <c:orientation val="minMax"/>
        </c:scaling>
        <c:delete val="1"/>
        <c:axPos val="l"/>
        <c:numFmt formatCode="#,##0%;\-#,##0%" sourceLinked="1"/>
        <c:majorTickMark val="out"/>
        <c:minorTickMark val="none"/>
        <c:tickLblPos val="none"/>
        <c:crossAx val="3489996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 b="1">
          <a:solidFill>
            <a:schemeClr val="accent6">
              <a:lumMod val="95000"/>
              <a:lumOff val="5000"/>
            </a:schemeClr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pPr>
      <a:endParaRPr lang="zh-CN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0987500324835648E-2"/>
          <c:y val="0.14435936579356151"/>
          <c:w val="0.90581117954315149"/>
          <c:h val="0.6735200064277683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全国大卖场总体</c:v>
                </c:pt>
              </c:strCache>
            </c:strRef>
          </c:tx>
          <c:spPr>
            <a:ln w="38100">
              <a:solidFill>
                <a:schemeClr val="accent1"/>
              </a:solidFill>
            </a:ln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dLbls>
            <c:dLbl>
              <c:idx val="4"/>
              <c:layout>
                <c:manualLayout>
                  <c:x val="-3.332514747537748E-2"/>
                  <c:y val="-4.60712946595961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3.497531249187915E-2"/>
                  <c:y val="8.65817665648937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-3.3325147475377459E-2"/>
                  <c:y val="-2.56631313942899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-3.002481744237416E-2"/>
                  <c:y val="-0.1072960522791793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>
                    <a:solidFill>
                      <a:schemeClr val="accent1"/>
                    </a:solidFill>
                    <a:latin typeface="+mn-lt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1804</c:v>
                </c:pt>
                <c:pt idx="1">
                  <c:v>1805</c:v>
                </c:pt>
                <c:pt idx="2">
                  <c:v>1806</c:v>
                </c:pt>
                <c:pt idx="3">
                  <c:v>1807</c:v>
                </c:pt>
                <c:pt idx="4">
                  <c:v>1808</c:v>
                </c:pt>
                <c:pt idx="5">
                  <c:v>1809</c:v>
                </c:pt>
                <c:pt idx="6">
                  <c:v>1810</c:v>
                </c:pt>
                <c:pt idx="7">
                  <c:v>1811</c:v>
                </c:pt>
                <c:pt idx="8">
                  <c:v>1812</c:v>
                </c:pt>
                <c:pt idx="9">
                  <c:v>1901</c:v>
                </c:pt>
                <c:pt idx="10">
                  <c:v>1902</c:v>
                </c:pt>
                <c:pt idx="11">
                  <c:v>1903</c:v>
                </c:pt>
                <c:pt idx="12">
                  <c:v>1904</c:v>
                </c:pt>
              </c:strCache>
            </c:strRef>
          </c:cat>
          <c:val>
            <c:numRef>
              <c:f>Sheet1!$B$2:$B$14</c:f>
              <c:numCache>
                <c:formatCode>#,##0%;\-#,##0%</c:formatCode>
                <c:ptCount val="13"/>
                <c:pt idx="0">
                  <c:v>-1.0009297400000001E-3</c:v>
                </c:pt>
                <c:pt idx="1">
                  <c:v>-2.2597684149999998E-2</c:v>
                </c:pt>
                <c:pt idx="2">
                  <c:v>1.5415162000000001E-4</c:v>
                </c:pt>
                <c:pt idx="3">
                  <c:v>8.6006356900000004E-3</c:v>
                </c:pt>
                <c:pt idx="4">
                  <c:v>-1.3983258639999999E-2</c:v>
                </c:pt>
                <c:pt idx="5">
                  <c:v>9.3623740129999994E-2</c:v>
                </c:pt>
                <c:pt idx="6">
                  <c:v>-7.8824949259999999E-2</c:v>
                </c:pt>
                <c:pt idx="7">
                  <c:v>-3.503608624E-2</c:v>
                </c:pt>
                <c:pt idx="8">
                  <c:v>-2.4549470909999999E-2</c:v>
                </c:pt>
                <c:pt idx="9">
                  <c:v>0.12007650357999999</c:v>
                </c:pt>
                <c:pt idx="10">
                  <c:v>-0.13579247312000001</c:v>
                </c:pt>
                <c:pt idx="11">
                  <c:v>-1.0875098010000001E-2</c:v>
                </c:pt>
                <c:pt idx="12">
                  <c:v>-7.3626865129999997E-2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全国大卖场可比店</c:v>
                </c:pt>
              </c:strCache>
            </c:strRef>
          </c:tx>
          <c:spPr>
            <a:ln w="38100">
              <a:solidFill>
                <a:schemeClr val="accent4"/>
              </a:solidFill>
            </a:ln>
          </c:spPr>
          <c:marker>
            <c:symbol val="square"/>
            <c:size val="7"/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</c:spPr>
          </c:marker>
          <c:dLbls>
            <c:dLbl>
              <c:idx val="5"/>
              <c:layout>
                <c:manualLayout>
                  <c:x val="-3.332514747537748E-2"/>
                  <c:y val="-5.5969253843269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-4.3226137574387362E-2"/>
                  <c:y val="5.28742835716963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1.9888646344949343E-2"/>
                  <c:y val="5.62756441159140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%" sourceLinked="0"/>
            <c:txPr>
              <a:bodyPr/>
              <a:lstStyle/>
              <a:p>
                <a:pPr>
                  <a:defRPr sz="1400">
                    <a:solidFill>
                      <a:schemeClr val="accent4"/>
                    </a:solidFill>
                    <a:latin typeface="+mn-lt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1804</c:v>
                </c:pt>
                <c:pt idx="1">
                  <c:v>1805</c:v>
                </c:pt>
                <c:pt idx="2">
                  <c:v>1806</c:v>
                </c:pt>
                <c:pt idx="3">
                  <c:v>1807</c:v>
                </c:pt>
                <c:pt idx="4">
                  <c:v>1808</c:v>
                </c:pt>
                <c:pt idx="5">
                  <c:v>1809</c:v>
                </c:pt>
                <c:pt idx="6">
                  <c:v>1810</c:v>
                </c:pt>
                <c:pt idx="7">
                  <c:v>1811</c:v>
                </c:pt>
                <c:pt idx="8">
                  <c:v>1812</c:v>
                </c:pt>
                <c:pt idx="9">
                  <c:v>1901</c:v>
                </c:pt>
                <c:pt idx="10">
                  <c:v>1902</c:v>
                </c:pt>
                <c:pt idx="11">
                  <c:v>1903</c:v>
                </c:pt>
                <c:pt idx="12">
                  <c:v>1904</c:v>
                </c:pt>
              </c:strCache>
            </c:strRef>
          </c:cat>
          <c:val>
            <c:numRef>
              <c:f>Sheet1!$C$2:$C$14</c:f>
              <c:numCache>
                <c:formatCode>#,##0%;\-#,##0%</c:formatCode>
                <c:ptCount val="13"/>
                <c:pt idx="0">
                  <c:v>-1.16474062E-3</c:v>
                </c:pt>
                <c:pt idx="1">
                  <c:v>-2.8041720690000001E-2</c:v>
                </c:pt>
                <c:pt idx="2">
                  <c:v>-2.3987559599999999E-3</c:v>
                </c:pt>
                <c:pt idx="3">
                  <c:v>-6.0578710799999999E-3</c:v>
                </c:pt>
                <c:pt idx="4">
                  <c:v>-2.894303484E-2</c:v>
                </c:pt>
                <c:pt idx="5">
                  <c:v>7.7831326079999999E-2</c:v>
                </c:pt>
                <c:pt idx="6">
                  <c:v>-9.7881268130000004E-2</c:v>
                </c:pt>
                <c:pt idx="7">
                  <c:v>-4.6613563820000002E-2</c:v>
                </c:pt>
                <c:pt idx="8">
                  <c:v>-3.287088984E-2</c:v>
                </c:pt>
                <c:pt idx="9">
                  <c:v>0.11155659355</c:v>
                </c:pt>
                <c:pt idx="10">
                  <c:v>-0.15599573183000001</c:v>
                </c:pt>
                <c:pt idx="11">
                  <c:v>-1.388687114E-2</c:v>
                </c:pt>
                <c:pt idx="12">
                  <c:v>-8.6349917430000006E-2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9464064"/>
        <c:axId val="349465600"/>
      </c:lineChart>
      <c:catAx>
        <c:axId val="349464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38100">
            <a:solidFill>
              <a:schemeClr val="accent6"/>
            </a:solidFill>
          </a:ln>
        </c:spPr>
        <c:txPr>
          <a:bodyPr rot="-5400000" vert="horz"/>
          <a:lstStyle/>
          <a:p>
            <a:pPr>
              <a:defRPr sz="1200">
                <a:solidFill>
                  <a:schemeClr val="accent6"/>
                </a:solidFill>
                <a:latin typeface="+mn-lt"/>
                <a:ea typeface="微软雅黑" pitchFamily="34" charset="-122"/>
              </a:defRPr>
            </a:pPr>
            <a:endParaRPr lang="zh-CN"/>
          </a:p>
        </c:txPr>
        <c:crossAx val="349465600"/>
        <c:crosses val="autoZero"/>
        <c:auto val="1"/>
        <c:lblAlgn val="ctr"/>
        <c:lblOffset val="100"/>
        <c:noMultiLvlLbl val="0"/>
      </c:catAx>
      <c:valAx>
        <c:axId val="349465600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accent6"/>
                </a:solidFill>
                <a:latin typeface="+mn-lt"/>
              </a:defRPr>
            </a:pPr>
            <a:endParaRPr lang="zh-CN"/>
          </a:p>
        </c:txPr>
        <c:crossAx val="349464064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20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defRPr>
          </a:pPr>
          <a:endParaRPr lang="zh-CN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905785214348234E-2"/>
          <c:y val="0.14208112067386927"/>
          <c:w val="0.95909421478565171"/>
          <c:h val="0.738823780748336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总体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Lbls>
            <c:dLbl>
              <c:idx val="2"/>
              <c:layout>
                <c:manualLayout>
                  <c:x val="0"/>
                  <c:y val="1.70135830016354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%_ ;[Red]\-#,##0%\ " sourceLinked="0"/>
            <c:txPr>
              <a:bodyPr/>
              <a:lstStyle/>
              <a:p>
                <a:pPr>
                  <a:defRPr sz="1200" b="0">
                    <a:solidFill>
                      <a:schemeClr val="accent6"/>
                    </a:solidFill>
                    <a:latin typeface="+mn-lt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全国  </c:v>
                </c:pt>
                <c:pt idx="1">
                  <c:v>  </c:v>
                </c:pt>
                <c:pt idx="2">
                  <c:v>东部</c:v>
                </c:pt>
                <c:pt idx="3">
                  <c:v>南部</c:v>
                </c:pt>
                <c:pt idx="4">
                  <c:v>西部</c:v>
                </c:pt>
                <c:pt idx="5">
                  <c:v>北部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 formatCode="#,##0%;\-#,##0%">
                  <c:v>-2.7930129729999999E-2</c:v>
                </c:pt>
                <c:pt idx="2" formatCode="#,##0%;\-#,##0%">
                  <c:v>-4.1830939939999999E-2</c:v>
                </c:pt>
                <c:pt idx="3" formatCode="#,##0%;\-#,##0%">
                  <c:v>-2.907397489E-2</c:v>
                </c:pt>
                <c:pt idx="4" formatCode="#,##0%;\-#,##0%">
                  <c:v>2.9213808260000002E-2</c:v>
                </c:pt>
                <c:pt idx="5" formatCode="#,##0%;\-#,##0%">
                  <c:v>-4.2229288589999997E-2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可比店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numFmt formatCode="#,##0%_ ;[Red]\-#,##0%\ " sourceLinked="0"/>
            <c:txPr>
              <a:bodyPr/>
              <a:lstStyle/>
              <a:p>
                <a:pPr>
                  <a:defRPr sz="1200" b="0">
                    <a:solidFill>
                      <a:schemeClr val="accent6"/>
                    </a:solidFill>
                    <a:latin typeface="+mn-lt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全国  </c:v>
                </c:pt>
                <c:pt idx="1">
                  <c:v>  </c:v>
                </c:pt>
                <c:pt idx="2">
                  <c:v>东部</c:v>
                </c:pt>
                <c:pt idx="3">
                  <c:v>南部</c:v>
                </c:pt>
                <c:pt idx="4">
                  <c:v>西部</c:v>
                </c:pt>
                <c:pt idx="5">
                  <c:v>北部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 formatCode="#,##0%;\-#,##0%">
                  <c:v>-3.9192070240000002E-2</c:v>
                </c:pt>
                <c:pt idx="2" formatCode="#,##0%;\-#,##0%">
                  <c:v>-5.2162860239999997E-2</c:v>
                </c:pt>
                <c:pt idx="3" formatCode="#,##0%;\-#,##0%">
                  <c:v>-3.7760785009999999E-2</c:v>
                </c:pt>
                <c:pt idx="4" formatCode="#,##0%;\-#,##0%">
                  <c:v>-2.3422432930000001E-2</c:v>
                </c:pt>
                <c:pt idx="5" formatCode="#,##0%;\-#,##0%">
                  <c:v>-3.019649747E-2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49213824"/>
        <c:axId val="349215360"/>
      </c:barChart>
      <c:catAx>
        <c:axId val="349213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63500">
            <a:solidFill>
              <a:schemeClr val="accent6">
                <a:lumMod val="95000"/>
                <a:lumOff val="5000"/>
              </a:schemeClr>
            </a:solidFill>
          </a:ln>
        </c:spPr>
        <c:txPr>
          <a:bodyPr/>
          <a:lstStyle/>
          <a:p>
            <a:pPr>
              <a:defRPr sz="1100" b="0">
                <a:latin typeface="微软雅黑" pitchFamily="34" charset="-122"/>
                <a:ea typeface="微软雅黑" pitchFamily="34" charset="-122"/>
                <a:cs typeface="Arial Unicode MS" pitchFamily="34" charset="-122"/>
              </a:defRPr>
            </a:pPr>
            <a:endParaRPr lang="zh-CN"/>
          </a:p>
        </c:txPr>
        <c:crossAx val="349215360"/>
        <c:crosses val="autoZero"/>
        <c:auto val="1"/>
        <c:lblAlgn val="ctr"/>
        <c:lblOffset val="100"/>
        <c:noMultiLvlLbl val="0"/>
      </c:catAx>
      <c:valAx>
        <c:axId val="349215360"/>
        <c:scaling>
          <c:orientation val="minMax"/>
        </c:scaling>
        <c:delete val="1"/>
        <c:axPos val="l"/>
        <c:numFmt formatCode="#,##0%;\-#,##0%" sourceLinked="1"/>
        <c:majorTickMark val="out"/>
        <c:minorTickMark val="none"/>
        <c:tickLblPos val="none"/>
        <c:crossAx val="349213824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200" b="0">
              <a:latin typeface="微软雅黑" pitchFamily="34" charset="-122"/>
              <a:ea typeface="微软雅黑" pitchFamily="34" charset="-122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400" b="1">
          <a:solidFill>
            <a:schemeClr val="accent6">
              <a:lumMod val="95000"/>
              <a:lumOff val="5000"/>
            </a:schemeClr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pPr>
      <a:endParaRPr lang="zh-CN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905785214348234E-2"/>
          <c:y val="0.14208112067386927"/>
          <c:w val="0.95909421478565171"/>
          <c:h val="0.738823780748336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总体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Lbls>
            <c:dLbl>
              <c:idx val="2"/>
              <c:layout>
                <c:manualLayout>
                  <c:x val="0"/>
                  <c:y val="1.70135830016354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%_ ;[Red]\-#,##0%\ " sourceLinked="0"/>
            <c:txPr>
              <a:bodyPr/>
              <a:lstStyle/>
              <a:p>
                <a:pPr>
                  <a:defRPr sz="1200" b="0">
                    <a:solidFill>
                      <a:schemeClr val="accent6"/>
                    </a:solidFill>
                    <a:latin typeface="+mn-lt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全国  </c:v>
                </c:pt>
                <c:pt idx="1">
                  <c:v>  </c:v>
                </c:pt>
                <c:pt idx="2">
                  <c:v>东部</c:v>
                </c:pt>
                <c:pt idx="3">
                  <c:v>南部</c:v>
                </c:pt>
                <c:pt idx="4">
                  <c:v>西部</c:v>
                </c:pt>
                <c:pt idx="5">
                  <c:v>北部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 formatCode="#,##0%;\-#,##0%">
                  <c:v>-7.3626865129999997E-2</c:v>
                </c:pt>
                <c:pt idx="2" formatCode="#,##0%;\-#,##0%">
                  <c:v>-0.11328506719000001</c:v>
                </c:pt>
                <c:pt idx="3" formatCode="#,##0%;\-#,##0%">
                  <c:v>-6.2817813070000006E-2</c:v>
                </c:pt>
                <c:pt idx="4" formatCode="#,##0%;\-#,##0%">
                  <c:v>-1.9091367410000001E-2</c:v>
                </c:pt>
                <c:pt idx="5" formatCode="#,##0%;\-#,##0%">
                  <c:v>-5.9923105519999999E-2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可比店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numFmt formatCode="#,##0%_ ;[Red]\-#,##0%\ " sourceLinked="0"/>
            <c:txPr>
              <a:bodyPr/>
              <a:lstStyle/>
              <a:p>
                <a:pPr>
                  <a:defRPr sz="1200" b="0">
                    <a:solidFill>
                      <a:schemeClr val="accent6"/>
                    </a:solidFill>
                    <a:latin typeface="+mn-lt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全国  </c:v>
                </c:pt>
                <c:pt idx="1">
                  <c:v>  </c:v>
                </c:pt>
                <c:pt idx="2">
                  <c:v>东部</c:v>
                </c:pt>
                <c:pt idx="3">
                  <c:v>南部</c:v>
                </c:pt>
                <c:pt idx="4">
                  <c:v>西部</c:v>
                </c:pt>
                <c:pt idx="5">
                  <c:v>北部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 formatCode="#,##0%;\-#,##0%">
                  <c:v>-8.6349917430000006E-2</c:v>
                </c:pt>
                <c:pt idx="2" formatCode="#,##0%;\-#,##0%">
                  <c:v>-0.13093195721000001</c:v>
                </c:pt>
                <c:pt idx="3" formatCode="#,##0%;\-#,##0%">
                  <c:v>-6.836117488E-2</c:v>
                </c:pt>
                <c:pt idx="4" formatCode="#,##0%;\-#,##0%">
                  <c:v>-6.5270831330000001E-2</c:v>
                </c:pt>
                <c:pt idx="5" formatCode="#,##0%;\-#,##0%">
                  <c:v>-4.9601905660000001E-2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49265920"/>
        <c:axId val="349267456"/>
      </c:barChart>
      <c:catAx>
        <c:axId val="34926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63500">
            <a:solidFill>
              <a:schemeClr val="accent6">
                <a:lumMod val="95000"/>
                <a:lumOff val="5000"/>
              </a:schemeClr>
            </a:solidFill>
          </a:ln>
        </c:spPr>
        <c:txPr>
          <a:bodyPr/>
          <a:lstStyle/>
          <a:p>
            <a:pPr>
              <a:defRPr sz="1200" b="0">
                <a:latin typeface="微软雅黑" pitchFamily="34" charset="-122"/>
                <a:ea typeface="微软雅黑" pitchFamily="34" charset="-122"/>
                <a:cs typeface="Arial Unicode MS" pitchFamily="34" charset="-122"/>
              </a:defRPr>
            </a:pPr>
            <a:endParaRPr lang="zh-CN"/>
          </a:p>
        </c:txPr>
        <c:crossAx val="349267456"/>
        <c:crosses val="autoZero"/>
        <c:auto val="1"/>
        <c:lblAlgn val="ctr"/>
        <c:lblOffset val="100"/>
        <c:noMultiLvlLbl val="0"/>
      </c:catAx>
      <c:valAx>
        <c:axId val="349267456"/>
        <c:scaling>
          <c:orientation val="minMax"/>
        </c:scaling>
        <c:delete val="1"/>
        <c:axPos val="l"/>
        <c:numFmt formatCode="#,##0%;\-#,##0%" sourceLinked="1"/>
        <c:majorTickMark val="out"/>
        <c:minorTickMark val="none"/>
        <c:tickLblPos val="none"/>
        <c:crossAx val="349265920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200" b="0">
              <a:latin typeface="微软雅黑" pitchFamily="34" charset="-122"/>
              <a:ea typeface="微软雅黑" pitchFamily="34" charset="-122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400" b="1">
          <a:solidFill>
            <a:schemeClr val="accent6">
              <a:lumMod val="95000"/>
              <a:lumOff val="5000"/>
            </a:schemeClr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pPr>
      <a:endParaRPr lang="zh-CN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0987500324835648E-2"/>
          <c:y val="0.14435936579356151"/>
          <c:w val="0.90581117954315149"/>
          <c:h val="0.673520006427768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东部总体</c:v>
                </c:pt>
              </c:strCache>
            </c:strRef>
          </c:tx>
          <c:spPr>
            <a:ln w="28575">
              <a:solidFill>
                <a:schemeClr val="accent1"/>
              </a:solidFill>
            </a:ln>
          </c:spPr>
          <c:invertIfNegative val="0"/>
          <c:dLbls>
            <c:dLbl>
              <c:idx val="1"/>
              <c:delete val="1"/>
            </c:dLbl>
            <c:txPr>
              <a:bodyPr/>
              <a:lstStyle/>
              <a:p>
                <a:pPr>
                  <a:defRPr sz="1100">
                    <a:solidFill>
                      <a:schemeClr val="accent1"/>
                    </a:solidFill>
                    <a:latin typeface="+mn-lt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今年至今</c:v>
                </c:pt>
                <c:pt idx="1">
                  <c:v>  </c:v>
                </c:pt>
                <c:pt idx="2">
                  <c:v>18年第二季度</c:v>
                </c:pt>
                <c:pt idx="3">
                  <c:v>18年第三季度</c:v>
                </c:pt>
                <c:pt idx="4">
                  <c:v>18年第四季度</c:v>
                </c:pt>
                <c:pt idx="5">
                  <c:v>19年第一季度</c:v>
                </c:pt>
                <c:pt idx="6">
                  <c:v>19年4月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 formatCode="#,##0%;\-#,##0%">
                  <c:v>-4.1830939939999999E-2</c:v>
                </c:pt>
                <c:pt idx="2" formatCode="#,##0%;\-#,##0%">
                  <c:v>-2.6943056680000001E-2</c:v>
                </c:pt>
                <c:pt idx="3" formatCode="#,##0%;\-#,##0%">
                  <c:v>1.9971685459999999E-2</c:v>
                </c:pt>
                <c:pt idx="4" formatCode="#,##0%;\-#,##0%">
                  <c:v>-7.2098812609999993E-2</c:v>
                </c:pt>
                <c:pt idx="5" formatCode="#,##0%;\-#,##0%">
                  <c:v>-2.4560276969999999E-2</c:v>
                </c:pt>
                <c:pt idx="6" formatCode="#,##0%;\-#,##0%">
                  <c:v>-0.11328506719000001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东部可比店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accent4"/>
              </a:solidFill>
            </a:ln>
          </c:spPr>
          <c:invertIfNegative val="0"/>
          <c:dLbls>
            <c:dLbl>
              <c:idx val="1"/>
              <c:delete val="1"/>
            </c:dLbl>
            <c:dLbl>
              <c:idx val="3"/>
              <c:layout>
                <c:manualLayout>
                  <c:x val="3.2785835692880289E-3"/>
                  <c:y val="-7.05477169203422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3.27858356928809E-3"/>
                  <c:y val="-4.70318112802281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100">
                    <a:solidFill>
                      <a:schemeClr val="accent4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今年至今</c:v>
                </c:pt>
                <c:pt idx="1">
                  <c:v>  </c:v>
                </c:pt>
                <c:pt idx="2">
                  <c:v>18年第二季度</c:v>
                </c:pt>
                <c:pt idx="3">
                  <c:v>18年第三季度</c:v>
                </c:pt>
                <c:pt idx="4">
                  <c:v>18年第四季度</c:v>
                </c:pt>
                <c:pt idx="5">
                  <c:v>19年第一季度</c:v>
                </c:pt>
                <c:pt idx="6">
                  <c:v>19年4月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 formatCode="#,##0%;\-#,##0%">
                  <c:v>-5.2162860239999997E-2</c:v>
                </c:pt>
                <c:pt idx="3" formatCode="#,##0%;\-#,##0%">
                  <c:v>1.910476904E-2</c:v>
                </c:pt>
                <c:pt idx="4" formatCode="#,##0%;\-#,##0%">
                  <c:v>-7.5863858019999994E-2</c:v>
                </c:pt>
                <c:pt idx="5" formatCode="#,##0%;\-#,##0%">
                  <c:v>-3.3334355150000002E-2</c:v>
                </c:pt>
                <c:pt idx="6" formatCode="#,##0%;\-#,##0%">
                  <c:v>-0.13093195721000001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9349760"/>
        <c:axId val="349351296"/>
      </c:barChart>
      <c:catAx>
        <c:axId val="349349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38100">
            <a:solidFill>
              <a:schemeClr val="accent6"/>
            </a:solidFill>
          </a:ln>
        </c:spPr>
        <c:txPr>
          <a:bodyPr rot="-5400000" vert="horz"/>
          <a:lstStyle/>
          <a:p>
            <a:pPr>
              <a:defRPr sz="1200">
                <a:solidFill>
                  <a:schemeClr val="accent6"/>
                </a:solidFill>
                <a:latin typeface="+mn-lt"/>
                <a:ea typeface="微软雅黑" pitchFamily="34" charset="-122"/>
              </a:defRPr>
            </a:pPr>
            <a:endParaRPr lang="zh-CN"/>
          </a:p>
        </c:txPr>
        <c:crossAx val="349351296"/>
        <c:crosses val="autoZero"/>
        <c:auto val="1"/>
        <c:lblAlgn val="ctr"/>
        <c:lblOffset val="100"/>
        <c:noMultiLvlLbl val="0"/>
      </c:catAx>
      <c:valAx>
        <c:axId val="349351296"/>
        <c:scaling>
          <c:orientation val="minMax"/>
          <c:max val="5.0000000000000024E-2"/>
          <c:min val="-0.15000000000000011"/>
        </c:scaling>
        <c:delete val="1"/>
        <c:axPos val="l"/>
        <c:numFmt formatCode="0%" sourceLinked="0"/>
        <c:majorTickMark val="out"/>
        <c:minorTickMark val="none"/>
        <c:tickLblPos val="none"/>
        <c:crossAx val="349349760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20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defRPr>
          </a:pPr>
          <a:endParaRPr lang="zh-CN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0987500324835648E-2"/>
          <c:y val="0.14435936579356151"/>
          <c:w val="0.90581117954315149"/>
          <c:h val="0.673520006427768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西部总体</c:v>
                </c:pt>
              </c:strCache>
            </c:strRef>
          </c:tx>
          <c:spPr>
            <a:ln w="28575">
              <a:solidFill>
                <a:schemeClr val="accent1"/>
              </a:solidFill>
            </a:ln>
          </c:spPr>
          <c:invertIfNegative val="0"/>
          <c:dLbls>
            <c:dLbl>
              <c:idx val="1"/>
              <c:delete val="1"/>
            </c:dLbl>
            <c:txPr>
              <a:bodyPr/>
              <a:lstStyle/>
              <a:p>
                <a:pPr>
                  <a:defRPr sz="1200">
                    <a:solidFill>
                      <a:schemeClr val="accent1"/>
                    </a:solidFill>
                    <a:latin typeface="+mn-lt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今年至今</c:v>
                </c:pt>
                <c:pt idx="1">
                  <c:v>  </c:v>
                </c:pt>
                <c:pt idx="2">
                  <c:v>18年第二季度</c:v>
                </c:pt>
                <c:pt idx="3">
                  <c:v>18年第三季度</c:v>
                </c:pt>
                <c:pt idx="4">
                  <c:v>18年第四季度</c:v>
                </c:pt>
                <c:pt idx="5">
                  <c:v>19年第一季度</c:v>
                </c:pt>
                <c:pt idx="6">
                  <c:v>19年4月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 formatCode="#,##0%;\-#,##0%">
                  <c:v>2.9213808260000002E-2</c:v>
                </c:pt>
                <c:pt idx="2" formatCode="#,##0%;\-#,##0%">
                  <c:v>4.7422376469999999E-2</c:v>
                </c:pt>
                <c:pt idx="3" formatCode="#,##0%;\-#,##0%">
                  <c:v>8.7139467890000002E-2</c:v>
                </c:pt>
                <c:pt idx="4" formatCode="#,##0%;\-#,##0%">
                  <c:v>5.4360881969999997E-2</c:v>
                </c:pt>
                <c:pt idx="5" formatCode="#,##0%;\-#,##0%">
                  <c:v>4.1428668920000002E-2</c:v>
                </c:pt>
                <c:pt idx="6" formatCode="#,##0%;\-#,##0%">
                  <c:v>-1.9091367410000001E-2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西部可比店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accent4"/>
              </a:solidFill>
            </a:ln>
          </c:spPr>
          <c:invertIfNegative val="0"/>
          <c:dLbls>
            <c:dLbl>
              <c:idx val="1"/>
              <c:delete val="1"/>
            </c:dLbl>
            <c:dLbl>
              <c:idx val="3"/>
              <c:layout>
                <c:manualLayout>
                  <c:x val="-9.8357507078642731E-3"/>
                  <c:y val="-7.05477169203422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1.9671501415728539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100">
                    <a:solidFill>
                      <a:schemeClr val="accent4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今年至今</c:v>
                </c:pt>
                <c:pt idx="1">
                  <c:v>  </c:v>
                </c:pt>
                <c:pt idx="2">
                  <c:v>18年第二季度</c:v>
                </c:pt>
                <c:pt idx="3">
                  <c:v>18年第三季度</c:v>
                </c:pt>
                <c:pt idx="4">
                  <c:v>18年第四季度</c:v>
                </c:pt>
                <c:pt idx="5">
                  <c:v>19年第一季度</c:v>
                </c:pt>
                <c:pt idx="6">
                  <c:v>19年4月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 formatCode="#,##0%;\-#,##0%">
                  <c:v>-2.3422432930000001E-2</c:v>
                </c:pt>
                <c:pt idx="3" formatCode="#,##0%;\-#,##0%">
                  <c:v>-4.75718211E-3</c:v>
                </c:pt>
                <c:pt idx="4" formatCode="#,##0%;\-#,##0%">
                  <c:v>-4.1420071740000002E-2</c:v>
                </c:pt>
                <c:pt idx="5" formatCode="#,##0%;\-#,##0%">
                  <c:v>-1.3064800200000001E-2</c:v>
                </c:pt>
                <c:pt idx="6" formatCode="#,##0%;\-#,##0%">
                  <c:v>-6.5270831330000001E-2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9389568"/>
        <c:axId val="349391104"/>
      </c:barChart>
      <c:catAx>
        <c:axId val="34938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38100">
            <a:solidFill>
              <a:schemeClr val="accent6"/>
            </a:solidFill>
          </a:ln>
        </c:spPr>
        <c:txPr>
          <a:bodyPr rot="0" vert="horz"/>
          <a:lstStyle/>
          <a:p>
            <a:pPr>
              <a:defRPr sz="800">
                <a:solidFill>
                  <a:schemeClr val="accent6"/>
                </a:solidFill>
                <a:latin typeface="+mn-lt"/>
                <a:ea typeface="微软雅黑" pitchFamily="34" charset="-122"/>
              </a:defRPr>
            </a:pPr>
            <a:endParaRPr lang="zh-CN"/>
          </a:p>
        </c:txPr>
        <c:crossAx val="349391104"/>
        <c:crosses val="autoZero"/>
        <c:auto val="1"/>
        <c:lblAlgn val="ctr"/>
        <c:lblOffset val="100"/>
        <c:noMultiLvlLbl val="0"/>
      </c:catAx>
      <c:valAx>
        <c:axId val="349391104"/>
        <c:scaling>
          <c:orientation val="minMax"/>
          <c:max val="8.0000000000000043E-2"/>
          <c:min val="-0.15000000000000011"/>
        </c:scaling>
        <c:delete val="1"/>
        <c:axPos val="l"/>
        <c:numFmt formatCode="0%" sourceLinked="0"/>
        <c:majorTickMark val="out"/>
        <c:minorTickMark val="none"/>
        <c:tickLblPos val="none"/>
        <c:crossAx val="349389568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20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defRPr>
          </a:pPr>
          <a:endParaRPr lang="zh-CN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0987500324835648E-2"/>
          <c:y val="0.14435936579356151"/>
          <c:w val="0.90581117954315149"/>
          <c:h val="0.673520006427768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南部总体</c:v>
                </c:pt>
              </c:strCache>
            </c:strRef>
          </c:tx>
          <c:spPr>
            <a:ln w="28575">
              <a:solidFill>
                <a:schemeClr val="accent1"/>
              </a:solidFill>
            </a:ln>
          </c:spPr>
          <c:invertIfNegative val="0"/>
          <c:dLbls>
            <c:dLbl>
              <c:idx val="1"/>
              <c:delete val="1"/>
            </c:dLbl>
            <c:txPr>
              <a:bodyPr/>
              <a:lstStyle/>
              <a:p>
                <a:pPr>
                  <a:defRPr sz="1100">
                    <a:solidFill>
                      <a:schemeClr val="accent1"/>
                    </a:solidFill>
                    <a:latin typeface="+mn-lt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今年至今</c:v>
                </c:pt>
                <c:pt idx="1">
                  <c:v>  </c:v>
                </c:pt>
                <c:pt idx="2">
                  <c:v>18年第二季度</c:v>
                </c:pt>
                <c:pt idx="3">
                  <c:v>18年第三季度</c:v>
                </c:pt>
                <c:pt idx="4">
                  <c:v>18年第四季度</c:v>
                </c:pt>
                <c:pt idx="5">
                  <c:v>19年第一季度</c:v>
                </c:pt>
                <c:pt idx="6">
                  <c:v>19年4月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 formatCode="#,##0%;\-#,##0%">
                  <c:v>-2.907397489E-2</c:v>
                </c:pt>
                <c:pt idx="2" formatCode="#,##0%;\-#,##0%">
                  <c:v>1.4442458910000001E-2</c:v>
                </c:pt>
                <c:pt idx="3" formatCode="#,##0%;\-#,##0%">
                  <c:v>2.9297428229999999E-2</c:v>
                </c:pt>
                <c:pt idx="4" formatCode="#,##0%;\-#,##0%">
                  <c:v>-5.4870724670000003E-2</c:v>
                </c:pt>
                <c:pt idx="5" formatCode="#,##0%;\-#,##0%">
                  <c:v>-2.0453972640000002E-2</c:v>
                </c:pt>
                <c:pt idx="6" formatCode="#,##0%;\-#,##0%">
                  <c:v>-6.2817813070000006E-2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南部可比店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accent4"/>
              </a:solidFill>
            </a:ln>
          </c:spPr>
          <c:invertIfNegative val="0"/>
          <c:dLbls>
            <c:dLbl>
              <c:idx val="1"/>
              <c:delete val="1"/>
            </c:dLbl>
            <c:dLbl>
              <c:idx val="3"/>
              <c:layout>
                <c:manualLayout>
                  <c:x val="3.2785835692880289E-3"/>
                  <c:y val="-7.05477169203422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3.27858356928809E-3"/>
                  <c:y val="-4.70318112802281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100">
                    <a:solidFill>
                      <a:schemeClr val="accent4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今年至今</c:v>
                </c:pt>
                <c:pt idx="1">
                  <c:v>  </c:v>
                </c:pt>
                <c:pt idx="2">
                  <c:v>18年第二季度</c:v>
                </c:pt>
                <c:pt idx="3">
                  <c:v>18年第三季度</c:v>
                </c:pt>
                <c:pt idx="4">
                  <c:v>18年第四季度</c:v>
                </c:pt>
                <c:pt idx="5">
                  <c:v>19年第一季度</c:v>
                </c:pt>
                <c:pt idx="6">
                  <c:v>19年4月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 formatCode="#,##0%;\-#,##0%">
                  <c:v>-3.7760785009999999E-2</c:v>
                </c:pt>
                <c:pt idx="3" formatCode="#,##0%;\-#,##0%">
                  <c:v>1.4305732159999999E-2</c:v>
                </c:pt>
                <c:pt idx="4" formatCode="#,##0%;\-#,##0%">
                  <c:v>-5.077670234E-2</c:v>
                </c:pt>
                <c:pt idx="5" formatCode="#,##0%;\-#,##0%">
                  <c:v>-2.989983782E-2</c:v>
                </c:pt>
                <c:pt idx="6" formatCode="#,##0%;\-#,##0%">
                  <c:v>-6.836117488E-2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9588864"/>
        <c:axId val="349590656"/>
      </c:barChart>
      <c:catAx>
        <c:axId val="349588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38100">
            <a:solidFill>
              <a:schemeClr val="accent6"/>
            </a:solidFill>
          </a:ln>
        </c:spPr>
        <c:txPr>
          <a:bodyPr rot="-5400000" vert="horz"/>
          <a:lstStyle/>
          <a:p>
            <a:pPr>
              <a:defRPr sz="1200">
                <a:solidFill>
                  <a:schemeClr val="accent6"/>
                </a:solidFill>
                <a:latin typeface="+mn-lt"/>
                <a:ea typeface="微软雅黑" pitchFamily="34" charset="-122"/>
              </a:defRPr>
            </a:pPr>
            <a:endParaRPr lang="zh-CN"/>
          </a:p>
        </c:txPr>
        <c:crossAx val="349590656"/>
        <c:crosses val="autoZero"/>
        <c:auto val="1"/>
        <c:lblAlgn val="ctr"/>
        <c:lblOffset val="100"/>
        <c:noMultiLvlLbl val="0"/>
      </c:catAx>
      <c:valAx>
        <c:axId val="349590656"/>
        <c:scaling>
          <c:orientation val="minMax"/>
          <c:max val="5.0000000000000024E-2"/>
          <c:min val="-0.15000000000000011"/>
        </c:scaling>
        <c:delete val="1"/>
        <c:axPos val="l"/>
        <c:numFmt formatCode="0%" sourceLinked="0"/>
        <c:majorTickMark val="out"/>
        <c:minorTickMark val="none"/>
        <c:tickLblPos val="none"/>
        <c:crossAx val="349588864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20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defRPr>
          </a:pPr>
          <a:endParaRPr lang="zh-CN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0987500324835648E-2"/>
          <c:y val="0.14435936579356151"/>
          <c:w val="0.90581117954315149"/>
          <c:h val="0.673520006427768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北部总体</c:v>
                </c:pt>
              </c:strCache>
            </c:strRef>
          </c:tx>
          <c:spPr>
            <a:ln w="28575">
              <a:solidFill>
                <a:schemeClr val="accent1"/>
              </a:solidFill>
            </a:ln>
          </c:spPr>
          <c:invertIfNegative val="0"/>
          <c:dLbls>
            <c:dLbl>
              <c:idx val="1"/>
              <c:delete val="1"/>
            </c:dLbl>
            <c:txPr>
              <a:bodyPr/>
              <a:lstStyle/>
              <a:p>
                <a:pPr>
                  <a:defRPr sz="1200">
                    <a:solidFill>
                      <a:schemeClr val="accent1"/>
                    </a:solidFill>
                    <a:latin typeface="+mn-lt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今年至今</c:v>
                </c:pt>
                <c:pt idx="1">
                  <c:v>  </c:v>
                </c:pt>
                <c:pt idx="2">
                  <c:v>18年第二季度</c:v>
                </c:pt>
                <c:pt idx="3">
                  <c:v>18年第三季度</c:v>
                </c:pt>
                <c:pt idx="4">
                  <c:v>18年第四季度</c:v>
                </c:pt>
                <c:pt idx="5">
                  <c:v>19年第一季度</c:v>
                </c:pt>
                <c:pt idx="6">
                  <c:v>19年4月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 formatCode="#,##0%;\-#,##0%">
                  <c:v>-4.2229288589999997E-2</c:v>
                </c:pt>
                <c:pt idx="2" formatCode="#,##0%;\-#,##0%">
                  <c:v>-3.8908015630000001E-2</c:v>
                </c:pt>
                <c:pt idx="3" formatCode="#,##0%;\-#,##0%">
                  <c:v>7.6861572299999998E-3</c:v>
                </c:pt>
                <c:pt idx="4" formatCode="#,##0%;\-#,##0%">
                  <c:v>-6.701573726E-2</c:v>
                </c:pt>
                <c:pt idx="5" formatCode="#,##0%;\-#,##0%">
                  <c:v>-3.8192618009999998E-2</c:v>
                </c:pt>
                <c:pt idx="6" formatCode="#,##0%;\-#,##0%">
                  <c:v>-5.9923105519999999E-2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北部可比店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accent4"/>
              </a:solidFill>
            </a:ln>
          </c:spPr>
          <c:invertIfNegative val="0"/>
          <c:dLbls>
            <c:dLbl>
              <c:idx val="1"/>
              <c:delete val="1"/>
            </c:dLbl>
            <c:txPr>
              <a:bodyPr/>
              <a:lstStyle/>
              <a:p>
                <a:pPr>
                  <a:defRPr sz="1200">
                    <a:solidFill>
                      <a:schemeClr val="accent4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今年至今</c:v>
                </c:pt>
                <c:pt idx="1">
                  <c:v>  </c:v>
                </c:pt>
                <c:pt idx="2">
                  <c:v>18年第二季度</c:v>
                </c:pt>
                <c:pt idx="3">
                  <c:v>18年第三季度</c:v>
                </c:pt>
                <c:pt idx="4">
                  <c:v>18年第四季度</c:v>
                </c:pt>
                <c:pt idx="5">
                  <c:v>19年第一季度</c:v>
                </c:pt>
                <c:pt idx="6">
                  <c:v>19年4月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 formatCode="#,##0%;\-#,##0%">
                  <c:v>-3.019649747E-2</c:v>
                </c:pt>
                <c:pt idx="3" formatCode="#,##0%;\-#,##0%">
                  <c:v>1.818251467E-2</c:v>
                </c:pt>
                <c:pt idx="4" formatCode="#,##0%;\-#,##0%">
                  <c:v>-6.5433604379999996E-2</c:v>
                </c:pt>
                <c:pt idx="5" formatCode="#,##0%;\-#,##0%">
                  <c:v>-2.5792526850000001E-2</c:v>
                </c:pt>
                <c:pt idx="6" formatCode="#,##0%;\-#,##0%">
                  <c:v>-4.9601905660000001E-2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9624576"/>
        <c:axId val="349913088"/>
      </c:barChart>
      <c:catAx>
        <c:axId val="349624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38100">
            <a:solidFill>
              <a:schemeClr val="accent6"/>
            </a:solidFill>
          </a:ln>
        </c:spPr>
        <c:txPr>
          <a:bodyPr rot="0" vert="horz"/>
          <a:lstStyle/>
          <a:p>
            <a:pPr>
              <a:defRPr sz="900">
                <a:solidFill>
                  <a:schemeClr val="accent6"/>
                </a:solidFill>
                <a:latin typeface="+mn-lt"/>
                <a:ea typeface="微软雅黑" pitchFamily="34" charset="-122"/>
              </a:defRPr>
            </a:pPr>
            <a:endParaRPr lang="zh-CN"/>
          </a:p>
        </c:txPr>
        <c:crossAx val="349913088"/>
        <c:crosses val="autoZero"/>
        <c:auto val="1"/>
        <c:lblAlgn val="ctr"/>
        <c:lblOffset val="100"/>
        <c:noMultiLvlLbl val="0"/>
      </c:catAx>
      <c:valAx>
        <c:axId val="349913088"/>
        <c:scaling>
          <c:orientation val="minMax"/>
          <c:max val="8.0000000000000043E-2"/>
          <c:min val="-0.15000000000000011"/>
        </c:scaling>
        <c:delete val="1"/>
        <c:axPos val="l"/>
        <c:numFmt formatCode="0%" sourceLinked="0"/>
        <c:majorTickMark val="out"/>
        <c:minorTickMark val="none"/>
        <c:tickLblPos val="none"/>
        <c:crossAx val="349624576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20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defRPr>
          </a:pPr>
          <a:endParaRPr lang="zh-CN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258863080684596E-2"/>
          <c:y val="2.0408163265306135E-2"/>
          <c:w val="0.96442033414832962"/>
          <c:h val="0.624178584819754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全国城市乡镇－总和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7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dPt>
          <c:dPt>
            <c:idx val="1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dPt>
          <c:dPt>
            <c:idx val="11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dPt>
          <c:dPt>
            <c:idx val="13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dPt>
          <c:dPt>
            <c:idx val="14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dPt>
          <c:dPt>
            <c:idx val="16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dPt>
          <c:dPt>
            <c:idx val="17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dPt>
          <c:dPt>
            <c:idx val="18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dPt>
          <c:dPt>
            <c:idx val="19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dPt>
          <c:dPt>
            <c:idx val="20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dPt>
          <c:dLbls>
            <c:dLbl>
              <c:idx val="1"/>
              <c:delete val="1"/>
            </c:dLbl>
            <c:dLbl>
              <c:idx val="3"/>
              <c:layout>
                <c:manualLayout>
                  <c:x val="1.6172575387122937E-3"/>
                  <c:y val="1.56150484804221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delete val="1"/>
            </c:dLbl>
            <c:dLbl>
              <c:idx val="15"/>
              <c:delete val="1"/>
            </c:dLbl>
            <c:dLbl>
              <c:idx val="16"/>
              <c:layout>
                <c:manualLayout>
                  <c:x val="0"/>
                  <c:y val="-2.04081632653060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5"/>
              <c:delete val="1"/>
            </c:dLbl>
            <c:dLbl>
              <c:idx val="31"/>
              <c:delete val="1"/>
            </c:dLbl>
            <c:numFmt formatCode="0%" sourceLinked="0"/>
            <c:txPr>
              <a:bodyPr/>
              <a:lstStyle/>
              <a:p>
                <a:pPr>
                  <a:defRPr>
                    <a:solidFill>
                      <a:schemeClr val="accent6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Sheet1!$B$1:$V$2</c:f>
              <c:multiLvlStrCache>
                <c:ptCount val="21"/>
                <c:lvl>
                  <c:pt idx="0">
                    <c:v>今年至今</c:v>
                  </c:pt>
                  <c:pt idx="1">
                    <c:v>  </c:v>
                  </c:pt>
                  <c:pt idx="2">
                    <c:v>18年第二季度</c:v>
                  </c:pt>
                  <c:pt idx="3">
                    <c:v>18年第三季度</c:v>
                  </c:pt>
                  <c:pt idx="4">
                    <c:v>18年第四季度</c:v>
                  </c:pt>
                  <c:pt idx="5">
                    <c:v>19年第一季度</c:v>
                  </c:pt>
                  <c:pt idx="6">
                    <c:v>19年4月</c:v>
                  </c:pt>
                  <c:pt idx="7">
                    <c:v>今年至今</c:v>
                  </c:pt>
                  <c:pt idx="8">
                    <c:v>  </c:v>
                  </c:pt>
                  <c:pt idx="9">
                    <c:v>18年第二季度</c:v>
                  </c:pt>
                  <c:pt idx="10">
                    <c:v>18年第三季度</c:v>
                  </c:pt>
                  <c:pt idx="11">
                    <c:v>18年第四季度</c:v>
                  </c:pt>
                  <c:pt idx="12">
                    <c:v>19年第一季度</c:v>
                  </c:pt>
                  <c:pt idx="13">
                    <c:v>19年4月</c:v>
                  </c:pt>
                  <c:pt idx="14">
                    <c:v>今年至今</c:v>
                  </c:pt>
                  <c:pt idx="15">
                    <c:v>  </c:v>
                  </c:pt>
                  <c:pt idx="16">
                    <c:v>18年第二季度</c:v>
                  </c:pt>
                  <c:pt idx="17">
                    <c:v>18年第三季度</c:v>
                  </c:pt>
                  <c:pt idx="18">
                    <c:v>18年第四季度</c:v>
                  </c:pt>
                  <c:pt idx="19">
                    <c:v>19年第一季度</c:v>
                  </c:pt>
                  <c:pt idx="20">
                    <c:v>19年4月</c:v>
                  </c:pt>
                </c:lvl>
                <c:lvl>
                  <c:pt idx="0">
                    <c:v>线下整体</c:v>
                  </c:pt>
                  <c:pt idx="7">
                    <c:v>食品</c:v>
                  </c:pt>
                  <c:pt idx="14">
                    <c:v>非食品</c:v>
                  </c:pt>
                </c:lvl>
              </c:multiLvlStrCache>
            </c:multiLvlStrRef>
          </c:cat>
          <c:val>
            <c:numRef>
              <c:f>Sheet1!$B$3:$V$3</c:f>
              <c:numCache>
                <c:formatCode>General</c:formatCode>
                <c:ptCount val="21"/>
                <c:pt idx="0" formatCode="###0.0%;\-###0.0%">
                  <c:v>3.2501972990000003E-2</c:v>
                </c:pt>
                <c:pt idx="2" formatCode="###0.0%;\-###0.0%">
                  <c:v>5.6197981449999997E-2</c:v>
                </c:pt>
                <c:pt idx="3" formatCode="###0.0%;\-###0.0%">
                  <c:v>7.3398214870000006E-2</c:v>
                </c:pt>
                <c:pt idx="4" formatCode="###0.0%;\-###0.0%">
                  <c:v>4.3716959520000001E-2</c:v>
                </c:pt>
                <c:pt idx="5" formatCode="###0.0%;\-###0.0%">
                  <c:v>3.3720871809999997E-2</c:v>
                </c:pt>
                <c:pt idx="6" formatCode="###0.0%;\-###0.0%">
                  <c:v>2.8309254030000001E-2</c:v>
                </c:pt>
                <c:pt idx="7" formatCode="###0.0%;\-###0.0%">
                  <c:v>2.6769218290000001E-2</c:v>
                </c:pt>
                <c:pt idx="9" formatCode="###0.0%;\-###0.0%">
                  <c:v>4.9122674919999998E-2</c:v>
                </c:pt>
                <c:pt idx="10" formatCode="###0.0%;\-###0.0%">
                  <c:v>6.6485519729999998E-2</c:v>
                </c:pt>
                <c:pt idx="11" formatCode="###0.0%;\-###0.0%">
                  <c:v>3.4790915659999998E-2</c:v>
                </c:pt>
                <c:pt idx="12" formatCode="###0.0%;\-###0.0%">
                  <c:v>2.5783309559999999E-2</c:v>
                </c:pt>
                <c:pt idx="13" formatCode="###0.0%;\-###0.0%">
                  <c:v>3.0256120479999999E-2</c:v>
                </c:pt>
                <c:pt idx="14" formatCode="###0.0%;\-###0.0%">
                  <c:v>4.421676351E-2</c:v>
                </c:pt>
                <c:pt idx="16" formatCode="###0.0%;\-###0.0%">
                  <c:v>7.0486545839999998E-2</c:v>
                </c:pt>
                <c:pt idx="17" formatCode="###0.0%;\-###0.0%">
                  <c:v>8.8713924989999998E-2</c:v>
                </c:pt>
                <c:pt idx="18" formatCode="###0.0%;\-###0.0%">
                  <c:v>6.112118331E-2</c:v>
                </c:pt>
                <c:pt idx="19" formatCode="###0.0%;\-###0.0%">
                  <c:v>5.0251884580000003E-2</c:v>
                </c:pt>
                <c:pt idx="20" formatCode="###0.0%;\-###0.0%">
                  <c:v>2.457886158E-2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166652928"/>
        <c:axId val="166662912"/>
      </c:barChart>
      <c:catAx>
        <c:axId val="166652928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38100">
            <a:solidFill>
              <a:schemeClr val="accent6"/>
            </a:solidFill>
          </a:ln>
        </c:spPr>
        <c:txPr>
          <a:bodyPr rot="-5400000" vert="horz"/>
          <a:lstStyle/>
          <a:p>
            <a:pPr>
              <a:defRPr sz="1000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166662912"/>
        <c:crosses val="autoZero"/>
        <c:auto val="1"/>
        <c:lblAlgn val="ctr"/>
        <c:lblOffset val="100"/>
        <c:noMultiLvlLbl val="0"/>
      </c:catAx>
      <c:valAx>
        <c:axId val="166662912"/>
        <c:scaling>
          <c:orientation val="minMax"/>
        </c:scaling>
        <c:delete val="1"/>
        <c:axPos val="l"/>
        <c:numFmt formatCode="###0.0%;\-###0.0%" sourceLinked="1"/>
        <c:majorTickMark val="out"/>
        <c:minorTickMark val="none"/>
        <c:tickLblPos val="none"/>
        <c:crossAx val="166652928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 rot="-5400000" vert="horz"/>
    <a:lstStyle/>
    <a:p>
      <a:pPr>
        <a:defRPr sz="1000">
          <a:solidFill>
            <a:schemeClr val="accent6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pPr>
      <a:endParaRPr lang="zh-CN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0987500324835648E-2"/>
          <c:y val="0.14435936579356151"/>
          <c:w val="0.90581117954315149"/>
          <c:h val="0.6735200064277683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东部总体</c:v>
                </c:pt>
              </c:strCache>
            </c:strRef>
          </c:tx>
          <c:spPr>
            <a:ln w="28575">
              <a:solidFill>
                <a:schemeClr val="accent1"/>
              </a:solidFill>
            </a:ln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dLbls>
            <c:txPr>
              <a:bodyPr/>
              <a:lstStyle/>
              <a:p>
                <a:pPr>
                  <a:defRPr sz="1200">
                    <a:solidFill>
                      <a:schemeClr val="accent1"/>
                    </a:solidFill>
                    <a:latin typeface="+mn-lt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1804</c:v>
                </c:pt>
                <c:pt idx="1">
                  <c:v>1805</c:v>
                </c:pt>
                <c:pt idx="2">
                  <c:v>1806</c:v>
                </c:pt>
                <c:pt idx="3">
                  <c:v>1807</c:v>
                </c:pt>
                <c:pt idx="4">
                  <c:v>1808</c:v>
                </c:pt>
                <c:pt idx="5">
                  <c:v>1809</c:v>
                </c:pt>
                <c:pt idx="6">
                  <c:v>1810</c:v>
                </c:pt>
                <c:pt idx="7">
                  <c:v>1811</c:v>
                </c:pt>
                <c:pt idx="8">
                  <c:v>1812</c:v>
                </c:pt>
                <c:pt idx="9">
                  <c:v>1901</c:v>
                </c:pt>
                <c:pt idx="10">
                  <c:v>1902</c:v>
                </c:pt>
                <c:pt idx="11">
                  <c:v>1903</c:v>
                </c:pt>
                <c:pt idx="12">
                  <c:v>1904</c:v>
                </c:pt>
              </c:strCache>
            </c:strRef>
          </c:cat>
          <c:val>
            <c:numRef>
              <c:f>Sheet1!$B$2:$B$14</c:f>
              <c:numCache>
                <c:formatCode>#,##0%;\-#,##0%</c:formatCode>
                <c:ptCount val="13"/>
                <c:pt idx="0">
                  <c:v>-3.5236901789999997E-2</c:v>
                </c:pt>
                <c:pt idx="1">
                  <c:v>-3.7503160530000003E-2</c:v>
                </c:pt>
                <c:pt idx="2">
                  <c:v>-8.7688238800000002E-3</c:v>
                </c:pt>
                <c:pt idx="3">
                  <c:v>-3.2067888899999998E-3</c:v>
                </c:pt>
                <c:pt idx="4">
                  <c:v>-3.3731977279999999E-2</c:v>
                </c:pt>
                <c:pt idx="5">
                  <c:v>9.97663684E-2</c:v>
                </c:pt>
                <c:pt idx="6">
                  <c:v>-9.2608957729999997E-2</c:v>
                </c:pt>
                <c:pt idx="7">
                  <c:v>-7.3026855660000001E-2</c:v>
                </c:pt>
                <c:pt idx="8">
                  <c:v>-4.4840082250000003E-2</c:v>
                </c:pt>
                <c:pt idx="9">
                  <c:v>0.11236426478</c:v>
                </c:pt>
                <c:pt idx="10">
                  <c:v>-0.14968602202</c:v>
                </c:pt>
                <c:pt idx="11">
                  <c:v>-7.8449669900000005E-3</c:v>
                </c:pt>
                <c:pt idx="12">
                  <c:v>-0.11328506719000001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东部可比店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</c:spPr>
          </c:marker>
          <c:dLbls>
            <c:txPr>
              <a:bodyPr/>
              <a:lstStyle/>
              <a:p>
                <a:pPr>
                  <a:defRPr sz="1200">
                    <a:solidFill>
                      <a:schemeClr val="accent4"/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1804</c:v>
                </c:pt>
                <c:pt idx="1">
                  <c:v>1805</c:v>
                </c:pt>
                <c:pt idx="2">
                  <c:v>1806</c:v>
                </c:pt>
                <c:pt idx="3">
                  <c:v>1807</c:v>
                </c:pt>
                <c:pt idx="4">
                  <c:v>1808</c:v>
                </c:pt>
                <c:pt idx="5">
                  <c:v>1809</c:v>
                </c:pt>
                <c:pt idx="6">
                  <c:v>1810</c:v>
                </c:pt>
                <c:pt idx="7">
                  <c:v>1811</c:v>
                </c:pt>
                <c:pt idx="8">
                  <c:v>1812</c:v>
                </c:pt>
                <c:pt idx="9">
                  <c:v>1901</c:v>
                </c:pt>
                <c:pt idx="10">
                  <c:v>1902</c:v>
                </c:pt>
                <c:pt idx="11">
                  <c:v>1903</c:v>
                </c:pt>
                <c:pt idx="12">
                  <c:v>1904</c:v>
                </c:pt>
              </c:strCache>
            </c:strRef>
          </c:cat>
          <c:val>
            <c:numRef>
              <c:f>Sheet1!$C$2:$C$14</c:f>
              <c:numCache>
                <c:formatCode>#,##0%;\-#,##0%</c:formatCode>
                <c:ptCount val="13"/>
                <c:pt idx="0">
                  <c:v>-2.2936360770000001E-2</c:v>
                </c:pt>
                <c:pt idx="1">
                  <c:v>-2.9796010059999999E-2</c:v>
                </c:pt>
                <c:pt idx="2">
                  <c:v>2.6384883699999999E-3</c:v>
                </c:pt>
                <c:pt idx="3">
                  <c:v>2.4021847899999998E-3</c:v>
                </c:pt>
                <c:pt idx="4">
                  <c:v>-3.483881221E-2</c:v>
                </c:pt>
                <c:pt idx="5">
                  <c:v>9.1912840770000004E-2</c:v>
                </c:pt>
                <c:pt idx="6">
                  <c:v>-0.10274878381999999</c:v>
                </c:pt>
                <c:pt idx="7">
                  <c:v>-7.6596643759999999E-2</c:v>
                </c:pt>
                <c:pt idx="8">
                  <c:v>-4.0120176639999998E-2</c:v>
                </c:pt>
                <c:pt idx="9">
                  <c:v>0.11383976379000001</c:v>
                </c:pt>
                <c:pt idx="10">
                  <c:v>-0.16829060119</c:v>
                </c:pt>
                <c:pt idx="11">
                  <c:v>-1.5417856279999999E-2</c:v>
                </c:pt>
                <c:pt idx="12">
                  <c:v>-0.13093195721000001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8370432"/>
        <c:axId val="348371968"/>
      </c:lineChart>
      <c:catAx>
        <c:axId val="348370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38100">
            <a:solidFill>
              <a:schemeClr val="accent6"/>
            </a:solidFill>
          </a:ln>
        </c:spPr>
        <c:txPr>
          <a:bodyPr rot="-5400000" vert="horz"/>
          <a:lstStyle/>
          <a:p>
            <a:pPr>
              <a:defRPr sz="1200">
                <a:solidFill>
                  <a:schemeClr val="accent6"/>
                </a:solidFill>
                <a:latin typeface="+mn-lt"/>
                <a:ea typeface="微软雅黑" pitchFamily="34" charset="-122"/>
              </a:defRPr>
            </a:pPr>
            <a:endParaRPr lang="zh-CN"/>
          </a:p>
        </c:txPr>
        <c:crossAx val="348371968"/>
        <c:crosses val="autoZero"/>
        <c:auto val="1"/>
        <c:lblAlgn val="ctr"/>
        <c:lblOffset val="100"/>
        <c:noMultiLvlLbl val="0"/>
      </c:catAx>
      <c:valAx>
        <c:axId val="348371968"/>
        <c:scaling>
          <c:orientation val="minMax"/>
        </c:scaling>
        <c:delete val="1"/>
        <c:axPos val="l"/>
        <c:numFmt formatCode="0%" sourceLinked="0"/>
        <c:majorTickMark val="out"/>
        <c:minorTickMark val="none"/>
        <c:tickLblPos val="none"/>
        <c:crossAx val="348370432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20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defRPr>
          </a:pPr>
          <a:endParaRPr lang="zh-CN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0987500324835648E-2"/>
          <c:y val="0.14435936579356151"/>
          <c:w val="0.90581117954315149"/>
          <c:h val="0.6735200064277683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南部总体</c:v>
                </c:pt>
              </c:strCache>
            </c:strRef>
          </c:tx>
          <c:spPr>
            <a:ln w="28575">
              <a:solidFill>
                <a:schemeClr val="accent1"/>
              </a:solidFill>
            </a:ln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dLbls>
            <c:txPr>
              <a:bodyPr/>
              <a:lstStyle/>
              <a:p>
                <a:pPr>
                  <a:defRPr sz="1200">
                    <a:solidFill>
                      <a:schemeClr val="accent1"/>
                    </a:solidFill>
                    <a:latin typeface="+mn-lt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1804</c:v>
                </c:pt>
                <c:pt idx="1">
                  <c:v>1805</c:v>
                </c:pt>
                <c:pt idx="2">
                  <c:v>1806</c:v>
                </c:pt>
                <c:pt idx="3">
                  <c:v>1807</c:v>
                </c:pt>
                <c:pt idx="4">
                  <c:v>1808</c:v>
                </c:pt>
                <c:pt idx="5">
                  <c:v>1809</c:v>
                </c:pt>
                <c:pt idx="6">
                  <c:v>1810</c:v>
                </c:pt>
                <c:pt idx="7">
                  <c:v>1811</c:v>
                </c:pt>
                <c:pt idx="8">
                  <c:v>1812</c:v>
                </c:pt>
                <c:pt idx="9">
                  <c:v>1901</c:v>
                </c:pt>
                <c:pt idx="10">
                  <c:v>1902</c:v>
                </c:pt>
                <c:pt idx="11">
                  <c:v>1903</c:v>
                </c:pt>
                <c:pt idx="12">
                  <c:v>1904</c:v>
                </c:pt>
              </c:strCache>
            </c:strRef>
          </c:cat>
          <c:val>
            <c:numRef>
              <c:f>Sheet1!$B$2:$B$14</c:f>
              <c:numCache>
                <c:formatCode>#,##0%;\-#,##0%</c:formatCode>
                <c:ptCount val="13"/>
                <c:pt idx="0">
                  <c:v>2.7604269850000002E-2</c:v>
                </c:pt>
                <c:pt idx="1">
                  <c:v>-1.4513349300000001E-3</c:v>
                </c:pt>
                <c:pt idx="2">
                  <c:v>1.8713775370000001E-2</c:v>
                </c:pt>
                <c:pt idx="3">
                  <c:v>2.7634665610000001E-2</c:v>
                </c:pt>
                <c:pt idx="4">
                  <c:v>-1.251773917E-2</c:v>
                </c:pt>
                <c:pt idx="5">
                  <c:v>7.284101909E-2</c:v>
                </c:pt>
                <c:pt idx="6">
                  <c:v>-8.1364952409999997E-2</c:v>
                </c:pt>
                <c:pt idx="7">
                  <c:v>-3.9303549149999999E-2</c:v>
                </c:pt>
                <c:pt idx="8">
                  <c:v>-3.9119732839999997E-2</c:v>
                </c:pt>
                <c:pt idx="9">
                  <c:v>0.11191634113</c:v>
                </c:pt>
                <c:pt idx="10">
                  <c:v>-0.1405322095</c:v>
                </c:pt>
                <c:pt idx="11">
                  <c:v>-1.6111900169999999E-2</c:v>
                </c:pt>
                <c:pt idx="12">
                  <c:v>-6.2817813070000006E-2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南部可比店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</c:spPr>
          </c:marker>
          <c:dLbls>
            <c:txPr>
              <a:bodyPr/>
              <a:lstStyle/>
              <a:p>
                <a:pPr>
                  <a:defRPr sz="1200">
                    <a:solidFill>
                      <a:schemeClr val="accent4"/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1804</c:v>
                </c:pt>
                <c:pt idx="1">
                  <c:v>1805</c:v>
                </c:pt>
                <c:pt idx="2">
                  <c:v>1806</c:v>
                </c:pt>
                <c:pt idx="3">
                  <c:v>1807</c:v>
                </c:pt>
                <c:pt idx="4">
                  <c:v>1808</c:v>
                </c:pt>
                <c:pt idx="5">
                  <c:v>1809</c:v>
                </c:pt>
                <c:pt idx="6">
                  <c:v>1810</c:v>
                </c:pt>
                <c:pt idx="7">
                  <c:v>1811</c:v>
                </c:pt>
                <c:pt idx="8">
                  <c:v>1812</c:v>
                </c:pt>
                <c:pt idx="9">
                  <c:v>1901</c:v>
                </c:pt>
                <c:pt idx="10">
                  <c:v>1902</c:v>
                </c:pt>
                <c:pt idx="11">
                  <c:v>1903</c:v>
                </c:pt>
                <c:pt idx="12">
                  <c:v>1904</c:v>
                </c:pt>
              </c:strCache>
            </c:strRef>
          </c:cat>
          <c:val>
            <c:numRef>
              <c:f>Sheet1!$C$2:$C$14</c:f>
              <c:numCache>
                <c:formatCode>#,##0%;\-#,##0%</c:formatCode>
                <c:ptCount val="13"/>
                <c:pt idx="0">
                  <c:v>1.900459136E-2</c:v>
                </c:pt>
                <c:pt idx="1">
                  <c:v>-1.7641477379999999E-2</c:v>
                </c:pt>
                <c:pt idx="2">
                  <c:v>5.8947224799999996E-3</c:v>
                </c:pt>
                <c:pt idx="3">
                  <c:v>6.2681156199999996E-3</c:v>
                </c:pt>
                <c:pt idx="4">
                  <c:v>-2.7471245540000001E-2</c:v>
                </c:pt>
                <c:pt idx="5">
                  <c:v>6.3929248399999999E-2</c:v>
                </c:pt>
                <c:pt idx="6">
                  <c:v>-8.1869194539999995E-2</c:v>
                </c:pt>
                <c:pt idx="7">
                  <c:v>-3.2529135799999997E-2</c:v>
                </c:pt>
                <c:pt idx="8">
                  <c:v>-3.2109363779999997E-2</c:v>
                </c:pt>
                <c:pt idx="9">
                  <c:v>0.10376378658</c:v>
                </c:pt>
                <c:pt idx="10">
                  <c:v>-0.15902403597000001</c:v>
                </c:pt>
                <c:pt idx="11">
                  <c:v>-1.678082325E-2</c:v>
                </c:pt>
                <c:pt idx="12">
                  <c:v>-6.836117488E-2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8410240"/>
        <c:axId val="348411776"/>
      </c:lineChart>
      <c:catAx>
        <c:axId val="348410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38100">
            <a:solidFill>
              <a:schemeClr val="accent6"/>
            </a:solidFill>
          </a:ln>
        </c:spPr>
        <c:txPr>
          <a:bodyPr rot="-5400000" vert="horz"/>
          <a:lstStyle/>
          <a:p>
            <a:pPr>
              <a:defRPr sz="1200">
                <a:solidFill>
                  <a:schemeClr val="accent6"/>
                </a:solidFill>
                <a:latin typeface="+mn-lt"/>
                <a:ea typeface="微软雅黑" pitchFamily="34" charset="-122"/>
              </a:defRPr>
            </a:pPr>
            <a:endParaRPr lang="zh-CN"/>
          </a:p>
        </c:txPr>
        <c:crossAx val="348411776"/>
        <c:crosses val="autoZero"/>
        <c:auto val="1"/>
        <c:lblAlgn val="ctr"/>
        <c:lblOffset val="100"/>
        <c:noMultiLvlLbl val="0"/>
      </c:catAx>
      <c:valAx>
        <c:axId val="348411776"/>
        <c:scaling>
          <c:orientation val="minMax"/>
        </c:scaling>
        <c:delete val="1"/>
        <c:axPos val="l"/>
        <c:numFmt formatCode="0%" sourceLinked="0"/>
        <c:majorTickMark val="out"/>
        <c:minorTickMark val="none"/>
        <c:tickLblPos val="none"/>
        <c:crossAx val="348410240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20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defRPr>
          </a:pPr>
          <a:endParaRPr lang="zh-CN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0987500324835648E-2"/>
          <c:y val="0.14435936579356151"/>
          <c:w val="0.90581117954315149"/>
          <c:h val="0.6735200064277683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西部总体</c:v>
                </c:pt>
              </c:strCache>
            </c:strRef>
          </c:tx>
          <c:spPr>
            <a:ln w="28575">
              <a:solidFill>
                <a:schemeClr val="accent1"/>
              </a:solidFill>
            </a:ln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dLbls>
            <c:txPr>
              <a:bodyPr/>
              <a:lstStyle/>
              <a:p>
                <a:pPr>
                  <a:defRPr sz="1200">
                    <a:solidFill>
                      <a:schemeClr val="accent1"/>
                    </a:solidFill>
                    <a:latin typeface="+mn-lt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1804</c:v>
                </c:pt>
                <c:pt idx="1">
                  <c:v>1805</c:v>
                </c:pt>
                <c:pt idx="2">
                  <c:v>1806</c:v>
                </c:pt>
                <c:pt idx="3">
                  <c:v>1807</c:v>
                </c:pt>
                <c:pt idx="4">
                  <c:v>1808</c:v>
                </c:pt>
                <c:pt idx="5">
                  <c:v>1809</c:v>
                </c:pt>
                <c:pt idx="6">
                  <c:v>1810</c:v>
                </c:pt>
                <c:pt idx="7">
                  <c:v>1811</c:v>
                </c:pt>
                <c:pt idx="8">
                  <c:v>1812</c:v>
                </c:pt>
                <c:pt idx="9">
                  <c:v>1901</c:v>
                </c:pt>
                <c:pt idx="10">
                  <c:v>1902</c:v>
                </c:pt>
                <c:pt idx="11">
                  <c:v>1903</c:v>
                </c:pt>
                <c:pt idx="12">
                  <c:v>1904</c:v>
                </c:pt>
              </c:strCache>
            </c:strRef>
          </c:cat>
          <c:val>
            <c:numRef>
              <c:f>Sheet1!$B$2:$B$14</c:f>
              <c:numCache>
                <c:formatCode>#,##0%;\-#,##0%</c:formatCode>
                <c:ptCount val="13"/>
                <c:pt idx="0">
                  <c:v>7.6848661149999997E-2</c:v>
                </c:pt>
                <c:pt idx="1">
                  <c:v>2.4543924080000001E-2</c:v>
                </c:pt>
                <c:pt idx="2">
                  <c:v>4.4005226779999997E-2</c:v>
                </c:pt>
                <c:pt idx="3">
                  <c:v>5.737308713E-2</c:v>
                </c:pt>
                <c:pt idx="4">
                  <c:v>6.8312659819999996E-2</c:v>
                </c:pt>
                <c:pt idx="5">
                  <c:v>0.13485807867999999</c:v>
                </c:pt>
                <c:pt idx="6">
                  <c:v>3.46857151E-2</c:v>
                </c:pt>
                <c:pt idx="7">
                  <c:v>7.9799292529999996E-2</c:v>
                </c:pt>
                <c:pt idx="8">
                  <c:v>5.034877946E-2</c:v>
                </c:pt>
                <c:pt idx="9">
                  <c:v>0.17627929613000001</c:v>
                </c:pt>
                <c:pt idx="10">
                  <c:v>-4.7254919190000001E-2</c:v>
                </c:pt>
                <c:pt idx="11">
                  <c:v>1.456356982E-2</c:v>
                </c:pt>
                <c:pt idx="12">
                  <c:v>-1.9091367410000001E-2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西部可比店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</c:spPr>
          </c:marker>
          <c:dLbls>
            <c:txPr>
              <a:bodyPr/>
              <a:lstStyle/>
              <a:p>
                <a:pPr>
                  <a:defRPr sz="1200">
                    <a:solidFill>
                      <a:schemeClr val="accent4"/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1804</c:v>
                </c:pt>
                <c:pt idx="1">
                  <c:v>1805</c:v>
                </c:pt>
                <c:pt idx="2">
                  <c:v>1806</c:v>
                </c:pt>
                <c:pt idx="3">
                  <c:v>1807</c:v>
                </c:pt>
                <c:pt idx="4">
                  <c:v>1808</c:v>
                </c:pt>
                <c:pt idx="5">
                  <c:v>1809</c:v>
                </c:pt>
                <c:pt idx="6">
                  <c:v>1810</c:v>
                </c:pt>
                <c:pt idx="7">
                  <c:v>1811</c:v>
                </c:pt>
                <c:pt idx="8">
                  <c:v>1812</c:v>
                </c:pt>
                <c:pt idx="9">
                  <c:v>1901</c:v>
                </c:pt>
                <c:pt idx="10">
                  <c:v>1902</c:v>
                </c:pt>
                <c:pt idx="11">
                  <c:v>1903</c:v>
                </c:pt>
                <c:pt idx="12">
                  <c:v>1904</c:v>
                </c:pt>
              </c:strCache>
            </c:strRef>
          </c:cat>
          <c:val>
            <c:numRef>
              <c:f>Sheet1!$C$2:$C$14</c:f>
              <c:numCache>
                <c:formatCode>#,##0%;\-#,##0%</c:formatCode>
                <c:ptCount val="13"/>
                <c:pt idx="0">
                  <c:v>2.4451969359999999E-2</c:v>
                </c:pt>
                <c:pt idx="1">
                  <c:v>-3.7240577169999997E-2</c:v>
                </c:pt>
                <c:pt idx="2">
                  <c:v>-5.2640768199999997E-3</c:v>
                </c:pt>
                <c:pt idx="3">
                  <c:v>-2.847591721E-2</c:v>
                </c:pt>
                <c:pt idx="4">
                  <c:v>-2.284754042E-2</c:v>
                </c:pt>
                <c:pt idx="5">
                  <c:v>3.6387846670000001E-2</c:v>
                </c:pt>
                <c:pt idx="6">
                  <c:v>-6.7950276279999999E-2</c:v>
                </c:pt>
                <c:pt idx="7">
                  <c:v>-1.7808196009999999E-2</c:v>
                </c:pt>
                <c:pt idx="8">
                  <c:v>-3.4938922919999997E-2</c:v>
                </c:pt>
                <c:pt idx="9">
                  <c:v>0.10639255741</c:v>
                </c:pt>
                <c:pt idx="10">
                  <c:v>-0.10806134698</c:v>
                </c:pt>
                <c:pt idx="11">
                  <c:v>-2.1279931080000002E-2</c:v>
                </c:pt>
                <c:pt idx="12">
                  <c:v>-6.5270831330000001E-2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8482560"/>
        <c:axId val="348488448"/>
      </c:lineChart>
      <c:catAx>
        <c:axId val="348482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38100">
            <a:solidFill>
              <a:schemeClr val="accent6"/>
            </a:solidFill>
          </a:ln>
        </c:spPr>
        <c:txPr>
          <a:bodyPr rot="-5400000" vert="horz"/>
          <a:lstStyle/>
          <a:p>
            <a:pPr>
              <a:defRPr sz="1200">
                <a:solidFill>
                  <a:schemeClr val="accent6"/>
                </a:solidFill>
                <a:latin typeface="+mn-lt"/>
                <a:ea typeface="微软雅黑" pitchFamily="34" charset="-122"/>
              </a:defRPr>
            </a:pPr>
            <a:endParaRPr lang="zh-CN"/>
          </a:p>
        </c:txPr>
        <c:crossAx val="348488448"/>
        <c:crosses val="autoZero"/>
        <c:auto val="1"/>
        <c:lblAlgn val="ctr"/>
        <c:lblOffset val="100"/>
        <c:noMultiLvlLbl val="0"/>
      </c:catAx>
      <c:valAx>
        <c:axId val="348488448"/>
        <c:scaling>
          <c:orientation val="minMax"/>
        </c:scaling>
        <c:delete val="1"/>
        <c:axPos val="l"/>
        <c:numFmt formatCode="0%" sourceLinked="0"/>
        <c:majorTickMark val="out"/>
        <c:minorTickMark val="none"/>
        <c:tickLblPos val="none"/>
        <c:crossAx val="34848256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1475961528532467"/>
          <c:y val="0.10582157538051333"/>
          <c:w val="0.62949501552035025"/>
          <c:h val="0.12743630337369921"/>
        </c:manualLayout>
      </c:layout>
      <c:overlay val="0"/>
      <c:txPr>
        <a:bodyPr/>
        <a:lstStyle/>
        <a:p>
          <a:pPr>
            <a:defRPr sz="120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defRPr>
          </a:pPr>
          <a:endParaRPr lang="zh-CN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146635811839249"/>
          <c:y val="0.12990639928896791"/>
          <c:w val="0.90581117954315149"/>
          <c:h val="0.6735200064277683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北部总体</c:v>
                </c:pt>
              </c:strCache>
            </c:strRef>
          </c:tx>
          <c:spPr>
            <a:ln w="28575">
              <a:solidFill>
                <a:schemeClr val="accent1"/>
              </a:solidFill>
            </a:ln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dLbls>
            <c:txPr>
              <a:bodyPr/>
              <a:lstStyle/>
              <a:p>
                <a:pPr>
                  <a:defRPr sz="1200">
                    <a:solidFill>
                      <a:schemeClr val="accent1"/>
                    </a:solidFill>
                    <a:latin typeface="+mn-lt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1804</c:v>
                </c:pt>
                <c:pt idx="1">
                  <c:v>1805</c:v>
                </c:pt>
                <c:pt idx="2">
                  <c:v>1806</c:v>
                </c:pt>
                <c:pt idx="3">
                  <c:v>1807</c:v>
                </c:pt>
                <c:pt idx="4">
                  <c:v>1808</c:v>
                </c:pt>
                <c:pt idx="5">
                  <c:v>1809</c:v>
                </c:pt>
                <c:pt idx="6">
                  <c:v>1810</c:v>
                </c:pt>
                <c:pt idx="7">
                  <c:v>1811</c:v>
                </c:pt>
                <c:pt idx="8">
                  <c:v>1812</c:v>
                </c:pt>
                <c:pt idx="9">
                  <c:v>1901</c:v>
                </c:pt>
                <c:pt idx="10">
                  <c:v>1902</c:v>
                </c:pt>
                <c:pt idx="11">
                  <c:v>1903</c:v>
                </c:pt>
                <c:pt idx="12">
                  <c:v>1904</c:v>
                </c:pt>
              </c:strCache>
            </c:strRef>
          </c:cat>
          <c:val>
            <c:numRef>
              <c:f>Sheet1!$B$2:$B$14</c:f>
              <c:numCache>
                <c:formatCode>#,##0%;\-#,##0%</c:formatCode>
                <c:ptCount val="13"/>
                <c:pt idx="0">
                  <c:v>-2.7213787020000001E-2</c:v>
                </c:pt>
                <c:pt idx="1">
                  <c:v>-5.3154886829999998E-2</c:v>
                </c:pt>
                <c:pt idx="2">
                  <c:v>-3.5069015199999998E-2</c:v>
                </c:pt>
                <c:pt idx="3">
                  <c:v>-2.3252454360000001E-2</c:v>
                </c:pt>
                <c:pt idx="4">
                  <c:v>-3.6478112209999997E-2</c:v>
                </c:pt>
                <c:pt idx="5">
                  <c:v>8.168688314E-2</c:v>
                </c:pt>
                <c:pt idx="6">
                  <c:v>-0.12208561831</c:v>
                </c:pt>
                <c:pt idx="7">
                  <c:v>-4.128181366E-2</c:v>
                </c:pt>
                <c:pt idx="8">
                  <c:v>-2.3788490900000001E-2</c:v>
                </c:pt>
                <c:pt idx="9">
                  <c:v>0.10681190432</c:v>
                </c:pt>
                <c:pt idx="10">
                  <c:v>-0.16257396315</c:v>
                </c:pt>
                <c:pt idx="11">
                  <c:v>-2.8412386509999998E-2</c:v>
                </c:pt>
                <c:pt idx="12">
                  <c:v>-5.9923105519999999E-2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北部可比店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</c:spPr>
          </c:marker>
          <c:dLbls>
            <c:dLbl>
              <c:idx val="0"/>
              <c:layout>
                <c:manualLayout>
                  <c:x val="-5.7924568827537236E-2"/>
                  <c:y val="-0.1312479168981225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6.4481735966113424E-2"/>
                  <c:y val="-0.1371268933081508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>
                    <a:solidFill>
                      <a:schemeClr val="accent4"/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1804</c:v>
                </c:pt>
                <c:pt idx="1">
                  <c:v>1805</c:v>
                </c:pt>
                <c:pt idx="2">
                  <c:v>1806</c:v>
                </c:pt>
                <c:pt idx="3">
                  <c:v>1807</c:v>
                </c:pt>
                <c:pt idx="4">
                  <c:v>1808</c:v>
                </c:pt>
                <c:pt idx="5">
                  <c:v>1809</c:v>
                </c:pt>
                <c:pt idx="6">
                  <c:v>1810</c:v>
                </c:pt>
                <c:pt idx="7">
                  <c:v>1811</c:v>
                </c:pt>
                <c:pt idx="8">
                  <c:v>1812</c:v>
                </c:pt>
                <c:pt idx="9">
                  <c:v>1901</c:v>
                </c:pt>
                <c:pt idx="10">
                  <c:v>1902</c:v>
                </c:pt>
                <c:pt idx="11">
                  <c:v>1903</c:v>
                </c:pt>
                <c:pt idx="12">
                  <c:v>1904</c:v>
                </c:pt>
              </c:strCache>
            </c:strRef>
          </c:cat>
          <c:val>
            <c:numRef>
              <c:f>Sheet1!$C$2:$C$14</c:f>
              <c:numCache>
                <c:formatCode>#,##0%;\-#,##0%</c:formatCode>
                <c:ptCount val="13"/>
                <c:pt idx="0">
                  <c:v>-7.0561470400000003E-3</c:v>
                </c:pt>
                <c:pt idx="1">
                  <c:v>-3.2056175909999998E-2</c:v>
                </c:pt>
                <c:pt idx="2">
                  <c:v>-1.9594067029999999E-2</c:v>
                </c:pt>
                <c:pt idx="3">
                  <c:v>-2.1538557470000001E-2</c:v>
                </c:pt>
                <c:pt idx="4">
                  <c:v>-2.521739613E-2</c:v>
                </c:pt>
                <c:pt idx="5">
                  <c:v>0.10011175993</c:v>
                </c:pt>
                <c:pt idx="6">
                  <c:v>-0.12711960216000001</c:v>
                </c:pt>
                <c:pt idx="7">
                  <c:v>-3.2659253839999999E-2</c:v>
                </c:pt>
                <c:pt idx="8">
                  <c:v>-2.1160379819999998E-2</c:v>
                </c:pt>
                <c:pt idx="9">
                  <c:v>0.12003881358</c:v>
                </c:pt>
                <c:pt idx="10">
                  <c:v>-0.16154779588000001</c:v>
                </c:pt>
                <c:pt idx="11">
                  <c:v>-2.2693458200000001E-3</c:v>
                </c:pt>
                <c:pt idx="12">
                  <c:v>-4.9601905660000001E-2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8526464"/>
        <c:axId val="348528000"/>
      </c:lineChart>
      <c:catAx>
        <c:axId val="348526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38100">
            <a:solidFill>
              <a:schemeClr val="accent6"/>
            </a:solidFill>
          </a:ln>
        </c:spPr>
        <c:txPr>
          <a:bodyPr rot="-5400000" vert="horz"/>
          <a:lstStyle/>
          <a:p>
            <a:pPr>
              <a:defRPr sz="1200">
                <a:solidFill>
                  <a:schemeClr val="accent6"/>
                </a:solidFill>
                <a:latin typeface="+mn-lt"/>
                <a:ea typeface="微软雅黑" pitchFamily="34" charset="-122"/>
              </a:defRPr>
            </a:pPr>
            <a:endParaRPr lang="zh-CN"/>
          </a:p>
        </c:txPr>
        <c:crossAx val="348528000"/>
        <c:crosses val="autoZero"/>
        <c:auto val="1"/>
        <c:lblAlgn val="ctr"/>
        <c:lblOffset val="100"/>
        <c:noMultiLvlLbl val="0"/>
      </c:catAx>
      <c:valAx>
        <c:axId val="348528000"/>
        <c:scaling>
          <c:orientation val="minMax"/>
        </c:scaling>
        <c:delete val="1"/>
        <c:axPos val="l"/>
        <c:numFmt formatCode="0%" sourceLinked="0"/>
        <c:majorTickMark val="out"/>
        <c:minorTickMark val="none"/>
        <c:tickLblPos val="none"/>
        <c:crossAx val="34852646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3529671439458247"/>
          <c:y val="7.0547716920342229E-2"/>
          <c:w val="0.54252064733180094"/>
          <c:h val="0.12743630337369921"/>
        </c:manualLayout>
      </c:layout>
      <c:overlay val="0"/>
      <c:txPr>
        <a:bodyPr/>
        <a:lstStyle/>
        <a:p>
          <a:pPr>
            <a:defRPr sz="120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defRPr>
          </a:pPr>
          <a:endParaRPr lang="zh-CN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线下整体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dLbls>
            <c:dLbl>
              <c:idx val="1"/>
              <c:layout>
                <c:manualLayout>
                  <c:x val="-2.8139471427457707E-2"/>
                  <c:y val="-3.246612030639027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-2.4839141394454405E-2"/>
                  <c:y val="-9.70917028228614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1.9888646344949336E-2"/>
                  <c:y val="-4.26699341153784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%" sourceLinked="0"/>
            <c:txPr>
              <a:bodyPr/>
              <a:lstStyle/>
              <a:p>
                <a:pPr>
                  <a:defRPr sz="1400">
                    <a:solidFill>
                      <a:schemeClr val="accent1"/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1804</c:v>
                </c:pt>
                <c:pt idx="1">
                  <c:v>1805</c:v>
                </c:pt>
                <c:pt idx="2">
                  <c:v>1806</c:v>
                </c:pt>
                <c:pt idx="3">
                  <c:v>1807</c:v>
                </c:pt>
                <c:pt idx="4">
                  <c:v>1808</c:v>
                </c:pt>
                <c:pt idx="5">
                  <c:v>1809</c:v>
                </c:pt>
                <c:pt idx="6">
                  <c:v>1810</c:v>
                </c:pt>
                <c:pt idx="7">
                  <c:v>1811</c:v>
                </c:pt>
                <c:pt idx="8">
                  <c:v>1812</c:v>
                </c:pt>
                <c:pt idx="9">
                  <c:v>1901</c:v>
                </c:pt>
                <c:pt idx="10">
                  <c:v>1902</c:v>
                </c:pt>
                <c:pt idx="11">
                  <c:v>1903</c:v>
                </c:pt>
                <c:pt idx="12">
                  <c:v>1904</c:v>
                </c:pt>
              </c:strCache>
            </c:strRef>
          </c:cat>
          <c:val>
            <c:numRef>
              <c:f>Sheet1!$B$2:$B$14</c:f>
              <c:numCache>
                <c:formatCode>###0%;\-###0%</c:formatCode>
                <c:ptCount val="13"/>
                <c:pt idx="0">
                  <c:v>6.4550791679999997E-2</c:v>
                </c:pt>
                <c:pt idx="1">
                  <c:v>4.7505501649999997E-2</c:v>
                </c:pt>
                <c:pt idx="2">
                  <c:v>5.7357812449999997E-2</c:v>
                </c:pt>
                <c:pt idx="3">
                  <c:v>5.7496083990000002E-2</c:v>
                </c:pt>
                <c:pt idx="4">
                  <c:v>5.8687761089999999E-2</c:v>
                </c:pt>
                <c:pt idx="5">
                  <c:v>0.10492555291</c:v>
                </c:pt>
                <c:pt idx="6">
                  <c:v>4.3570946210000003E-2</c:v>
                </c:pt>
                <c:pt idx="7">
                  <c:v>3.9834760230000002E-2</c:v>
                </c:pt>
                <c:pt idx="8">
                  <c:v>4.7972352910000002E-2</c:v>
                </c:pt>
                <c:pt idx="9">
                  <c:v>8.5929856459999995E-2</c:v>
                </c:pt>
                <c:pt idx="10">
                  <c:v>8.3558794700000008E-3</c:v>
                </c:pt>
                <c:pt idx="11">
                  <c:v>1.22484481E-2</c:v>
                </c:pt>
                <c:pt idx="12">
                  <c:v>2.8309254030000001E-2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食品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dLbls>
            <c:dLbl>
              <c:idx val="0"/>
              <c:layout>
                <c:manualLayout>
                  <c:x val="-4.4867986798679892E-2"/>
                  <c:y val="1.8538754084310898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2.738455341597152E-2"/>
                  <c:y val="5.627564411591408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3.3993399339934054E-2"/>
                  <c:y val="8.6887889013873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-3.5643564356435641E-2"/>
                  <c:y val="-0.1035883014623172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9.987656245939433E-3"/>
                  <c:y val="2.2262038673737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layout>
                <c:manualLayout>
                  <c:x val="-2.4839141394454405E-2"/>
                  <c:y val="-0.120595104183405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%" sourceLinked="0"/>
            <c:txPr>
              <a:bodyPr/>
              <a:lstStyle/>
              <a:p>
                <a:pPr>
                  <a:defRPr sz="1400">
                    <a:solidFill>
                      <a:schemeClr val="accent2"/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1804</c:v>
                </c:pt>
                <c:pt idx="1">
                  <c:v>1805</c:v>
                </c:pt>
                <c:pt idx="2">
                  <c:v>1806</c:v>
                </c:pt>
                <c:pt idx="3">
                  <c:v>1807</c:v>
                </c:pt>
                <c:pt idx="4">
                  <c:v>1808</c:v>
                </c:pt>
                <c:pt idx="5">
                  <c:v>1809</c:v>
                </c:pt>
                <c:pt idx="6">
                  <c:v>1810</c:v>
                </c:pt>
                <c:pt idx="7">
                  <c:v>1811</c:v>
                </c:pt>
                <c:pt idx="8">
                  <c:v>1812</c:v>
                </c:pt>
                <c:pt idx="9">
                  <c:v>1901</c:v>
                </c:pt>
                <c:pt idx="10">
                  <c:v>1902</c:v>
                </c:pt>
                <c:pt idx="11">
                  <c:v>1903</c:v>
                </c:pt>
                <c:pt idx="12">
                  <c:v>1904</c:v>
                </c:pt>
              </c:strCache>
            </c:strRef>
          </c:cat>
          <c:val>
            <c:numRef>
              <c:f>Sheet1!$C$2:$C$14</c:f>
              <c:numCache>
                <c:formatCode>###0%;\-###0%</c:formatCode>
                <c:ptCount val="13"/>
                <c:pt idx="0">
                  <c:v>5.4450579749999999E-2</c:v>
                </c:pt>
                <c:pt idx="1">
                  <c:v>3.653669541E-2</c:v>
                </c:pt>
                <c:pt idx="2">
                  <c:v>5.6863584299999999E-2</c:v>
                </c:pt>
                <c:pt idx="3">
                  <c:v>4.8212423829999997E-2</c:v>
                </c:pt>
                <c:pt idx="4">
                  <c:v>4.9682722800000002E-2</c:v>
                </c:pt>
                <c:pt idx="5">
                  <c:v>0.10273813633999999</c:v>
                </c:pt>
                <c:pt idx="6">
                  <c:v>2.375536986E-2</c:v>
                </c:pt>
                <c:pt idx="7">
                  <c:v>3.3098374049999997E-2</c:v>
                </c:pt>
                <c:pt idx="8">
                  <c:v>5.0205880250000001E-2</c:v>
                </c:pt>
                <c:pt idx="9">
                  <c:v>9.6620812939999995E-2</c:v>
                </c:pt>
                <c:pt idx="10">
                  <c:v>-2.88512786E-3</c:v>
                </c:pt>
                <c:pt idx="11">
                  <c:v>-6.7363374600000001E-3</c:v>
                </c:pt>
                <c:pt idx="12">
                  <c:v>3.0256120479999999E-2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非食品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dLbls>
            <c:dLbl>
              <c:idx val="1"/>
              <c:layout>
                <c:manualLayout>
                  <c:x val="-1.7483563316961617E-2"/>
                  <c:y val="-3.926857357116074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8.3293053714820296E-3"/>
                  <c:y val="-1.2057689217419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1.988046048699359E-2"/>
                  <c:y val="-2.90644919385076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3.2343234323432404E-2"/>
                  <c:y val="-8.00849001017729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-2.8139471427457707E-2"/>
                  <c:y val="9.338448765332904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-2.6489306410956055E-2"/>
                  <c:y val="8.99831271091113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6.6873262129362541E-3"/>
                  <c:y val="-1.54590497616369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layout>
                <c:manualLayout>
                  <c:x val="-1.8238481328447805E-2"/>
                  <c:y val="5.93708822111521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>
                    <a:solidFill>
                      <a:srgbClr val="00B050"/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1804</c:v>
                </c:pt>
                <c:pt idx="1">
                  <c:v>1805</c:v>
                </c:pt>
                <c:pt idx="2">
                  <c:v>1806</c:v>
                </c:pt>
                <c:pt idx="3">
                  <c:v>1807</c:v>
                </c:pt>
                <c:pt idx="4">
                  <c:v>1808</c:v>
                </c:pt>
                <c:pt idx="5">
                  <c:v>1809</c:v>
                </c:pt>
                <c:pt idx="6">
                  <c:v>1810</c:v>
                </c:pt>
                <c:pt idx="7">
                  <c:v>1811</c:v>
                </c:pt>
                <c:pt idx="8">
                  <c:v>1812</c:v>
                </c:pt>
                <c:pt idx="9">
                  <c:v>1901</c:v>
                </c:pt>
                <c:pt idx="10">
                  <c:v>1902</c:v>
                </c:pt>
                <c:pt idx="11">
                  <c:v>1903</c:v>
                </c:pt>
                <c:pt idx="12">
                  <c:v>1904</c:v>
                </c:pt>
              </c:strCache>
            </c:strRef>
          </c:cat>
          <c:val>
            <c:numRef>
              <c:f>Sheet1!$D$2:$D$14</c:f>
              <c:numCache>
                <c:formatCode>###0%;\-###0%</c:formatCode>
                <c:ptCount val="13"/>
                <c:pt idx="0">
                  <c:v>8.4454497899999995E-2</c:v>
                </c:pt>
                <c:pt idx="1">
                  <c:v>6.9656634280000004E-2</c:v>
                </c:pt>
                <c:pt idx="2">
                  <c:v>5.8378312119999998E-2</c:v>
                </c:pt>
                <c:pt idx="3">
                  <c:v>7.7623392479999997E-2</c:v>
                </c:pt>
                <c:pt idx="4">
                  <c:v>7.9241838319999994E-2</c:v>
                </c:pt>
                <c:pt idx="5">
                  <c:v>0.1097311923</c:v>
                </c:pt>
                <c:pt idx="6">
                  <c:v>8.6005365570000006E-2</c:v>
                </c:pt>
                <c:pt idx="7">
                  <c:v>5.2425386169999998E-2</c:v>
                </c:pt>
                <c:pt idx="8">
                  <c:v>4.3881882820000002E-2</c:v>
                </c:pt>
                <c:pt idx="9">
                  <c:v>6.5357244240000001E-2</c:v>
                </c:pt>
                <c:pt idx="10">
                  <c:v>3.640164303E-2</c:v>
                </c:pt>
                <c:pt idx="11">
                  <c:v>4.8159153170000003E-2</c:v>
                </c:pt>
                <c:pt idx="12">
                  <c:v>2.457886158E-2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763520"/>
        <c:axId val="166777600"/>
      </c:lineChart>
      <c:catAx>
        <c:axId val="16676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38100">
            <a:solidFill>
              <a:schemeClr val="accent6"/>
            </a:solidFill>
          </a:ln>
        </c:spPr>
        <c:txPr>
          <a:bodyPr rot="-5400000" vert="horz"/>
          <a:lstStyle/>
          <a:p>
            <a:pPr>
              <a:defRPr sz="120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166777600"/>
        <c:crosses val="autoZero"/>
        <c:auto val="1"/>
        <c:lblAlgn val="ctr"/>
        <c:lblOffset val="100"/>
        <c:noMultiLvlLbl val="0"/>
      </c:catAx>
      <c:valAx>
        <c:axId val="166777600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600">
                <a:solidFill>
                  <a:schemeClr val="accent6"/>
                </a:solidFill>
              </a:defRPr>
            </a:pPr>
            <a:endParaRPr lang="zh-CN"/>
          </a:p>
        </c:txPr>
        <c:crossAx val="166763520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20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defRPr>
          </a:pPr>
          <a:endParaRPr lang="zh-CN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0288313882015924E-3"/>
          <c:y val="0"/>
          <c:w val="0.69688013388637793"/>
          <c:h val="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66 CAT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1"/>
            <c:invertIfNegative val="0"/>
            <c:bubble3D val="0"/>
            <c:spPr>
              <a:solidFill>
                <a:srgbClr val="002060"/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4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</c:spPr>
          </c:dPt>
          <c:dPt>
            <c:idx val="4"/>
            <c:invertIfNegative val="0"/>
            <c:bubble3D val="0"/>
            <c:spPr>
              <a:solidFill>
                <a:schemeClr val="bg2"/>
              </a:solidFill>
            </c:spPr>
          </c:dPt>
          <c:dPt>
            <c:idx val="5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6"/>
            <c:invertIfNegative val="0"/>
            <c:bubble3D val="0"/>
            <c:spPr>
              <a:solidFill>
                <a:srgbClr val="002060"/>
              </a:solidFill>
            </c:spPr>
          </c:dPt>
          <c:dPt>
            <c:idx val="7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8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</c:spPr>
          </c:dPt>
          <c:dLbls>
            <c:dLbl>
              <c:idx val="1"/>
              <c:delete val="1"/>
            </c:dLbl>
            <c:dLbl>
              <c:idx val="5"/>
              <c:layout>
                <c:manualLayout>
                  <c:x val="-7.4725187968469019E-3"/>
                  <c:y val="1.012983592019852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%_ ;[Red]\-#,##0%\ " sourceLinked="0"/>
            <c:txPr>
              <a:bodyPr/>
              <a:lstStyle/>
              <a:p>
                <a:pPr>
                  <a:defRPr b="0">
                    <a:solidFill>
                      <a:schemeClr val="accent6"/>
                    </a:solidFill>
                    <a:latin typeface="+mn-lt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Sheet1!$A$2:$A$11</c:f>
              <c:strCache>
                <c:ptCount val="10"/>
                <c:pt idx="0">
                  <c:v>线下整体</c:v>
                </c:pt>
                <c:pt idx="1">
                  <c:v>  </c:v>
                </c:pt>
                <c:pt idx="2">
                  <c:v>大卖场</c:v>
                </c:pt>
                <c:pt idx="3">
                  <c:v>超市</c:v>
                </c:pt>
                <c:pt idx="4">
                  <c:v>小超市</c:v>
                </c:pt>
                <c:pt idx="5">
                  <c:v>便利店</c:v>
                </c:pt>
                <c:pt idx="6">
                  <c:v>食杂店</c:v>
                </c:pt>
                <c:pt idx="7">
                  <c:v>化妆品店</c:v>
                </c:pt>
                <c:pt idx="8">
                  <c:v>其他店</c:v>
                </c:pt>
                <c:pt idx="9">
                  <c:v>母婴店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 formatCode="#,##0%;\-#,##0%">
                  <c:v>3.2501972990000003E-2</c:v>
                </c:pt>
                <c:pt idx="2" formatCode="#,##0%;\-#,##0%">
                  <c:v>-2.7930129729999999E-2</c:v>
                </c:pt>
                <c:pt idx="3" formatCode="#,##0%;\-#,##0%">
                  <c:v>2.8534776889999999E-2</c:v>
                </c:pt>
                <c:pt idx="4" formatCode="#,##0%;\-#,##0%">
                  <c:v>2.987222527E-2</c:v>
                </c:pt>
                <c:pt idx="5" formatCode="#,##0%;\-#,##0%">
                  <c:v>0.15767337140000001</c:v>
                </c:pt>
                <c:pt idx="6" formatCode="#,##0%;\-#,##0%">
                  <c:v>2.4557948279999998E-2</c:v>
                </c:pt>
                <c:pt idx="7" formatCode="#,##0%;\-#,##0%">
                  <c:v>0.13641436968000001</c:v>
                </c:pt>
                <c:pt idx="8" formatCode="#,##0%;\-#,##0%">
                  <c:v>0.22567395614999999</c:v>
                </c:pt>
                <c:pt idx="9" formatCode="0.0%">
                  <c:v>8.9212562940000004E-2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34"/>
        <c:axId val="167898496"/>
        <c:axId val="168192640"/>
      </c:barChart>
      <c:catAx>
        <c:axId val="16789849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low"/>
        <c:spPr>
          <a:ln w="63500">
            <a:solidFill>
              <a:schemeClr val="accent6">
                <a:lumMod val="95000"/>
                <a:lumOff val="5000"/>
              </a:schemeClr>
            </a:solidFill>
          </a:ln>
        </c:spPr>
        <c:txPr>
          <a:bodyPr rot="0" vert="horz"/>
          <a:lstStyle/>
          <a:p>
            <a:pPr>
              <a:defRPr sz="1200" b="0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168192640"/>
        <c:crosses val="autoZero"/>
        <c:auto val="1"/>
        <c:lblAlgn val="ctr"/>
        <c:lblOffset val="100"/>
        <c:noMultiLvlLbl val="0"/>
      </c:catAx>
      <c:valAx>
        <c:axId val="168192640"/>
        <c:scaling>
          <c:orientation val="minMax"/>
        </c:scaling>
        <c:delete val="1"/>
        <c:axPos val="t"/>
        <c:numFmt formatCode="#,##0%;\-#,##0%" sourceLinked="1"/>
        <c:majorTickMark val="none"/>
        <c:minorTickMark val="none"/>
        <c:tickLblPos val="none"/>
        <c:crossAx val="1678984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 b="1">
          <a:solidFill>
            <a:schemeClr val="accent6">
              <a:lumMod val="95000"/>
              <a:lumOff val="5000"/>
            </a:schemeClr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43079386692198"/>
          <c:y val="9.2454767447229893E-4"/>
          <c:w val="0.7749497849242587"/>
          <c:h val="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66 CAT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</c:spPr>
          </c:dPt>
          <c:dPt>
            <c:idx val="4"/>
            <c:invertIfNegative val="0"/>
            <c:bubble3D val="0"/>
            <c:spPr>
              <a:solidFill>
                <a:schemeClr val="accent5"/>
              </a:solidFill>
            </c:spPr>
          </c:dPt>
          <c:dPt>
            <c:idx val="5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6"/>
            <c:invertIfNegative val="0"/>
            <c:bubble3D val="0"/>
            <c:spPr>
              <a:solidFill>
                <a:srgbClr val="002060"/>
              </a:solidFill>
            </c:spPr>
          </c:dPt>
          <c:dPt>
            <c:idx val="7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8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</c:spPr>
          </c:dPt>
          <c:dLbls>
            <c:dLbl>
              <c:idx val="1"/>
              <c:delete val="1"/>
            </c:dLbl>
            <c:dLbl>
              <c:idx val="2"/>
              <c:layout>
                <c:manualLayout>
                  <c:x val="3.9040972735557523E-3"/>
                  <c:y val="-9.3850294560434626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7.4725187968469019E-3"/>
                  <c:y val="1.012983592019852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%_ ;[Red]\-#,##0%\ " sourceLinked="0"/>
            <c:txPr>
              <a:bodyPr/>
              <a:lstStyle/>
              <a:p>
                <a:pPr>
                  <a:defRPr>
                    <a:solidFill>
                      <a:schemeClr val="accent6"/>
                    </a:solidFill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Sheet1!$A$2:$A$11</c:f>
              <c:strCache>
                <c:ptCount val="10"/>
                <c:pt idx="0">
                  <c:v>线下整体</c:v>
                </c:pt>
                <c:pt idx="1">
                  <c:v>  </c:v>
                </c:pt>
                <c:pt idx="2">
                  <c:v>大卖场</c:v>
                </c:pt>
                <c:pt idx="3">
                  <c:v>超市</c:v>
                </c:pt>
                <c:pt idx="4">
                  <c:v>小超市</c:v>
                </c:pt>
                <c:pt idx="5">
                  <c:v>便利店</c:v>
                </c:pt>
                <c:pt idx="6">
                  <c:v>食杂店</c:v>
                </c:pt>
                <c:pt idx="7">
                  <c:v>化妆品店</c:v>
                </c:pt>
                <c:pt idx="8">
                  <c:v>其他店</c:v>
                </c:pt>
                <c:pt idx="9">
                  <c:v>母婴店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 formatCode="#,##0%;\-#,##0%">
                  <c:v>2.8309254030000001E-2</c:v>
                </c:pt>
                <c:pt idx="2" formatCode="#,##0%;\-#,##0%">
                  <c:v>-7.3626865129999997E-2</c:v>
                </c:pt>
                <c:pt idx="3" formatCode="#,##0%;\-#,##0%">
                  <c:v>5.3680656300000001E-3</c:v>
                </c:pt>
                <c:pt idx="4" formatCode="#,##0%;\-#,##0%">
                  <c:v>9.840336900000001E-4</c:v>
                </c:pt>
                <c:pt idx="5" formatCode="#,##0%;\-#,##0%">
                  <c:v>0.12652786401999999</c:v>
                </c:pt>
                <c:pt idx="6" formatCode="#,##0%;\-#,##0%">
                  <c:v>5.3895608749999997E-2</c:v>
                </c:pt>
                <c:pt idx="7" formatCode="#,##0%;\-#,##0%">
                  <c:v>0.16699147126</c:v>
                </c:pt>
                <c:pt idx="8" formatCode="#,##0%;\-#,##0%">
                  <c:v>0.21398214446</c:v>
                </c:pt>
                <c:pt idx="9" formatCode="0.0%">
                  <c:v>8.6909676569999997E-2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34"/>
        <c:axId val="194111360"/>
        <c:axId val="345842048"/>
      </c:barChart>
      <c:catAx>
        <c:axId val="19411136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low"/>
        <c:spPr>
          <a:ln w="63500">
            <a:solidFill>
              <a:schemeClr val="accent6">
                <a:lumMod val="95000"/>
                <a:lumOff val="5000"/>
              </a:schemeClr>
            </a:solidFill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345842048"/>
        <c:crosses val="autoZero"/>
        <c:auto val="1"/>
        <c:lblAlgn val="ctr"/>
        <c:lblOffset val="100"/>
        <c:noMultiLvlLbl val="0"/>
      </c:catAx>
      <c:valAx>
        <c:axId val="345842048"/>
        <c:scaling>
          <c:orientation val="minMax"/>
        </c:scaling>
        <c:delete val="1"/>
        <c:axPos val="t"/>
        <c:numFmt formatCode="#,##0%;\-#,##0%" sourceLinked="1"/>
        <c:majorTickMark val="none"/>
        <c:minorTickMark val="none"/>
        <c:tickLblPos val="none"/>
        <c:crossAx val="1941113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 b="0">
          <a:solidFill>
            <a:schemeClr val="accent6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Arial Unicode MS" panose="020B0604020202020204" pitchFamily="34" charset="-122"/>
        </a:defRPr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789832925835372E-2"/>
          <c:y val="3.7414965986394592E-2"/>
          <c:w val="0.96316563695204471"/>
          <c:h val="0.656757726712732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线下整体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4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5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6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7"/>
            <c:invertIfNegative val="0"/>
            <c:bubble3D val="0"/>
            <c:spPr>
              <a:solidFill>
                <a:schemeClr val="accent4"/>
              </a:solidFill>
            </c:spPr>
          </c:dPt>
          <c:dPt>
            <c:idx val="8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9"/>
            <c:invertIfNegative val="0"/>
            <c:bubble3D val="0"/>
            <c:spPr>
              <a:solidFill>
                <a:schemeClr val="accent4"/>
              </a:solidFill>
            </c:spPr>
          </c:dPt>
          <c:dPt>
            <c:idx val="10"/>
            <c:invertIfNegative val="0"/>
            <c:bubble3D val="0"/>
            <c:spPr>
              <a:solidFill>
                <a:schemeClr val="accent4"/>
              </a:solidFill>
            </c:spPr>
          </c:dPt>
          <c:dPt>
            <c:idx val="11"/>
            <c:invertIfNegative val="0"/>
            <c:bubble3D val="0"/>
            <c:spPr>
              <a:solidFill>
                <a:schemeClr val="accent4"/>
              </a:solidFill>
            </c:spPr>
          </c:dPt>
          <c:dPt>
            <c:idx val="12"/>
            <c:invertIfNegative val="0"/>
            <c:bubble3D val="0"/>
            <c:spPr>
              <a:solidFill>
                <a:schemeClr val="accent4"/>
              </a:solidFill>
            </c:spPr>
          </c:dPt>
          <c:dPt>
            <c:idx val="13"/>
            <c:invertIfNegative val="0"/>
            <c:bubble3D val="0"/>
            <c:spPr>
              <a:solidFill>
                <a:schemeClr val="accent4"/>
              </a:solidFill>
            </c:spPr>
          </c:dPt>
          <c:dPt>
            <c:idx val="14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15"/>
            <c:invertIfNegative val="0"/>
            <c:bubble3D val="0"/>
            <c:spPr>
              <a:solidFill>
                <a:srgbClr val="00B050"/>
              </a:solidFill>
            </c:spPr>
          </c:dPt>
          <c:dPt>
            <c:idx val="16"/>
            <c:invertIfNegative val="0"/>
            <c:bubble3D val="0"/>
            <c:spPr>
              <a:solidFill>
                <a:schemeClr val="accent2"/>
              </a:solidFill>
              <a:ln>
                <a:solidFill>
                  <a:srgbClr val="F15722"/>
                </a:solidFill>
              </a:ln>
            </c:spPr>
          </c:dPt>
          <c:dPt>
            <c:idx val="17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18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19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0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1"/>
            <c:invertIfNegative val="0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</c:spPr>
          </c:dPt>
          <c:dPt>
            <c:idx val="22"/>
            <c:invertIfNegative val="0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</c:spPr>
          </c:dPt>
          <c:dPt>
            <c:idx val="23"/>
            <c:invertIfNegative val="0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</c:spPr>
          </c:dPt>
          <c:dPt>
            <c:idx val="24"/>
            <c:invertIfNegative val="0"/>
            <c:bubble3D val="0"/>
            <c:spPr>
              <a:solidFill>
                <a:schemeClr val="bg2"/>
              </a:solidFill>
            </c:spPr>
          </c:dPt>
          <c:dPt>
            <c:idx val="25"/>
            <c:invertIfNegative val="0"/>
            <c:bubble3D val="0"/>
            <c:spPr>
              <a:solidFill>
                <a:schemeClr val="bg2"/>
              </a:solidFill>
            </c:spPr>
          </c:dPt>
          <c:dPt>
            <c:idx val="26"/>
            <c:invertIfNegative val="0"/>
            <c:bubble3D val="0"/>
            <c:spPr>
              <a:solidFill>
                <a:schemeClr val="bg2"/>
              </a:solidFill>
            </c:spPr>
          </c:dPt>
          <c:dPt>
            <c:idx val="27"/>
            <c:invertIfNegative val="0"/>
            <c:bubble3D val="0"/>
            <c:spPr>
              <a:solidFill>
                <a:schemeClr val="bg2"/>
              </a:solidFill>
            </c:spPr>
          </c:dPt>
          <c:dPt>
            <c:idx val="28"/>
            <c:invertIfNegative val="0"/>
            <c:bubble3D val="0"/>
            <c:spPr>
              <a:solidFill>
                <a:srgbClr val="8DC63F"/>
              </a:solidFill>
            </c:spPr>
          </c:dPt>
          <c:dPt>
            <c:idx val="29"/>
            <c:invertIfNegative val="0"/>
            <c:bubble3D val="0"/>
            <c:spPr>
              <a:solidFill>
                <a:srgbClr val="FF9999"/>
              </a:solidFill>
            </c:spPr>
          </c:dPt>
          <c:dPt>
            <c:idx val="30"/>
            <c:invertIfNegative val="0"/>
            <c:bubble3D val="0"/>
            <c:spPr>
              <a:solidFill>
                <a:srgbClr val="8DC63F"/>
              </a:solidFill>
            </c:spPr>
          </c:dPt>
          <c:dPt>
            <c:idx val="31"/>
            <c:invertIfNegative val="0"/>
            <c:bubble3D val="0"/>
            <c:spPr>
              <a:solidFill>
                <a:srgbClr val="8DC63F"/>
              </a:solidFill>
            </c:spPr>
          </c:dPt>
          <c:dPt>
            <c:idx val="32"/>
            <c:invertIfNegative val="0"/>
            <c:bubble3D val="0"/>
            <c:spPr>
              <a:solidFill>
                <a:srgbClr val="8DC63F"/>
              </a:solidFill>
            </c:spPr>
          </c:dPt>
          <c:dPt>
            <c:idx val="33"/>
            <c:invertIfNegative val="0"/>
            <c:bubble3D val="0"/>
            <c:spPr>
              <a:solidFill>
                <a:srgbClr val="8DC63F"/>
              </a:solidFill>
            </c:spPr>
          </c:dPt>
          <c:dPt>
            <c:idx val="34"/>
            <c:invertIfNegative val="0"/>
            <c:bubble3D val="0"/>
            <c:spPr>
              <a:solidFill>
                <a:srgbClr val="8DC63F"/>
              </a:solidFill>
            </c:spPr>
          </c:dPt>
          <c:dPt>
            <c:idx val="35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36"/>
            <c:invertIfNegative val="0"/>
            <c:bubble3D val="0"/>
            <c:spPr>
              <a:solidFill>
                <a:srgbClr val="002060"/>
              </a:solidFill>
            </c:spPr>
          </c:dPt>
          <c:dPt>
            <c:idx val="37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38"/>
            <c:invertIfNegative val="0"/>
            <c:bubble3D val="0"/>
            <c:spPr>
              <a:solidFill>
                <a:srgbClr val="002060"/>
              </a:solidFill>
            </c:spPr>
          </c:dPt>
          <c:dPt>
            <c:idx val="39"/>
            <c:invertIfNegative val="0"/>
            <c:bubble3D val="0"/>
            <c:spPr>
              <a:solidFill>
                <a:srgbClr val="002060"/>
              </a:solidFill>
            </c:spPr>
          </c:dPt>
          <c:dPt>
            <c:idx val="40"/>
            <c:invertIfNegative val="0"/>
            <c:bubble3D val="0"/>
            <c:spPr>
              <a:solidFill>
                <a:srgbClr val="002060"/>
              </a:solidFill>
            </c:spPr>
          </c:dPt>
          <c:dPt>
            <c:idx val="41"/>
            <c:invertIfNegative val="0"/>
            <c:bubble3D val="0"/>
            <c:spPr>
              <a:solidFill>
                <a:srgbClr val="002060"/>
              </a:solidFill>
            </c:spPr>
          </c:dPt>
          <c:dPt>
            <c:idx val="44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45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46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47"/>
            <c:invertIfNegative val="0"/>
            <c:bubble3D val="0"/>
            <c:spPr>
              <a:solidFill>
                <a:schemeClr val="accent6"/>
              </a:solidFill>
            </c:spPr>
          </c:dPt>
          <c:dLbls>
            <c:dLbl>
              <c:idx val="1"/>
              <c:delete val="1"/>
            </c:dLbl>
            <c:dLbl>
              <c:idx val="3"/>
              <c:layout>
                <c:manualLayout>
                  <c:x val="1.6172575387122937E-3"/>
                  <c:y val="1.56150484804221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delete val="1"/>
            </c:dLbl>
            <c:dLbl>
              <c:idx val="15"/>
              <c:delete val="1"/>
            </c:dLbl>
            <c:dLbl>
              <c:idx val="21"/>
              <c:layout>
                <c:manualLayout>
                  <c:x val="0"/>
                  <c:y val="-2.04081632653061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2"/>
              <c:delete val="1"/>
            </c:dLbl>
            <c:dLbl>
              <c:idx val="23"/>
              <c:layout>
                <c:manualLayout>
                  <c:x val="0"/>
                  <c:y val="3.06122448979592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4"/>
              <c:layout>
                <c:manualLayout>
                  <c:x val="0"/>
                  <c:y val="-1.36054421768707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9"/>
              <c:delete val="1"/>
            </c:dLbl>
            <c:dLbl>
              <c:idx val="37"/>
              <c:delete val="1"/>
            </c:dLbl>
            <c:dLbl>
              <c:idx val="43"/>
              <c:delete val="1"/>
            </c:dLbl>
            <c:numFmt formatCode="#,##0%_ ;[Red]\-#,##0%\ " sourceLinked="0"/>
            <c:txPr>
              <a:bodyPr/>
              <a:lstStyle/>
              <a:p>
                <a:pPr>
                  <a:defRPr sz="1000">
                    <a:solidFill>
                      <a:schemeClr val="accent6"/>
                    </a:solidFill>
                    <a:latin typeface="+mn-lt"/>
                    <a:ea typeface="微软雅黑" pitchFamily="34" charset="-122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Sheet1!$B$1:$AJ$2</c:f>
              <c:multiLvlStrCache>
                <c:ptCount val="35"/>
                <c:lvl>
                  <c:pt idx="0">
                    <c:v>今年至今</c:v>
                  </c:pt>
                  <c:pt idx="1">
                    <c:v>  </c:v>
                  </c:pt>
                  <c:pt idx="2">
                    <c:v>18年第二季度</c:v>
                  </c:pt>
                  <c:pt idx="3">
                    <c:v>18年第三季度</c:v>
                  </c:pt>
                  <c:pt idx="4">
                    <c:v>18年第四季度</c:v>
                  </c:pt>
                  <c:pt idx="5">
                    <c:v>19年第一季度</c:v>
                  </c:pt>
                  <c:pt idx="6">
                    <c:v>19年4月</c:v>
                  </c:pt>
                  <c:pt idx="7">
                    <c:v>今年至今</c:v>
                  </c:pt>
                  <c:pt idx="8">
                    <c:v>  </c:v>
                  </c:pt>
                  <c:pt idx="9">
                    <c:v>18年第二季度</c:v>
                  </c:pt>
                  <c:pt idx="10">
                    <c:v>18年第三季度</c:v>
                  </c:pt>
                  <c:pt idx="11">
                    <c:v>18年第四季度</c:v>
                  </c:pt>
                  <c:pt idx="12">
                    <c:v>19年第一季度</c:v>
                  </c:pt>
                  <c:pt idx="13">
                    <c:v>19年4月</c:v>
                  </c:pt>
                  <c:pt idx="14">
                    <c:v>今年至今</c:v>
                  </c:pt>
                  <c:pt idx="15">
                    <c:v>  </c:v>
                  </c:pt>
                  <c:pt idx="16">
                    <c:v>18年第二季度</c:v>
                  </c:pt>
                  <c:pt idx="17">
                    <c:v>18年第三季度</c:v>
                  </c:pt>
                  <c:pt idx="18">
                    <c:v>18年第四季度</c:v>
                  </c:pt>
                  <c:pt idx="19">
                    <c:v>19年第一季度</c:v>
                  </c:pt>
                  <c:pt idx="20">
                    <c:v>19年4月</c:v>
                  </c:pt>
                  <c:pt idx="21">
                    <c:v>今年至今</c:v>
                  </c:pt>
                  <c:pt idx="22">
                    <c:v>  </c:v>
                  </c:pt>
                  <c:pt idx="23">
                    <c:v>18年第二季度</c:v>
                  </c:pt>
                  <c:pt idx="24">
                    <c:v>18年第三季度</c:v>
                  </c:pt>
                  <c:pt idx="25">
                    <c:v>18年第四季度</c:v>
                  </c:pt>
                  <c:pt idx="26">
                    <c:v>19年第一季度</c:v>
                  </c:pt>
                  <c:pt idx="27">
                    <c:v>19年4月</c:v>
                  </c:pt>
                  <c:pt idx="28">
                    <c:v>今年至今</c:v>
                  </c:pt>
                  <c:pt idx="29">
                    <c:v>  </c:v>
                  </c:pt>
                  <c:pt idx="30">
                    <c:v>18年第二季度</c:v>
                  </c:pt>
                  <c:pt idx="31">
                    <c:v>18年第三季度</c:v>
                  </c:pt>
                  <c:pt idx="32">
                    <c:v>18年第四季度</c:v>
                  </c:pt>
                  <c:pt idx="33">
                    <c:v>19年第一季度</c:v>
                  </c:pt>
                  <c:pt idx="34">
                    <c:v>19年4月</c:v>
                  </c:pt>
                </c:lvl>
                <c:lvl>
                  <c:pt idx="0">
                    <c:v>线下整体</c:v>
                  </c:pt>
                  <c:pt idx="7">
                    <c:v>大卖场</c:v>
                  </c:pt>
                  <c:pt idx="14">
                    <c:v>超市</c:v>
                  </c:pt>
                  <c:pt idx="21">
                    <c:v>小超市</c:v>
                  </c:pt>
                  <c:pt idx="28">
                    <c:v>便利店</c:v>
                  </c:pt>
                </c:lvl>
              </c:multiLvlStrCache>
            </c:multiLvlStrRef>
          </c:cat>
          <c:val>
            <c:numRef>
              <c:f>Sheet1!$B$3:$AJ$3</c:f>
              <c:numCache>
                <c:formatCode>General</c:formatCode>
                <c:ptCount val="35"/>
                <c:pt idx="0" formatCode="#,##0%;\-#,##0%">
                  <c:v>3.2501972990000003E-2</c:v>
                </c:pt>
                <c:pt idx="2" formatCode="#,##0%;\-#,##0%">
                  <c:v>5.6197981449999997E-2</c:v>
                </c:pt>
                <c:pt idx="3" formatCode="#,##0%;\-#,##0%">
                  <c:v>7.3398214870000006E-2</c:v>
                </c:pt>
                <c:pt idx="4" formatCode="#,##0%;\-#,##0%">
                  <c:v>4.3716959520000001E-2</c:v>
                </c:pt>
                <c:pt idx="5" formatCode="#,##0%;\-#,##0%">
                  <c:v>3.3720871809999997E-2</c:v>
                </c:pt>
                <c:pt idx="6" formatCode="#,##0%;\-#,##0%">
                  <c:v>2.8309254030000001E-2</c:v>
                </c:pt>
                <c:pt idx="7" formatCode="#,##0%;\-#,##0%">
                  <c:v>-2.7930129729999999E-2</c:v>
                </c:pt>
                <c:pt idx="9" formatCode="#,##0%;\-#,##0%">
                  <c:v>-8.1175516700000006E-3</c:v>
                </c:pt>
                <c:pt idx="10" formatCode="#,##0%;\-#,##0%">
                  <c:v>2.9313887E-2</c:v>
                </c:pt>
                <c:pt idx="11" formatCode="#,##0%;\-#,##0%">
                  <c:v>-4.8318508390000001E-2</c:v>
                </c:pt>
                <c:pt idx="12" formatCode="#,##0%;\-#,##0%">
                  <c:v>-1.6792211750000001E-2</c:v>
                </c:pt>
                <c:pt idx="13" formatCode="#,##0%;\-#,##0%">
                  <c:v>-7.3626865129999997E-2</c:v>
                </c:pt>
                <c:pt idx="14" formatCode="#,##0%;\-#,##0%">
                  <c:v>2.8534776889999999E-2</c:v>
                </c:pt>
                <c:pt idx="16" formatCode="#,##0%;\-#,##0%">
                  <c:v>7.0725272539999995E-2</c:v>
                </c:pt>
                <c:pt idx="17" formatCode="#,##0%;\-#,##0%">
                  <c:v>0.10397758807</c:v>
                </c:pt>
                <c:pt idx="18" formatCode="#,##0%;\-#,##0%">
                  <c:v>1.9157681560000001E-2</c:v>
                </c:pt>
                <c:pt idx="19" formatCode="#,##0%;\-#,##0%">
                  <c:v>3.4841583820000001E-2</c:v>
                </c:pt>
                <c:pt idx="20" formatCode="#,##0%;\-#,##0%">
                  <c:v>5.3680656300000001E-3</c:v>
                </c:pt>
                <c:pt idx="21" formatCode="#,##0%;\-#,##0%">
                  <c:v>2.987222527E-2</c:v>
                </c:pt>
                <c:pt idx="23" formatCode="#,##0%;\-#,##0%">
                  <c:v>4.6327949399999999E-2</c:v>
                </c:pt>
                <c:pt idx="24" formatCode="#,##0%;\-#,##0%">
                  <c:v>5.6168682400000003E-2</c:v>
                </c:pt>
                <c:pt idx="25" formatCode="#,##0%;\-#,##0%">
                  <c:v>1.347719828E-2</c:v>
                </c:pt>
                <c:pt idx="26" formatCode="#,##0%;\-#,##0%">
                  <c:v>3.8431341549999998E-2</c:v>
                </c:pt>
                <c:pt idx="27" formatCode="#,##0%;\-#,##0%">
                  <c:v>9.840336900000001E-4</c:v>
                </c:pt>
                <c:pt idx="28" formatCode="#,##0%;\-#,##0%">
                  <c:v>0.15767337140000001</c:v>
                </c:pt>
                <c:pt idx="30" formatCode="#,##0%;\-#,##0%">
                  <c:v>0.21769588186</c:v>
                </c:pt>
                <c:pt idx="31" formatCode="#,##0%;\-#,##0%">
                  <c:v>0.18606237846000001</c:v>
                </c:pt>
                <c:pt idx="32" formatCode="#,##0%;\-#,##0%">
                  <c:v>0.16193639741999999</c:v>
                </c:pt>
                <c:pt idx="33" formatCode="#,##0%;\-#,##0%">
                  <c:v>0.16871796659999999</c:v>
                </c:pt>
                <c:pt idx="34" formatCode="#,##0%;\-#,##0%">
                  <c:v>0.12652786401999999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346016384"/>
        <c:axId val="346022272"/>
      </c:barChart>
      <c:catAx>
        <c:axId val="346016384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38100">
            <a:solidFill>
              <a:schemeClr val="accent6"/>
            </a:solidFill>
          </a:ln>
        </c:spPr>
        <c:txPr>
          <a:bodyPr rot="-5400000" vert="horz"/>
          <a:lstStyle/>
          <a:p>
            <a:pPr>
              <a:defRPr sz="100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defRPr>
            </a:pPr>
            <a:endParaRPr lang="zh-CN"/>
          </a:p>
        </c:txPr>
        <c:crossAx val="346022272"/>
        <c:crosses val="autoZero"/>
        <c:auto val="1"/>
        <c:lblAlgn val="ctr"/>
        <c:lblOffset val="100"/>
        <c:noMultiLvlLbl val="0"/>
      </c:catAx>
      <c:valAx>
        <c:axId val="346022272"/>
        <c:scaling>
          <c:orientation val="minMax"/>
        </c:scaling>
        <c:delete val="1"/>
        <c:axPos val="l"/>
        <c:numFmt formatCode="#,##0%;\-#,##0%" sourceLinked="1"/>
        <c:majorTickMark val="out"/>
        <c:minorTickMark val="none"/>
        <c:tickLblPos val="none"/>
        <c:crossAx val="346016384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线下整体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dLbls>
            <c:dLbl>
              <c:idx val="0"/>
              <c:layout>
                <c:manualLayout>
                  <c:x val="-4.4867986798679892E-2"/>
                  <c:y val="1.88606781295195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3.4740131493464305E-2"/>
                  <c:y val="-3.21597300337457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4.0594059405940595E-2"/>
                  <c:y val="0.103894691734961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-3.6390296509965954E-2"/>
                  <c:y val="-8.99828592854464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-2.8139471427457707E-2"/>
                  <c:y val="-9.67855803738818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-2.3188976377952756E-2"/>
                  <c:y val="8.68878890138733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3.1439801460461006E-2"/>
                  <c:y val="-8.318013819701108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layout>
                <c:manualLayout>
                  <c:x val="-3.1439801460461006E-2"/>
                  <c:y val="-5.93706143874872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%" sourceLinked="0"/>
            <c:txPr>
              <a:bodyPr/>
              <a:lstStyle/>
              <a:p>
                <a:pPr>
                  <a:defRPr sz="1400">
                    <a:solidFill>
                      <a:schemeClr val="accent1"/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1804</c:v>
                </c:pt>
                <c:pt idx="1">
                  <c:v>1805</c:v>
                </c:pt>
                <c:pt idx="2">
                  <c:v>1806</c:v>
                </c:pt>
                <c:pt idx="3">
                  <c:v>1807</c:v>
                </c:pt>
                <c:pt idx="4">
                  <c:v>1808</c:v>
                </c:pt>
                <c:pt idx="5">
                  <c:v>1809</c:v>
                </c:pt>
                <c:pt idx="6">
                  <c:v>1810</c:v>
                </c:pt>
                <c:pt idx="7">
                  <c:v>1811</c:v>
                </c:pt>
                <c:pt idx="8">
                  <c:v>1812</c:v>
                </c:pt>
                <c:pt idx="9">
                  <c:v>1901</c:v>
                </c:pt>
                <c:pt idx="10">
                  <c:v>1902</c:v>
                </c:pt>
                <c:pt idx="11">
                  <c:v>1903</c:v>
                </c:pt>
                <c:pt idx="12">
                  <c:v>1904</c:v>
                </c:pt>
              </c:strCache>
            </c:strRef>
          </c:cat>
          <c:val>
            <c:numRef>
              <c:f>Sheet1!$B$2:$B$14</c:f>
              <c:numCache>
                <c:formatCode>#,##0%;\-#,##0%</c:formatCode>
                <c:ptCount val="13"/>
                <c:pt idx="0">
                  <c:v>6.4550791679999997E-2</c:v>
                </c:pt>
                <c:pt idx="1">
                  <c:v>4.7505501649999997E-2</c:v>
                </c:pt>
                <c:pt idx="2">
                  <c:v>5.7357812449999997E-2</c:v>
                </c:pt>
                <c:pt idx="3">
                  <c:v>5.7496083990000002E-2</c:v>
                </c:pt>
                <c:pt idx="4">
                  <c:v>5.8687761089999999E-2</c:v>
                </c:pt>
                <c:pt idx="5">
                  <c:v>0.10492555291</c:v>
                </c:pt>
                <c:pt idx="6">
                  <c:v>4.3570946210000003E-2</c:v>
                </c:pt>
                <c:pt idx="7">
                  <c:v>3.9834760230000002E-2</c:v>
                </c:pt>
                <c:pt idx="8">
                  <c:v>4.7972352910000002E-2</c:v>
                </c:pt>
                <c:pt idx="9">
                  <c:v>8.5929856459999995E-2</c:v>
                </c:pt>
                <c:pt idx="10">
                  <c:v>8.3558794700000008E-3</c:v>
                </c:pt>
                <c:pt idx="11">
                  <c:v>1.22484481E-2</c:v>
                </c:pt>
                <c:pt idx="12">
                  <c:v>2.8309254030000001E-2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大卖场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</c:spPr>
          </c:marker>
          <c:dLbls>
            <c:dLbl>
              <c:idx val="0"/>
              <c:layout>
                <c:manualLayout>
                  <c:x val="-4.4867986798679892E-2"/>
                  <c:y val="6.30783652043494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3.3985213481978117E-2"/>
                  <c:y val="4.26699341153784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3.4740131493464305E-2"/>
                  <c:y val="0.1345069366329208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3.4740131493464249E-2"/>
                  <c:y val="0.1481123788097916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-3.2343234323432342E-2"/>
                  <c:y val="-3.55610905779634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3.1439801460461006E-2"/>
                  <c:y val="5.96770046601317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%" sourceLinked="0"/>
            <c:txPr>
              <a:bodyPr/>
              <a:lstStyle/>
              <a:p>
                <a:pPr>
                  <a:defRPr sz="1400">
                    <a:solidFill>
                      <a:srgbClr val="FF0000"/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1804</c:v>
                </c:pt>
                <c:pt idx="1">
                  <c:v>1805</c:v>
                </c:pt>
                <c:pt idx="2">
                  <c:v>1806</c:v>
                </c:pt>
                <c:pt idx="3">
                  <c:v>1807</c:v>
                </c:pt>
                <c:pt idx="4">
                  <c:v>1808</c:v>
                </c:pt>
                <c:pt idx="5">
                  <c:v>1809</c:v>
                </c:pt>
                <c:pt idx="6">
                  <c:v>1810</c:v>
                </c:pt>
                <c:pt idx="7">
                  <c:v>1811</c:v>
                </c:pt>
                <c:pt idx="8">
                  <c:v>1812</c:v>
                </c:pt>
                <c:pt idx="9">
                  <c:v>1901</c:v>
                </c:pt>
                <c:pt idx="10">
                  <c:v>1902</c:v>
                </c:pt>
                <c:pt idx="11">
                  <c:v>1903</c:v>
                </c:pt>
                <c:pt idx="12">
                  <c:v>1904</c:v>
                </c:pt>
              </c:strCache>
            </c:strRef>
          </c:cat>
          <c:val>
            <c:numRef>
              <c:f>Sheet1!$C$2:$C$14</c:f>
              <c:numCache>
                <c:formatCode>#,##0%;\-#,##0%</c:formatCode>
                <c:ptCount val="13"/>
                <c:pt idx="0">
                  <c:v>-1.0009297400000001E-3</c:v>
                </c:pt>
                <c:pt idx="1">
                  <c:v>-2.2597684149999998E-2</c:v>
                </c:pt>
                <c:pt idx="2">
                  <c:v>1.5415162000000001E-4</c:v>
                </c:pt>
                <c:pt idx="3">
                  <c:v>8.6006356900000004E-3</c:v>
                </c:pt>
                <c:pt idx="4">
                  <c:v>-1.3983258639999999E-2</c:v>
                </c:pt>
                <c:pt idx="5">
                  <c:v>9.3623740129999994E-2</c:v>
                </c:pt>
                <c:pt idx="6">
                  <c:v>-7.8824949259999999E-2</c:v>
                </c:pt>
                <c:pt idx="7">
                  <c:v>-3.503608624E-2</c:v>
                </c:pt>
                <c:pt idx="8">
                  <c:v>-2.4549470909999999E-2</c:v>
                </c:pt>
                <c:pt idx="9">
                  <c:v>0.12007650357999999</c:v>
                </c:pt>
                <c:pt idx="10">
                  <c:v>-0.13579247312000001</c:v>
                </c:pt>
                <c:pt idx="11">
                  <c:v>-1.0875098010000001E-2</c:v>
                </c:pt>
                <c:pt idx="12">
                  <c:v>-7.3626865129999997E-2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超市</c:v>
                </c:pt>
              </c:strCache>
            </c:strRef>
          </c:tx>
          <c:spPr>
            <a:ln w="38100">
              <a:solidFill>
                <a:schemeClr val="accent2"/>
              </a:solidFill>
            </a:ln>
          </c:spPr>
          <c:marker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dLbls>
            <c:dLbl>
              <c:idx val="0"/>
              <c:layout>
                <c:manualLayout>
                  <c:x val="-4.6526467607390674E-2"/>
                  <c:y val="-3.92685735711608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3.7293729372937297E-2"/>
                  <c:y val="-6.30780973806845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2.153881136145111E-2"/>
                  <c:y val="-9.02889817344260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-3.6625477508380758E-2"/>
                  <c:y val="-0.103894423911296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-2.9789636443959357E-2"/>
                  <c:y val="-0.1106971449997321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-2.4839141394454405E-2"/>
                  <c:y val="0.1444048958165943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3.4740131493464305E-2"/>
                  <c:y val="8.99831271091113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>
                    <a:solidFill>
                      <a:schemeClr val="accent2"/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1804</c:v>
                </c:pt>
                <c:pt idx="1">
                  <c:v>1805</c:v>
                </c:pt>
                <c:pt idx="2">
                  <c:v>1806</c:v>
                </c:pt>
                <c:pt idx="3">
                  <c:v>1807</c:v>
                </c:pt>
                <c:pt idx="4">
                  <c:v>1808</c:v>
                </c:pt>
                <c:pt idx="5">
                  <c:v>1809</c:v>
                </c:pt>
                <c:pt idx="6">
                  <c:v>1810</c:v>
                </c:pt>
                <c:pt idx="7">
                  <c:v>1811</c:v>
                </c:pt>
                <c:pt idx="8">
                  <c:v>1812</c:v>
                </c:pt>
                <c:pt idx="9">
                  <c:v>1901</c:v>
                </c:pt>
                <c:pt idx="10">
                  <c:v>1902</c:v>
                </c:pt>
                <c:pt idx="11">
                  <c:v>1903</c:v>
                </c:pt>
                <c:pt idx="12">
                  <c:v>1904</c:v>
                </c:pt>
              </c:strCache>
            </c:strRef>
          </c:cat>
          <c:val>
            <c:numRef>
              <c:f>Sheet1!$D$2:$D$14</c:f>
              <c:numCache>
                <c:formatCode>#,##0%;\-#,##0%</c:formatCode>
                <c:ptCount val="13"/>
                <c:pt idx="0">
                  <c:v>9.2525850940000001E-2</c:v>
                </c:pt>
                <c:pt idx="1">
                  <c:v>7.0326295790000007E-2</c:v>
                </c:pt>
                <c:pt idx="2">
                  <c:v>5.1200630669999997E-2</c:v>
                </c:pt>
                <c:pt idx="3">
                  <c:v>0.11541172308</c:v>
                </c:pt>
                <c:pt idx="4">
                  <c:v>7.6648918590000004E-2</c:v>
                </c:pt>
                <c:pt idx="5">
                  <c:v>0.12055310172</c:v>
                </c:pt>
                <c:pt idx="6">
                  <c:v>4.631027134E-2</c:v>
                </c:pt>
                <c:pt idx="7">
                  <c:v>-2.2854936000000001E-4</c:v>
                </c:pt>
                <c:pt idx="8">
                  <c:v>8.7558837300000004E-3</c:v>
                </c:pt>
                <c:pt idx="9">
                  <c:v>9.0793499E-2</c:v>
                </c:pt>
                <c:pt idx="10">
                  <c:v>4.5184773650000003E-2</c:v>
                </c:pt>
                <c:pt idx="11">
                  <c:v>-1.9138212629999998E-2</c:v>
                </c:pt>
                <c:pt idx="12">
                  <c:v>5.3680656300000001E-3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小超市</c:v>
                </c:pt>
              </c:strCache>
            </c:strRef>
          </c:tx>
          <c:spPr>
            <a:ln w="38100">
              <a:solidFill>
                <a:schemeClr val="bg2"/>
              </a:solidFill>
            </a:ln>
          </c:spPr>
          <c:marker>
            <c:symbol val="circle"/>
            <c:size val="9"/>
            <c:spPr>
              <a:solidFill>
                <a:schemeClr val="bg2"/>
              </a:solidFill>
              <a:ln>
                <a:solidFill>
                  <a:schemeClr val="bg2"/>
                </a:solidFill>
              </a:ln>
            </c:spPr>
          </c:marker>
          <c:dLbls>
            <c:dLbl>
              <c:idx val="0"/>
              <c:layout>
                <c:manualLayout>
                  <c:x val="-4.6291286608975857E-2"/>
                  <c:y val="-0.1140985055439498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3.7285543514981444E-2"/>
                  <c:y val="-4.26699341153784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2.8139471427457707E-2"/>
                  <c:y val="0.1205953720070704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2.8139471427457707E-2"/>
                  <c:y val="-5.967673683646686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3.6390426444219227E-2"/>
                  <c:y val="0.1818198618029889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-2.8139471427457645E-2"/>
                  <c:y val="0.113792650918635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-2.8374652425872508E-2"/>
                  <c:y val="-4.9472655203813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-2.9789636443959357E-2"/>
                  <c:y val="-3.24658524827253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-3.804046152646761E-2"/>
                  <c:y val="0.1716157801703358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-3.1439801460461034E-2"/>
                  <c:y val="-9.70917028228613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2.6489306410956055E-2"/>
                  <c:y val="-6.647945792490224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layout>
                <c:manualLayout>
                  <c:x val="-2.9789636443959357E-2"/>
                  <c:y val="3.89627189458460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%" sourceLinked="0"/>
            <c:txPr>
              <a:bodyPr/>
              <a:lstStyle/>
              <a:p>
                <a:pPr>
                  <a:defRPr sz="1400">
                    <a:solidFill>
                      <a:schemeClr val="bg2"/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1804</c:v>
                </c:pt>
                <c:pt idx="1">
                  <c:v>1805</c:v>
                </c:pt>
                <c:pt idx="2">
                  <c:v>1806</c:v>
                </c:pt>
                <c:pt idx="3">
                  <c:v>1807</c:v>
                </c:pt>
                <c:pt idx="4">
                  <c:v>1808</c:v>
                </c:pt>
                <c:pt idx="5">
                  <c:v>1809</c:v>
                </c:pt>
                <c:pt idx="6">
                  <c:v>1810</c:v>
                </c:pt>
                <c:pt idx="7">
                  <c:v>1811</c:v>
                </c:pt>
                <c:pt idx="8">
                  <c:v>1812</c:v>
                </c:pt>
                <c:pt idx="9">
                  <c:v>1901</c:v>
                </c:pt>
                <c:pt idx="10">
                  <c:v>1902</c:v>
                </c:pt>
                <c:pt idx="11">
                  <c:v>1903</c:v>
                </c:pt>
                <c:pt idx="12">
                  <c:v>1904</c:v>
                </c:pt>
              </c:strCache>
            </c:strRef>
          </c:cat>
          <c:val>
            <c:numRef>
              <c:f>Sheet1!$E$2:$E$14</c:f>
              <c:numCache>
                <c:formatCode>#,##0%;\-#,##0%</c:formatCode>
                <c:ptCount val="13"/>
                <c:pt idx="0">
                  <c:v>7.7899828350000005E-2</c:v>
                </c:pt>
                <c:pt idx="1">
                  <c:v>5.0013632000000002E-2</c:v>
                </c:pt>
                <c:pt idx="2">
                  <c:v>1.501712427E-2</c:v>
                </c:pt>
                <c:pt idx="3">
                  <c:v>4.6155021179999998E-2</c:v>
                </c:pt>
                <c:pt idx="4">
                  <c:v>4.8001492749999999E-2</c:v>
                </c:pt>
                <c:pt idx="5">
                  <c:v>7.4535544920000002E-2</c:v>
                </c:pt>
                <c:pt idx="6">
                  <c:v>4.063776769E-2</c:v>
                </c:pt>
                <c:pt idx="7">
                  <c:v>-6.0445174400000001E-3</c:v>
                </c:pt>
                <c:pt idx="8">
                  <c:v>2.6023501300000002E-3</c:v>
                </c:pt>
                <c:pt idx="9">
                  <c:v>6.6151731130000002E-2</c:v>
                </c:pt>
                <c:pt idx="10">
                  <c:v>5.9054893749999997E-2</c:v>
                </c:pt>
                <c:pt idx="11">
                  <c:v>-7.3804896999999996E-4</c:v>
                </c:pt>
                <c:pt idx="12">
                  <c:v>9.840336900000001E-4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便利店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ymbol val="circle"/>
            <c:size val="7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</c:spPr>
          </c:marker>
          <c:dLbls>
            <c:dLbl>
              <c:idx val="0"/>
              <c:layout>
                <c:manualLayout>
                  <c:x val="-4.4641121592474173E-2"/>
                  <c:y val="-5.967673683646691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3.5643564356435613E-2"/>
                  <c:y val="-8.68876211902084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3.5643564356435641E-2"/>
                  <c:y val="-8.34862606459906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2.8139471427457721E-2"/>
                  <c:y val="-9.02889817344260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2.978976637821263E-2"/>
                  <c:y val="-0.1072957844555146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-2.9789636443959377E-2"/>
                  <c:y val="-7.66835395575553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-2.9789636443959377E-2"/>
                  <c:y val="-8.688762119020836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1.3287986278942855E-2"/>
                  <c:y val="-8.688762119020836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%" sourceLinked="0"/>
            <c:txPr>
              <a:bodyPr/>
              <a:lstStyle/>
              <a:p>
                <a:pPr>
                  <a:defRPr sz="1400">
                    <a:solidFill>
                      <a:srgbClr val="8DC63F"/>
                    </a:solidFill>
                    <a:latin typeface="+mn-lt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1804</c:v>
                </c:pt>
                <c:pt idx="1">
                  <c:v>1805</c:v>
                </c:pt>
                <c:pt idx="2">
                  <c:v>1806</c:v>
                </c:pt>
                <c:pt idx="3">
                  <c:v>1807</c:v>
                </c:pt>
                <c:pt idx="4">
                  <c:v>1808</c:v>
                </c:pt>
                <c:pt idx="5">
                  <c:v>1809</c:v>
                </c:pt>
                <c:pt idx="6">
                  <c:v>1810</c:v>
                </c:pt>
                <c:pt idx="7">
                  <c:v>1811</c:v>
                </c:pt>
                <c:pt idx="8">
                  <c:v>1812</c:v>
                </c:pt>
                <c:pt idx="9">
                  <c:v>1901</c:v>
                </c:pt>
                <c:pt idx="10">
                  <c:v>1902</c:v>
                </c:pt>
                <c:pt idx="11">
                  <c:v>1903</c:v>
                </c:pt>
                <c:pt idx="12">
                  <c:v>1904</c:v>
                </c:pt>
              </c:strCache>
            </c:strRef>
          </c:cat>
          <c:val>
            <c:numRef>
              <c:f>Sheet1!$F$2:$F$14</c:f>
              <c:numCache>
                <c:formatCode>#,##0%;\-#,##0%</c:formatCode>
                <c:ptCount val="13"/>
                <c:pt idx="0">
                  <c:v>0.25015545504999998</c:v>
                </c:pt>
                <c:pt idx="1">
                  <c:v>0.23140618181</c:v>
                </c:pt>
                <c:pt idx="2">
                  <c:v>0.17696991370000001</c:v>
                </c:pt>
                <c:pt idx="3">
                  <c:v>0.23348554345</c:v>
                </c:pt>
                <c:pt idx="4">
                  <c:v>0.14629701198</c:v>
                </c:pt>
                <c:pt idx="5">
                  <c:v>0.18204745979</c:v>
                </c:pt>
                <c:pt idx="6">
                  <c:v>0.14944174896000001</c:v>
                </c:pt>
                <c:pt idx="7">
                  <c:v>0.16037299873999999</c:v>
                </c:pt>
                <c:pt idx="8">
                  <c:v>0.17808022794</c:v>
                </c:pt>
                <c:pt idx="9">
                  <c:v>0.16945773665</c:v>
                </c:pt>
                <c:pt idx="10">
                  <c:v>0.20422593148000001</c:v>
                </c:pt>
                <c:pt idx="11">
                  <c:v>0.13853300127000001</c:v>
                </c:pt>
                <c:pt idx="12">
                  <c:v>0.12652786401999999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6285568"/>
        <c:axId val="346287104"/>
      </c:lineChart>
      <c:catAx>
        <c:axId val="346285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38100">
            <a:solidFill>
              <a:schemeClr val="accent6"/>
            </a:solidFill>
          </a:ln>
        </c:spPr>
        <c:txPr>
          <a:bodyPr rot="-5400000" vert="horz"/>
          <a:lstStyle/>
          <a:p>
            <a:pPr>
              <a:defRPr sz="120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346287104"/>
        <c:crosses val="autoZero"/>
        <c:auto val="1"/>
        <c:lblAlgn val="ctr"/>
        <c:lblOffset val="100"/>
        <c:noMultiLvlLbl val="0"/>
      </c:catAx>
      <c:valAx>
        <c:axId val="346287104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400">
                <a:solidFill>
                  <a:schemeClr val="accent6"/>
                </a:solidFill>
                <a:latin typeface="+mn-lt"/>
              </a:defRPr>
            </a:pPr>
            <a:endParaRPr lang="zh-CN"/>
          </a:p>
        </c:txPr>
        <c:crossAx val="346285568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20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defRPr>
          </a:pPr>
          <a:endParaRPr lang="zh-CN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789832925835372E-2"/>
          <c:y val="3.7414965986394592E-2"/>
          <c:w val="0.96316563695204471"/>
          <c:h val="0.656757726712732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线下整体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4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5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6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7"/>
            <c:invertIfNegative val="0"/>
            <c:bubble3D val="0"/>
            <c:spPr>
              <a:solidFill>
                <a:srgbClr val="002060"/>
              </a:solidFill>
            </c:spPr>
          </c:dPt>
          <c:dPt>
            <c:idx val="8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9"/>
            <c:invertIfNegative val="0"/>
            <c:bubble3D val="0"/>
            <c:spPr>
              <a:solidFill>
                <a:srgbClr val="002060"/>
              </a:solidFill>
            </c:spPr>
          </c:dPt>
          <c:dPt>
            <c:idx val="10"/>
            <c:invertIfNegative val="0"/>
            <c:bubble3D val="0"/>
            <c:spPr>
              <a:solidFill>
                <a:srgbClr val="002060"/>
              </a:solidFill>
            </c:spPr>
          </c:dPt>
          <c:dPt>
            <c:idx val="11"/>
            <c:invertIfNegative val="0"/>
            <c:bubble3D val="0"/>
            <c:spPr>
              <a:solidFill>
                <a:srgbClr val="002060"/>
              </a:solidFill>
            </c:spPr>
          </c:dPt>
          <c:dPt>
            <c:idx val="12"/>
            <c:invertIfNegative val="0"/>
            <c:bubble3D val="0"/>
            <c:spPr>
              <a:solidFill>
                <a:srgbClr val="002060"/>
              </a:solidFill>
            </c:spPr>
          </c:dPt>
          <c:dPt>
            <c:idx val="13"/>
            <c:invertIfNegative val="0"/>
            <c:bubble3D val="0"/>
            <c:spPr>
              <a:solidFill>
                <a:srgbClr val="002060"/>
              </a:solidFill>
            </c:spPr>
          </c:dPt>
          <c:dPt>
            <c:idx val="14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15"/>
            <c:invertIfNegative val="0"/>
            <c:bubble3D val="0"/>
            <c:spPr>
              <a:solidFill>
                <a:srgbClr val="00B050"/>
              </a:solidFill>
            </c:spPr>
          </c:dPt>
          <c:dPt>
            <c:idx val="16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</c:spPr>
          </c:dPt>
          <c:dPt>
            <c:idx val="17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18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19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20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21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22"/>
            <c:invertIfNegative val="0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</c:spPr>
          </c:dPt>
          <c:dPt>
            <c:idx val="23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24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25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26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27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28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</c:dPt>
          <c:dPt>
            <c:idx val="29"/>
            <c:invertIfNegative val="0"/>
            <c:bubble3D val="0"/>
            <c:spPr>
              <a:solidFill>
                <a:srgbClr val="FF9999"/>
              </a:solidFill>
            </c:spPr>
          </c:dPt>
          <c:dPt>
            <c:idx val="30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</c:dPt>
          <c:dPt>
            <c:idx val="31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</c:dPt>
          <c:dPt>
            <c:idx val="3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</c:dPt>
          <c:dPt>
            <c:idx val="33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</c:dPt>
          <c:dPt>
            <c:idx val="34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</c:dPt>
          <c:dPt>
            <c:idx val="35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36"/>
            <c:invertIfNegative val="0"/>
            <c:bubble3D val="0"/>
            <c:spPr>
              <a:solidFill>
                <a:srgbClr val="002060"/>
              </a:solidFill>
            </c:spPr>
          </c:dPt>
          <c:dPt>
            <c:idx val="37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38"/>
            <c:invertIfNegative val="0"/>
            <c:bubble3D val="0"/>
            <c:spPr>
              <a:solidFill>
                <a:srgbClr val="002060"/>
              </a:solidFill>
            </c:spPr>
          </c:dPt>
          <c:dPt>
            <c:idx val="39"/>
            <c:invertIfNegative val="0"/>
            <c:bubble3D val="0"/>
            <c:spPr>
              <a:solidFill>
                <a:srgbClr val="002060"/>
              </a:solidFill>
            </c:spPr>
          </c:dPt>
          <c:dPt>
            <c:idx val="40"/>
            <c:invertIfNegative val="0"/>
            <c:bubble3D val="0"/>
            <c:spPr>
              <a:solidFill>
                <a:srgbClr val="002060"/>
              </a:solidFill>
            </c:spPr>
          </c:dPt>
          <c:dPt>
            <c:idx val="41"/>
            <c:invertIfNegative val="0"/>
            <c:bubble3D val="0"/>
            <c:spPr>
              <a:solidFill>
                <a:srgbClr val="002060"/>
              </a:solidFill>
            </c:spPr>
          </c:dPt>
          <c:dPt>
            <c:idx val="44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45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46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47"/>
            <c:invertIfNegative val="0"/>
            <c:bubble3D val="0"/>
            <c:spPr>
              <a:solidFill>
                <a:schemeClr val="accent6"/>
              </a:solidFill>
            </c:spPr>
          </c:dPt>
          <c:dLbls>
            <c:dLbl>
              <c:idx val="1"/>
              <c:delete val="1"/>
            </c:dLbl>
            <c:dLbl>
              <c:idx val="3"/>
              <c:layout>
                <c:manualLayout>
                  <c:x val="1.6172575387122937E-3"/>
                  <c:y val="1.56150484804221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delete val="1"/>
            </c:dLbl>
            <c:dLbl>
              <c:idx val="15"/>
              <c:delete val="1"/>
            </c:dLbl>
            <c:dLbl>
              <c:idx val="21"/>
              <c:layout>
                <c:manualLayout>
                  <c:x val="0"/>
                  <c:y val="-2.04081632653061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2"/>
              <c:delete val="1"/>
            </c:dLbl>
            <c:dLbl>
              <c:idx val="23"/>
              <c:layout>
                <c:manualLayout>
                  <c:x val="1.5568304403255867E-3"/>
                  <c:y val="-3.401360544217689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4"/>
              <c:layout>
                <c:manualLayout>
                  <c:x val="0"/>
                  <c:y val="-1.36054421768707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9"/>
              <c:delete val="1"/>
            </c:dLbl>
            <c:dLbl>
              <c:idx val="37"/>
              <c:delete val="1"/>
            </c:dLbl>
            <c:dLbl>
              <c:idx val="43"/>
              <c:delete val="1"/>
            </c:dLbl>
            <c:numFmt formatCode="0%" sourceLinked="0"/>
            <c:txPr>
              <a:bodyPr/>
              <a:lstStyle/>
              <a:p>
                <a:pPr>
                  <a:defRPr sz="1000">
                    <a:solidFill>
                      <a:schemeClr val="accent6"/>
                    </a:solidFill>
                    <a:latin typeface="+mn-lt"/>
                    <a:ea typeface="微软雅黑" pitchFamily="34" charset="-122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Sheet1!$B$1:$AJ$2</c:f>
              <c:multiLvlStrCache>
                <c:ptCount val="35"/>
                <c:lvl>
                  <c:pt idx="0">
                    <c:v>今年至今</c:v>
                  </c:pt>
                  <c:pt idx="1">
                    <c:v>  </c:v>
                  </c:pt>
                  <c:pt idx="2">
                    <c:v>18年第二季度</c:v>
                  </c:pt>
                  <c:pt idx="3">
                    <c:v>18年第三季度</c:v>
                  </c:pt>
                  <c:pt idx="4">
                    <c:v>18年第四季度</c:v>
                  </c:pt>
                  <c:pt idx="5">
                    <c:v>19年第一季度</c:v>
                  </c:pt>
                  <c:pt idx="6">
                    <c:v>19年4月</c:v>
                  </c:pt>
                  <c:pt idx="7">
                    <c:v>今年至今</c:v>
                  </c:pt>
                  <c:pt idx="8">
                    <c:v>  </c:v>
                  </c:pt>
                  <c:pt idx="9">
                    <c:v>18年第二季度</c:v>
                  </c:pt>
                  <c:pt idx="10">
                    <c:v>18年第三季度</c:v>
                  </c:pt>
                  <c:pt idx="11">
                    <c:v>18年第四季度</c:v>
                  </c:pt>
                  <c:pt idx="12">
                    <c:v>19年第一季度</c:v>
                  </c:pt>
                  <c:pt idx="13">
                    <c:v>19年4月</c:v>
                  </c:pt>
                  <c:pt idx="14">
                    <c:v>今年至今</c:v>
                  </c:pt>
                  <c:pt idx="15">
                    <c:v>  </c:v>
                  </c:pt>
                  <c:pt idx="16">
                    <c:v>18年第二季度</c:v>
                  </c:pt>
                  <c:pt idx="17">
                    <c:v>18年第三季度</c:v>
                  </c:pt>
                  <c:pt idx="18">
                    <c:v>18年第四季度</c:v>
                  </c:pt>
                  <c:pt idx="19">
                    <c:v>19年第一季度</c:v>
                  </c:pt>
                  <c:pt idx="20">
                    <c:v>19年4月</c:v>
                  </c:pt>
                  <c:pt idx="21">
                    <c:v>今年至今</c:v>
                  </c:pt>
                  <c:pt idx="22">
                    <c:v>  </c:v>
                  </c:pt>
                  <c:pt idx="23">
                    <c:v>18年第二季度</c:v>
                  </c:pt>
                  <c:pt idx="24">
                    <c:v>18年第三季度</c:v>
                  </c:pt>
                  <c:pt idx="25">
                    <c:v>18年第四季度</c:v>
                  </c:pt>
                  <c:pt idx="26">
                    <c:v>19年第一季度</c:v>
                  </c:pt>
                  <c:pt idx="27">
                    <c:v>19年4月</c:v>
                  </c:pt>
                  <c:pt idx="28">
                    <c:v>今年至今</c:v>
                  </c:pt>
                  <c:pt idx="29">
                    <c:v>  </c:v>
                  </c:pt>
                  <c:pt idx="30">
                    <c:v>18年第二季度</c:v>
                  </c:pt>
                  <c:pt idx="31">
                    <c:v>18年第三季度</c:v>
                  </c:pt>
                  <c:pt idx="32">
                    <c:v>18年第四季度</c:v>
                  </c:pt>
                  <c:pt idx="33">
                    <c:v>19年第一季度</c:v>
                  </c:pt>
                  <c:pt idx="34">
                    <c:v>19年4月</c:v>
                  </c:pt>
                </c:lvl>
                <c:lvl>
                  <c:pt idx="0">
                    <c:v>线下整体</c:v>
                  </c:pt>
                  <c:pt idx="7">
                    <c:v>食杂店</c:v>
                  </c:pt>
                  <c:pt idx="14">
                    <c:v>化妆品店</c:v>
                  </c:pt>
                  <c:pt idx="21">
                    <c:v>其他店</c:v>
                  </c:pt>
                  <c:pt idx="28">
                    <c:v>母婴店</c:v>
                  </c:pt>
                </c:lvl>
              </c:multiLvlStrCache>
            </c:multiLvlStrRef>
          </c:cat>
          <c:val>
            <c:numRef>
              <c:f>Sheet1!$B$3:$AJ$3</c:f>
              <c:numCache>
                <c:formatCode>General</c:formatCode>
                <c:ptCount val="35"/>
                <c:pt idx="0" formatCode="#,##0%;\-#,##0%">
                  <c:v>3.2501972990000003E-2</c:v>
                </c:pt>
                <c:pt idx="2" formatCode="#,##0%;\-#,##0%">
                  <c:v>5.6197981449999997E-2</c:v>
                </c:pt>
                <c:pt idx="3" formatCode="#,##0%;\-#,##0%">
                  <c:v>7.3398214870000006E-2</c:v>
                </c:pt>
                <c:pt idx="4" formatCode="#,##0%;\-#,##0%">
                  <c:v>4.3716959520000001E-2</c:v>
                </c:pt>
                <c:pt idx="5" formatCode="#,##0%;\-#,##0%">
                  <c:v>3.3720871809999997E-2</c:v>
                </c:pt>
                <c:pt idx="6" formatCode="#,##0%;\-#,##0%">
                  <c:v>2.8309254030000001E-2</c:v>
                </c:pt>
                <c:pt idx="7" formatCode="#,##0%;\-#,##0%">
                  <c:v>2.4557948279999998E-2</c:v>
                </c:pt>
                <c:pt idx="9" formatCode="#,##0%;\-#,##0%">
                  <c:v>3.3963294909999997E-2</c:v>
                </c:pt>
                <c:pt idx="10" formatCode="#,##0%;\-#,##0%">
                  <c:v>4.1225113760000001E-2</c:v>
                </c:pt>
                <c:pt idx="11" formatCode="#,##0%;\-#,##0%">
                  <c:v>6.3604411250000006E-2</c:v>
                </c:pt>
                <c:pt idx="12" formatCode="#,##0%;\-#,##0%">
                  <c:v>1.52914795E-2</c:v>
                </c:pt>
                <c:pt idx="13" formatCode="#,##0%;\-#,##0%">
                  <c:v>5.3895608749999997E-2</c:v>
                </c:pt>
                <c:pt idx="14" formatCode="#,##0%;\-#,##0%">
                  <c:v>0.13641436968000001</c:v>
                </c:pt>
                <c:pt idx="16" formatCode="#,##0%;\-#,##0%">
                  <c:v>0.22653939576000001</c:v>
                </c:pt>
                <c:pt idx="17" formatCode="#,##0%;\-#,##0%">
                  <c:v>0.25243785926000001</c:v>
                </c:pt>
                <c:pt idx="18" formatCode="#,##0%;\-#,##0%">
                  <c:v>0.21467823262999999</c:v>
                </c:pt>
                <c:pt idx="19" formatCode="#,##0%;\-#,##0%">
                  <c:v>0.1266806077</c:v>
                </c:pt>
                <c:pt idx="20" formatCode="#,##0%;\-#,##0%">
                  <c:v>0.16699147126</c:v>
                </c:pt>
                <c:pt idx="21" formatCode="#,##0%;\-#,##0%">
                  <c:v>0.22567395614999999</c:v>
                </c:pt>
                <c:pt idx="23" formatCode="#,##0%;\-#,##0%">
                  <c:v>0.12330894442</c:v>
                </c:pt>
                <c:pt idx="24" formatCode="#,##0%;\-#,##0%">
                  <c:v>0.13444714027999999</c:v>
                </c:pt>
                <c:pt idx="25" formatCode="#,##0%;\-#,##0%">
                  <c:v>0.24123346969000001</c:v>
                </c:pt>
                <c:pt idx="26" formatCode="#,##0%;\-#,##0%">
                  <c:v>0.22972718114999999</c:v>
                </c:pt>
                <c:pt idx="27" formatCode="#,##0%;\-#,##0%">
                  <c:v>0.21398214446</c:v>
                </c:pt>
                <c:pt idx="28" formatCode="###0%;\-###0%">
                  <c:v>8.9212562940000004E-2</c:v>
                </c:pt>
                <c:pt idx="30" formatCode="###0%;\-###0%">
                  <c:v>0.15472982147</c:v>
                </c:pt>
                <c:pt idx="31" formatCode="###0%;\-###0%">
                  <c:v>0.14529475324999999</c:v>
                </c:pt>
                <c:pt idx="32" formatCode="###0%;\-###0%">
                  <c:v>0.11521394931999999</c:v>
                </c:pt>
                <c:pt idx="33" formatCode="###0%;\-###0%">
                  <c:v>8.9967297779999997E-2</c:v>
                </c:pt>
                <c:pt idx="34" formatCode="###0%;\-###0%">
                  <c:v>8.6909676569999997E-2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346772608"/>
        <c:axId val="346774144"/>
      </c:barChart>
      <c:catAx>
        <c:axId val="346772608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38100">
            <a:solidFill>
              <a:schemeClr val="accent6"/>
            </a:solidFill>
          </a:ln>
        </c:spPr>
        <c:txPr>
          <a:bodyPr rot="-5400000" vert="horz"/>
          <a:lstStyle/>
          <a:p>
            <a:pPr>
              <a:defRPr sz="100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defRPr>
            </a:pPr>
            <a:endParaRPr lang="zh-CN"/>
          </a:p>
        </c:txPr>
        <c:crossAx val="346774144"/>
        <c:crosses val="autoZero"/>
        <c:auto val="1"/>
        <c:lblAlgn val="ctr"/>
        <c:lblOffset val="100"/>
        <c:noMultiLvlLbl val="0"/>
      </c:catAx>
      <c:valAx>
        <c:axId val="346774144"/>
        <c:scaling>
          <c:orientation val="minMax"/>
        </c:scaling>
        <c:delete val="1"/>
        <c:axPos val="l"/>
        <c:numFmt formatCode="#,##0%;\-#,##0%" sourceLinked="1"/>
        <c:majorTickMark val="out"/>
        <c:minorTickMark val="none"/>
        <c:tickLblPos val="none"/>
        <c:crossAx val="346772608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6423B-38AA-4F2D-AEB9-7B6FB4B6ABF7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5DEC9-70C3-4310-943F-23A057C9C2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76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A636E-637B-46FB-9630-B39162DCA743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30213-3389-4756-ADED-F048FFEFDA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67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C59EBD1-34C6-45EF-ADA9-C06EBEDB7BE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C59EBD1-34C6-45EF-ADA9-C06EBEDB7BE1}" type="slidenum">
              <a:rPr 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33449-A8D1-4BC3-80BD-8275741682C6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64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33449-A8D1-4BC3-80BD-8275741682C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364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30213-3389-4756-ADED-F048FFEFDAC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4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30213-3389-4756-ADED-F048FFEFDAC9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14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30213-3389-4756-ADED-F048FFEFDAC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4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Tier 4: </a:t>
            </a:r>
            <a:r>
              <a:rPr lang="en-US" altLang="zh-CN" dirty="0" err="1" smtClean="0"/>
              <a:t>c+d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30213-3389-4756-ADED-F048FFEFDAC9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543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22" name="Rectangle 7"/>
          <p:cNvSpPr txBox="1">
            <a:spLocks noGrp="1" noChangeArrowheads="1"/>
          </p:cNvSpPr>
          <p:nvPr/>
        </p:nvSpPr>
        <p:spPr bwMode="auto">
          <a:xfrm>
            <a:off x="3849900" y="9377137"/>
            <a:ext cx="2946189" cy="4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 anchor="b"/>
          <a:lstStyle>
            <a:lvl1pPr algn="ctr" defTabSz="4572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ctr" defTabSz="4572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ctr" defTabSz="4572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ctr" defTabSz="4572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ctr" defTabSz="4572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AC7EC1EC-0FD5-4173-ADB8-34A23125716C}" type="slidenum">
              <a:rPr lang="en-US" altLang="zh-CN" sz="1200">
                <a:solidFill>
                  <a:prstClr val="black"/>
                </a:solidFill>
                <a:latin typeface="Calibri" pitchFamily="34" charset="0"/>
                <a:ea typeface="ＭＳ Ｐゴシック" pitchFamily="34" charset="-128"/>
              </a:rPr>
              <a:pPr algn="r"/>
              <a:t>28</a:t>
            </a:fld>
            <a:endParaRPr lang="en-US" altLang="zh-CN" sz="1200">
              <a:solidFill>
                <a:prstClr val="black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259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38188"/>
            <a:ext cx="4937125" cy="3703637"/>
          </a:xfrm>
          <a:ln/>
        </p:spPr>
      </p:sp>
      <p:sp>
        <p:nvSpPr>
          <p:cNvPr id="1259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768" y="4690149"/>
            <a:ext cx="5438140" cy="444395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65887"/>
            <a:r>
              <a:rPr lang="en-US" altLang="zh-CN" baseline="0" dirty="0" smtClean="0">
                <a:latin typeface="Arial" pitchFamily="34" charset="0"/>
              </a:rPr>
              <a:t>Key difference between minimarket and grocery is scan data…</a:t>
            </a:r>
          </a:p>
          <a:p>
            <a:pPr defTabSz="465887"/>
            <a:endParaRPr lang="en-US" altLang="zh-CN" baseline="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570" name="Rectangle 7"/>
          <p:cNvSpPr txBox="1">
            <a:spLocks noGrp="1" noChangeArrowheads="1"/>
          </p:cNvSpPr>
          <p:nvPr/>
        </p:nvSpPr>
        <p:spPr bwMode="auto">
          <a:xfrm>
            <a:off x="3849900" y="9377137"/>
            <a:ext cx="2946189" cy="4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 anchor="b"/>
          <a:lstStyle>
            <a:lvl1pPr algn="ctr" defTabSz="4572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ctr" defTabSz="4572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ctr" defTabSz="4572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ctr" defTabSz="4572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ctr" defTabSz="4572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AC725AD6-7F72-47C2-B6B1-A748FA06D435}" type="slidenum">
              <a:rPr lang="en-US" altLang="zh-CN" sz="1200">
                <a:solidFill>
                  <a:prstClr val="black"/>
                </a:solidFill>
                <a:latin typeface="Calibri" pitchFamily="34" charset="0"/>
                <a:ea typeface="ＭＳ Ｐゴシック" pitchFamily="34" charset="-128"/>
              </a:rPr>
              <a:pPr algn="r"/>
              <a:t>29</a:t>
            </a:fld>
            <a:endParaRPr lang="en-US" altLang="zh-CN" sz="1200">
              <a:solidFill>
                <a:prstClr val="black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261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38188"/>
            <a:ext cx="4937125" cy="3703637"/>
          </a:xfrm>
          <a:ln/>
        </p:spPr>
      </p:sp>
      <p:sp>
        <p:nvSpPr>
          <p:cNvPr id="1261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768" y="4690149"/>
            <a:ext cx="5438140" cy="444395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65887"/>
            <a:endParaRPr lang="zh-CN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Nielsen_S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582" y="2438469"/>
            <a:ext cx="889600" cy="314589"/>
          </a:xfrm>
          <a:prstGeom prst="rect">
            <a:avLst/>
          </a:prstGeom>
        </p:spPr>
      </p:pic>
      <p:pic>
        <p:nvPicPr>
          <p:cNvPr id="8" name="Picture 7" descr="PPT-White-Cover-Graphic-No-Image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17"/>
          </p:nvPr>
        </p:nvSpPr>
        <p:spPr>
          <a:xfrm>
            <a:off x="6044184" y="5998464"/>
            <a:ext cx="2891063" cy="697394"/>
          </a:xfrm>
        </p:spPr>
        <p:txBody>
          <a:bodyPr wrap="square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76600" y="2835276"/>
            <a:ext cx="5667603" cy="1310218"/>
          </a:xfrm>
        </p:spPr>
        <p:txBody>
          <a:bodyPr wrap="square" tIns="0" bIns="0">
            <a:noAutofit/>
          </a:bodyPr>
          <a:lstStyle>
            <a:lvl1pPr algn="r">
              <a:lnSpc>
                <a:spcPct val="80000"/>
              </a:lnSpc>
              <a:tabLst>
                <a:tab pos="508000" algn="l"/>
              </a:tabLst>
              <a:defRPr sz="4500" b="0" cap="all" baseline="0">
                <a:solidFill>
                  <a:srgbClr val="009D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76600" y="4154504"/>
            <a:ext cx="5667603" cy="569896"/>
          </a:xfrm>
        </p:spPr>
        <p:txBody>
          <a:bodyPr wrap="square" tIns="0" bIns="0"/>
          <a:lstStyle>
            <a:lvl1pPr marL="0" indent="0" algn="r">
              <a:lnSpc>
                <a:spcPct val="100000"/>
              </a:lnSpc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835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-Chart-Template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gray">
          <a:xfrm rot="16200000">
            <a:off x="-1078030" y="5582967"/>
            <a:ext cx="236540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sz="600" dirty="0" smtClean="0">
                <a:solidFill>
                  <a:srgbClr val="5F5F5F"/>
                </a:solidFill>
                <a:latin typeface="Calibri"/>
                <a:cs typeface="Calibri"/>
              </a:rPr>
              <a:t>Copyright ©2012 The Nielsen Company. Confidential and proprietary.</a:t>
            </a:r>
            <a:endParaRPr lang="en-US" sz="600" dirty="0">
              <a:solidFill>
                <a:srgbClr val="5F5F5F"/>
              </a:solidFill>
              <a:latin typeface="Calibri"/>
              <a:cs typeface="Calibri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94360" y="676656"/>
            <a:ext cx="8166672" cy="571500"/>
          </a:xfrm>
        </p:spPr>
        <p:txBody>
          <a:bodyPr wrap="square">
            <a:noAutofit/>
          </a:bodyPr>
          <a:lstStyle>
            <a:lvl1pPr>
              <a:defRPr sz="2800" b="1" baseline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594360" y="1280160"/>
            <a:ext cx="8160322" cy="315118"/>
          </a:xfrm>
        </p:spPr>
        <p:txBody>
          <a:bodyPr wrap="square" tIns="0" bIns="0" anchor="t" anchorCtr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5"/>
          </p:nvPr>
        </p:nvSpPr>
        <p:spPr>
          <a:xfrm>
            <a:off x="594360" y="6373368"/>
            <a:ext cx="8165465" cy="365760"/>
          </a:xfrm>
        </p:spPr>
        <p:txBody>
          <a:bodyPr wrap="square" tIns="0" bIns="0" anchor="b" anchorCtr="0"/>
          <a:lstStyle>
            <a:lvl1pPr marL="0" indent="0">
              <a:spcBef>
                <a:spcPts val="60"/>
              </a:spcBef>
              <a:buNone/>
              <a:defRPr sz="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8880760" y="6600342"/>
            <a:ext cx="13465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spAutoFit/>
          </a:bodyPr>
          <a:lstStyle/>
          <a:p>
            <a:pPr algn="ctr" defTabSz="914400">
              <a:spcBef>
                <a:spcPts val="0"/>
              </a:spcBef>
            </a:pPr>
            <a:fld id="{0D7D805D-F6E5-43ED-9D8A-77676030D49C}" type="slidenum">
              <a:rPr lang="en-US" sz="900" b="0">
                <a:solidFill>
                  <a:srgbClr val="009DD9"/>
                </a:solidFill>
              </a:rPr>
              <a:pPr algn="ctr" defTabSz="914400">
                <a:spcBef>
                  <a:spcPts val="0"/>
                </a:spcBef>
              </a:pPr>
              <a:t>‹#›</a:t>
            </a:fld>
            <a:endParaRPr lang="en-US" sz="900" b="0" dirty="0">
              <a:solidFill>
                <a:srgbClr val="009D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01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PT-Chart-Template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 bwMode="gray">
          <a:xfrm rot="16200000">
            <a:off x="-1078030" y="5582967"/>
            <a:ext cx="236540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sz="600" dirty="0" smtClean="0">
                <a:solidFill>
                  <a:srgbClr val="5F5F5F"/>
                </a:solidFill>
                <a:latin typeface="Calibri"/>
                <a:cs typeface="Calibri"/>
              </a:rPr>
              <a:t>Copyright ©2012 The Nielsen Company. Confidential and proprietary.</a:t>
            </a:r>
            <a:endParaRPr lang="en-US" sz="600" dirty="0">
              <a:solidFill>
                <a:srgbClr val="5F5F5F"/>
              </a:solidFill>
              <a:latin typeface="Calibri"/>
              <a:cs typeface="Calibri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4"/>
          </p:nvPr>
        </p:nvSpPr>
        <p:spPr>
          <a:xfrm>
            <a:off x="594360" y="1801368"/>
            <a:ext cx="4087178" cy="177006"/>
          </a:xfrm>
        </p:spPr>
        <p:txBody>
          <a:bodyPr wrap="square" tIns="0" bIns="0" anchor="t" anchorCtr="0"/>
          <a:lstStyle>
            <a:lvl1pPr marL="0" indent="0">
              <a:spcBef>
                <a:spcPts val="0"/>
              </a:spcBef>
              <a:buNone/>
              <a:defRPr sz="1200" b="0" baseline="0">
                <a:solidFill>
                  <a:srgbClr val="009DD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hart Placeholder 12"/>
          <p:cNvSpPr>
            <a:spLocks noGrp="1"/>
          </p:cNvSpPr>
          <p:nvPr>
            <p:ph type="chart" sz="quarter" idx="16"/>
          </p:nvPr>
        </p:nvSpPr>
        <p:spPr>
          <a:xfrm>
            <a:off x="711200" y="2238121"/>
            <a:ext cx="3970338" cy="3238754"/>
          </a:xfrm>
        </p:spPr>
        <p:txBody>
          <a:bodyPr wrap="none"/>
          <a:lstStyle>
            <a:lvl1pPr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square"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594360" y="1280160"/>
            <a:ext cx="8160322" cy="315118"/>
          </a:xfrm>
        </p:spPr>
        <p:txBody>
          <a:bodyPr wrap="square" tIns="0" bIns="0" anchor="t" anchorCtr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8880760" y="6600342"/>
            <a:ext cx="13465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spAutoFit/>
          </a:bodyPr>
          <a:lstStyle/>
          <a:p>
            <a:pPr algn="ctr" defTabSz="914400">
              <a:spcBef>
                <a:spcPts val="0"/>
              </a:spcBef>
            </a:pPr>
            <a:fld id="{0D7D805D-F6E5-43ED-9D8A-77676030D49C}" type="slidenum">
              <a:rPr lang="en-US" sz="900" b="0">
                <a:solidFill>
                  <a:srgbClr val="009DD9"/>
                </a:solidFill>
              </a:rPr>
              <a:pPr algn="ctr" defTabSz="914400">
                <a:spcBef>
                  <a:spcPts val="0"/>
                </a:spcBef>
              </a:pPr>
              <a:t>‹#›</a:t>
            </a:fld>
            <a:endParaRPr lang="en-US" sz="900" b="0" dirty="0">
              <a:solidFill>
                <a:srgbClr val="009DD9"/>
              </a:solidFill>
            </a:endParaRPr>
          </a:p>
        </p:txBody>
      </p:sp>
      <p:sp>
        <p:nvSpPr>
          <p:cNvPr id="14" name="Chart Placeholder 12"/>
          <p:cNvSpPr>
            <a:spLocks noGrp="1"/>
          </p:cNvSpPr>
          <p:nvPr>
            <p:ph type="chart" sz="quarter" idx="18"/>
          </p:nvPr>
        </p:nvSpPr>
        <p:spPr>
          <a:xfrm>
            <a:off x="4862512" y="2238121"/>
            <a:ext cx="3970338" cy="3238754"/>
          </a:xfrm>
        </p:spPr>
        <p:txBody>
          <a:bodyPr wrap="none"/>
          <a:lstStyle>
            <a:lvl1pPr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9"/>
          </p:nvPr>
        </p:nvSpPr>
        <p:spPr>
          <a:xfrm>
            <a:off x="4811042" y="1801368"/>
            <a:ext cx="4087178" cy="177006"/>
          </a:xfrm>
        </p:spPr>
        <p:txBody>
          <a:bodyPr wrap="square" tIns="0" bIns="0" anchor="t" anchorCtr="0"/>
          <a:lstStyle>
            <a:lvl1pPr marL="0" indent="0">
              <a:spcBef>
                <a:spcPts val="0"/>
              </a:spcBef>
              <a:buNone/>
              <a:defRPr sz="1200" b="0" baseline="0">
                <a:solidFill>
                  <a:srgbClr val="009DD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5"/>
          </p:nvPr>
        </p:nvSpPr>
        <p:spPr>
          <a:xfrm>
            <a:off x="594360" y="6373368"/>
            <a:ext cx="8165465" cy="365760"/>
          </a:xfrm>
        </p:spPr>
        <p:txBody>
          <a:bodyPr wrap="square" tIns="0" bIns="0" anchor="b" anchorCtr="0"/>
          <a:lstStyle>
            <a:lvl1pPr marL="0" indent="0">
              <a:spcBef>
                <a:spcPts val="60"/>
              </a:spcBef>
              <a:buNone/>
              <a:defRPr sz="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501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PT-Chart-Template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gray">
          <a:xfrm rot="16200000">
            <a:off x="-1078030" y="5582967"/>
            <a:ext cx="236540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sz="600" dirty="0" smtClean="0">
                <a:solidFill>
                  <a:srgbClr val="5F5F5F"/>
                </a:solidFill>
                <a:latin typeface="Calibri"/>
                <a:cs typeface="Calibri"/>
              </a:rPr>
              <a:t>Copyright ©2012 The Nielsen Company. Confidential and proprietary.</a:t>
            </a:r>
            <a:endParaRPr lang="en-US" sz="600" dirty="0">
              <a:solidFill>
                <a:srgbClr val="5F5F5F"/>
              </a:solidFill>
              <a:latin typeface="Calibri"/>
              <a:cs typeface="Calibri"/>
            </a:endParaRP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3"/>
          </p:nvPr>
        </p:nvSpPr>
        <p:spPr>
          <a:xfrm>
            <a:off x="776657" y="1947672"/>
            <a:ext cx="7614868" cy="3462338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 wrap="square"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5"/>
          </p:nvPr>
        </p:nvSpPr>
        <p:spPr>
          <a:xfrm>
            <a:off x="594360" y="1280160"/>
            <a:ext cx="8160322" cy="315118"/>
          </a:xfrm>
        </p:spPr>
        <p:txBody>
          <a:bodyPr wrap="square" tIns="0" bIns="0" anchor="t" anchorCtr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8880760" y="6600342"/>
            <a:ext cx="13465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spAutoFit/>
          </a:bodyPr>
          <a:lstStyle/>
          <a:p>
            <a:pPr algn="ctr" defTabSz="914400">
              <a:spcBef>
                <a:spcPts val="0"/>
              </a:spcBef>
            </a:pPr>
            <a:fld id="{0D7D805D-F6E5-43ED-9D8A-77676030D49C}" type="slidenum">
              <a:rPr lang="en-US" sz="900" b="0">
                <a:solidFill>
                  <a:srgbClr val="009DD9"/>
                </a:solidFill>
              </a:rPr>
              <a:pPr algn="ctr" defTabSz="914400">
                <a:spcBef>
                  <a:spcPts val="0"/>
                </a:spcBef>
              </a:pPr>
              <a:t>‹#›</a:t>
            </a:fld>
            <a:endParaRPr lang="en-US" sz="900" b="0" dirty="0">
              <a:solidFill>
                <a:srgbClr val="009DD9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6"/>
          </p:nvPr>
        </p:nvSpPr>
        <p:spPr>
          <a:xfrm>
            <a:off x="594360" y="6373368"/>
            <a:ext cx="8165465" cy="365760"/>
          </a:xfrm>
        </p:spPr>
        <p:txBody>
          <a:bodyPr wrap="square" tIns="0" bIns="0" anchor="b" anchorCtr="0"/>
          <a:lstStyle>
            <a:lvl1pPr marL="0" indent="0">
              <a:spcBef>
                <a:spcPts val="60"/>
              </a:spcBef>
              <a:buNone/>
              <a:defRPr sz="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0632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453" y="3181946"/>
            <a:ext cx="6978810" cy="585216"/>
          </a:xfrm>
        </p:spPr>
        <p:txBody>
          <a:bodyPr wrap="square" anchor="t">
            <a:normAutofit/>
          </a:bodyPr>
          <a:lstStyle>
            <a:lvl1pPr algn="ctr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413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gray">
          <a:xfrm rot="16200000">
            <a:off x="-1078031" y="1091630"/>
            <a:ext cx="236540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sz="600" dirty="0" smtClean="0">
                <a:solidFill>
                  <a:srgbClr val="5F5F5F"/>
                </a:solidFill>
                <a:latin typeface="Calibri"/>
                <a:cs typeface="Calibri"/>
              </a:rPr>
              <a:t>Copyright ©2012 The Nielsen Company. Confidential and proprietary.</a:t>
            </a:r>
            <a:endParaRPr lang="en-US" sz="600" dirty="0">
              <a:solidFill>
                <a:srgbClr val="5F5F5F"/>
              </a:solidFill>
              <a:latin typeface="Calibri"/>
              <a:cs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360" y="676656"/>
            <a:ext cx="8165465" cy="571500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020824"/>
            <a:ext cx="8165466" cy="4078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8880760" y="6600342"/>
            <a:ext cx="13465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spAutoFit/>
          </a:bodyPr>
          <a:lstStyle/>
          <a:p>
            <a:pPr algn="ctr" defTabSz="914400">
              <a:spcBef>
                <a:spcPts val="0"/>
              </a:spcBef>
            </a:pPr>
            <a:fld id="{0D7D805D-F6E5-43ED-9D8A-77676030D49C}" type="slidenum">
              <a:rPr lang="en-US" sz="900" b="0">
                <a:solidFill>
                  <a:srgbClr val="009DD9"/>
                </a:solidFill>
              </a:rPr>
              <a:pPr algn="ctr" defTabSz="914400">
                <a:spcBef>
                  <a:spcPts val="0"/>
                </a:spcBef>
              </a:pPr>
              <a:t>‹#›</a:t>
            </a:fld>
            <a:endParaRPr lang="en-US" sz="900" b="0" dirty="0">
              <a:solidFill>
                <a:srgbClr val="009D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96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3" r:id="rId2"/>
    <p:sldLayoutId id="2147483707" r:id="rId3"/>
    <p:sldLayoutId id="2147483708" r:id="rId4"/>
    <p:sldLayoutId id="2147483710" r:id="rId5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000" kern="1200" cap="all" baseline="0">
          <a:solidFill>
            <a:srgbClr val="009DD9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57200" rtl="0" eaLnBrk="1" latinLnBrk="0" hangingPunct="1">
        <a:lnSpc>
          <a:spcPct val="100000"/>
        </a:lnSpc>
        <a:spcBef>
          <a:spcPts val="800"/>
        </a:spcBef>
        <a:buClr>
          <a:srgbClr val="5F5F5F"/>
        </a:buClr>
        <a:buFont typeface="Arial"/>
        <a:buChar char="•"/>
        <a:defRPr sz="1800" kern="1200" baseline="0">
          <a:solidFill>
            <a:srgbClr val="5F5F5F"/>
          </a:solidFill>
          <a:latin typeface="+mn-lt"/>
          <a:ea typeface="+mn-ea"/>
          <a:cs typeface="+mn-cs"/>
        </a:defRPr>
      </a:lvl1pPr>
      <a:lvl2pPr marL="908050" indent="-457200" algn="l" defTabSz="457200" rtl="0" eaLnBrk="1" latinLnBrk="0" hangingPunct="1">
        <a:lnSpc>
          <a:spcPct val="100000"/>
        </a:lnSpc>
        <a:spcBef>
          <a:spcPts val="800"/>
        </a:spcBef>
        <a:buClr>
          <a:srgbClr val="5F5F5F"/>
        </a:buClr>
        <a:buFont typeface="Arial" pitchFamily="34" charset="0"/>
        <a:buChar char="•"/>
        <a:defRPr sz="1600" kern="1200" baseline="0">
          <a:solidFill>
            <a:srgbClr val="5F5F5F"/>
          </a:solidFill>
          <a:latin typeface="+mn-lt"/>
          <a:ea typeface="+mn-ea"/>
          <a:cs typeface="+mn-cs"/>
        </a:defRPr>
      </a:lvl2pPr>
      <a:lvl3pPr marL="1371600" indent="-457200" algn="l" defTabSz="457200" rtl="0" eaLnBrk="1" latinLnBrk="0" hangingPunct="1">
        <a:lnSpc>
          <a:spcPct val="100000"/>
        </a:lnSpc>
        <a:spcBef>
          <a:spcPts val="700"/>
        </a:spcBef>
        <a:buClr>
          <a:srgbClr val="5F5F5F"/>
        </a:buClr>
        <a:buFont typeface="Arial"/>
        <a:buChar char="•"/>
        <a:defRPr sz="1400" kern="1200" baseline="0">
          <a:solidFill>
            <a:srgbClr val="5F5F5F"/>
          </a:solidFill>
          <a:latin typeface="+mn-lt"/>
          <a:ea typeface="+mn-ea"/>
          <a:cs typeface="+mn-cs"/>
        </a:defRPr>
      </a:lvl3pPr>
      <a:lvl4pPr marL="1825625" indent="-454025" algn="l" defTabSz="457200" rtl="0" eaLnBrk="1" latinLnBrk="0" hangingPunct="1">
        <a:lnSpc>
          <a:spcPct val="100000"/>
        </a:lnSpc>
        <a:spcBef>
          <a:spcPts val="700"/>
        </a:spcBef>
        <a:buClr>
          <a:srgbClr val="5F5F5F"/>
        </a:buClr>
        <a:buFont typeface="Arial" pitchFamily="34" charset="0"/>
        <a:buChar char="•"/>
        <a:defRPr sz="1200" kern="1200" baseline="0">
          <a:solidFill>
            <a:srgbClr val="5F5F5F"/>
          </a:solidFill>
          <a:latin typeface="+mn-lt"/>
          <a:ea typeface="+mn-ea"/>
          <a:cs typeface="+mn-cs"/>
        </a:defRPr>
      </a:lvl4pPr>
      <a:lvl5pPr marL="2286000" indent="-457200" algn="l" defTabSz="457200" rtl="0" eaLnBrk="1" latinLnBrk="0" hangingPunct="1">
        <a:lnSpc>
          <a:spcPct val="100000"/>
        </a:lnSpc>
        <a:spcBef>
          <a:spcPts val="700"/>
        </a:spcBef>
        <a:buClr>
          <a:srgbClr val="5F5F5F"/>
        </a:buClr>
        <a:buFont typeface="Arial" pitchFamily="34" charset="0"/>
        <a:buChar char="•"/>
        <a:defRPr sz="1200" kern="1200" baseline="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7" Type="http://schemas.openxmlformats.org/officeDocument/2006/relationships/image" Target="../media/image9.emf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3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oleObject" Target="../embeddings/oleObject4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11" Type="http://schemas.openxmlformats.org/officeDocument/2006/relationships/package" Target="../embeddings/Microsoft_Excel_Worksheet19.xlsx"/><Relationship Id="rId5" Type="http://schemas.openxmlformats.org/officeDocument/2006/relationships/chart" Target="../charts/chart16.xml"/><Relationship Id="rId15" Type="http://schemas.openxmlformats.org/officeDocument/2006/relationships/image" Target="../media/image13.emf"/><Relationship Id="rId10" Type="http://schemas.openxmlformats.org/officeDocument/2006/relationships/oleObject" Target="../embeddings/oleObject3.bin"/><Relationship Id="rId4" Type="http://schemas.openxmlformats.org/officeDocument/2006/relationships/chart" Target="../charts/chart15.xml"/><Relationship Id="rId9" Type="http://schemas.openxmlformats.org/officeDocument/2006/relationships/image" Target="../media/image9.emf"/><Relationship Id="rId14" Type="http://schemas.openxmlformats.org/officeDocument/2006/relationships/package" Target="../embeddings/Microsoft_Excel_Worksheet20.xls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7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8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0.xml"/><Relationship Id="rId3" Type="http://schemas.openxmlformats.org/officeDocument/2006/relationships/image" Target="../media/image6.emf"/><Relationship Id="rId7" Type="http://schemas.openxmlformats.org/officeDocument/2006/relationships/chart" Target="../charts/chart1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chart" Target="../charts/chart21.xml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5.xml"/><Relationship Id="rId3" Type="http://schemas.openxmlformats.org/officeDocument/2006/relationships/image" Target="../media/image6.emf"/><Relationship Id="rId7" Type="http://schemas.openxmlformats.org/officeDocument/2006/relationships/chart" Target="../charts/chart2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chart" Target="../charts/chart27.xml"/><Relationship Id="rId7" Type="http://schemas.openxmlformats.org/officeDocument/2006/relationships/image" Target="../media/image7.emf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chart" Target="../charts/chart29.xml"/><Relationship Id="rId4" Type="http://schemas.openxmlformats.org/officeDocument/2006/relationships/chart" Target="../charts/chart28.xml"/><Relationship Id="rId9" Type="http://schemas.openxmlformats.org/officeDocument/2006/relationships/image" Target="../media/image9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chart" Target="../charts/chart31.xml"/><Relationship Id="rId7" Type="http://schemas.openxmlformats.org/officeDocument/2006/relationships/image" Target="../media/image7.emf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chart" Target="../charts/chart33.xml"/><Relationship Id="rId4" Type="http://schemas.openxmlformats.org/officeDocument/2006/relationships/chart" Target="../charts/chart32.xml"/><Relationship Id="rId9" Type="http://schemas.openxmlformats.org/officeDocument/2006/relationships/image" Target="../media/image9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chart" Target="../charts/chart2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13" Type="http://schemas.openxmlformats.org/officeDocument/2006/relationships/oleObject" Target="../embeddings/oleObject2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emf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11" Type="http://schemas.openxmlformats.org/officeDocument/2006/relationships/package" Target="../embeddings/Microsoft_Excel_Worksheet7.xlsx"/><Relationship Id="rId5" Type="http://schemas.openxmlformats.org/officeDocument/2006/relationships/image" Target="../media/image7.emf"/><Relationship Id="rId15" Type="http://schemas.openxmlformats.org/officeDocument/2006/relationships/image" Target="../media/image11.emf"/><Relationship Id="rId10" Type="http://schemas.openxmlformats.org/officeDocument/2006/relationships/oleObject" Target="../embeddings/oleObject1.bin"/><Relationship Id="rId4" Type="http://schemas.openxmlformats.org/officeDocument/2006/relationships/image" Target="../media/image6.emf"/><Relationship Id="rId9" Type="http://schemas.openxmlformats.org/officeDocument/2006/relationships/chart" Target="../charts/chart6.xml"/><Relationship Id="rId14" Type="http://schemas.openxmlformats.org/officeDocument/2006/relationships/package" Target="../embeddings/Microsoft_Excel_Worksheet8.xls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 descr="@Text1|YYYY年M月"/>
          <p:cNvSpPr>
            <a:spLocks noGrp="1"/>
          </p:cNvSpPr>
          <p:nvPr>
            <p:ph type="body" idx="17"/>
          </p:nvPr>
        </p:nvSpPr>
        <p:spPr>
          <a:xfrm>
            <a:off x="6053140" y="5998464"/>
            <a:ext cx="2891063" cy="697394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2019</a:t>
            </a:r>
            <a:r>
              <a:rPr lang="zh-CN" altLang="en-US" smtClean="0">
                <a:ea typeface="宋体" pitchFamily="2" charset="-122"/>
              </a:rPr>
              <a:t>年</a:t>
            </a:r>
            <a:r>
              <a:rPr lang="en-US" altLang="zh-CN" smtClean="0">
                <a:ea typeface="宋体" pitchFamily="2" charset="-122"/>
              </a:rPr>
              <a:t>4</a:t>
            </a:r>
            <a:r>
              <a:rPr lang="zh-CN" altLang="en-US" smtClean="0">
                <a:ea typeface="宋体" pitchFamily="2" charset="-122"/>
              </a:rPr>
              <a:t>月</a:t>
            </a:r>
            <a:endParaRPr lang="en-US" altLang="zh-CN" dirty="0"/>
          </a:p>
        </p:txBody>
      </p:sp>
      <p:sp>
        <p:nvSpPr>
          <p:cNvPr id="10" name="Title 13"/>
          <p:cNvSpPr>
            <a:spLocks noGrp="1"/>
          </p:cNvSpPr>
          <p:nvPr>
            <p:ph type="ctrTitle"/>
          </p:nvPr>
        </p:nvSpPr>
        <p:spPr>
          <a:xfrm>
            <a:off x="3276600" y="2835276"/>
            <a:ext cx="5667603" cy="1310218"/>
          </a:xfrm>
        </p:spPr>
        <p:txBody>
          <a:bodyPr/>
          <a:lstStyle/>
          <a:p>
            <a:pPr lvl="0"/>
            <a:r>
              <a:rPr lang="zh-CN" altLang="en-US" sz="3600" dirty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零售行业趋势快报</a:t>
            </a:r>
            <a:endParaRPr lang="en-US" sz="3600" dirty="0">
              <a:latin typeface="微软雅黑" pitchFamily="34" charset="-122"/>
              <a:ea typeface="微软雅黑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TextBox 3" descr="@Text1|YYYY年M月"/>
          <p:cNvSpPr txBox="1"/>
          <p:nvPr/>
        </p:nvSpPr>
        <p:spPr>
          <a:xfrm>
            <a:off x="5667603" y="52578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smtClean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线下更新至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2019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年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4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月</a:t>
            </a:r>
          </a:p>
          <a:p>
            <a:pPr algn="r"/>
            <a:endParaRPr lang="en-US" altLang="zh-CN" sz="1600" dirty="0"/>
          </a:p>
          <a:p>
            <a:pPr algn="r"/>
            <a:endParaRPr lang="zh-CN" altLang="en-US" sz="1600" dirty="0">
              <a:latin typeface="微软雅黑" pitchFamily="34" charset="-122"/>
              <a:ea typeface="微软雅黑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364088" y="5580411"/>
            <a:ext cx="3580115" cy="8829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传统渠道和母婴店各店铺类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型季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度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增</a:t>
            </a:r>
            <a:r>
              <a:rPr lang="zh-CN" altLang="en-US" dirty="0" smtClean="0">
                <a:cs typeface="Arial Unicode MS" panose="020B0604020202020204" pitchFamily="34" charset="-122"/>
              </a:rPr>
              <a:t>长率</a:t>
            </a:r>
            <a:endParaRPr lang="zh-CN" altLang="en-US" sz="2800" b="1" dirty="0">
              <a:latin typeface="微软雅黑" pitchFamily="34" charset="-122"/>
              <a:ea typeface="微软雅黑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85800" y="2514600"/>
            <a:ext cx="8305800" cy="3733800"/>
          </a:xfrm>
          <a:prstGeom prst="roundRect">
            <a:avLst>
              <a:gd name="adj" fmla="val 5804"/>
            </a:avLst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" y="1734472"/>
            <a:ext cx="72000" cy="396000"/>
          </a:xfrm>
          <a:prstGeom prst="rect">
            <a:avLst/>
          </a:prstGeom>
          <a:solidFill>
            <a:srgbClr val="009D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2" name="Chart 11" descr="@Chart2|R20_|0|0|1|1"/>
          <p:cNvGraphicFramePr/>
          <p:nvPr>
            <p:extLst>
              <p:ext uri="{D42A27DB-BD31-4B8C-83A1-F6EECF244321}">
                <p14:modId xmlns:p14="http://schemas.microsoft.com/office/powerpoint/2010/main" val="480106232"/>
              </p:ext>
            </p:extLst>
          </p:nvPr>
        </p:nvGraphicFramePr>
        <p:xfrm>
          <a:off x="757800" y="2514600"/>
          <a:ext cx="81576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57800" y="1676400"/>
            <a:ext cx="73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线</a:t>
            </a:r>
            <a:r>
              <a:rPr lang="zh-CN" altLang="en-US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下渠道覆盖</a:t>
            </a:r>
            <a:r>
              <a:rPr lang="en-US" altLang="zh-CN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66</a:t>
            </a:r>
            <a:r>
              <a:rPr lang="zh-CN" altLang="en-US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品类 </a:t>
            </a:r>
            <a:r>
              <a:rPr lang="en-US" altLang="zh-CN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 |  </a:t>
            </a:r>
            <a:r>
              <a:rPr lang="zh-CN" altLang="en-US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品类详情请参考附录</a:t>
            </a:r>
            <a:r>
              <a:rPr lang="en-US" altLang="zh-CN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 </a:t>
            </a:r>
          </a:p>
          <a:p>
            <a:r>
              <a:rPr lang="zh-CN" altLang="en-US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增长率</a:t>
            </a:r>
            <a:r>
              <a:rPr lang="zh-CN" altLang="en-US" sz="1400" dirty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基</a:t>
            </a:r>
            <a:r>
              <a:rPr lang="zh-CN" altLang="en-US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于今年对比去年的销售额</a:t>
            </a:r>
            <a:endParaRPr lang="en-US" sz="1400" dirty="0">
              <a:solidFill>
                <a:srgbClr val="009DD9"/>
              </a:solidFill>
              <a:latin typeface="微软雅黑" pitchFamily="34" charset="-122"/>
              <a:ea typeface="微软雅黑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804248" y="-9384"/>
            <a:ext cx="1958752" cy="646383"/>
            <a:chOff x="6804248" y="-9384"/>
            <a:chExt cx="1958752" cy="646383"/>
          </a:xfrm>
        </p:grpSpPr>
        <p:sp>
          <p:nvSpPr>
            <p:cNvPr id="25" name="Rectangle 24"/>
            <p:cNvSpPr/>
            <p:nvPr/>
          </p:nvSpPr>
          <p:spPr>
            <a:xfrm>
              <a:off x="8153243" y="0"/>
              <a:ext cx="36004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76256" y="0"/>
              <a:ext cx="360040" cy="36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315200" y="0"/>
              <a:ext cx="36004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34948" y="0"/>
              <a:ext cx="36004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29" name="Picture 28" descr="Assortment.e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2296" y="13910"/>
              <a:ext cx="324000" cy="318746"/>
            </a:xfrm>
            <a:prstGeom prst="rect">
              <a:avLst/>
            </a:prstGeom>
          </p:spPr>
        </p:pic>
        <p:pic>
          <p:nvPicPr>
            <p:cNvPr id="32" name="Picture 31" descr="OnlineShopping.e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2400" y="46926"/>
              <a:ext cx="324000" cy="211380"/>
            </a:xfrm>
            <a:prstGeom prst="rect">
              <a:avLst/>
            </a:prstGeom>
          </p:spPr>
        </p:pic>
        <p:pic>
          <p:nvPicPr>
            <p:cNvPr id="33" name="Picture 32" descr="Shopper.em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92804" y="-9384"/>
              <a:ext cx="244328" cy="324000"/>
            </a:xfrm>
            <a:prstGeom prst="rect">
              <a:avLst/>
            </a:prstGeom>
          </p:spPr>
        </p:pic>
        <p:pic>
          <p:nvPicPr>
            <p:cNvPr id="34" name="Picture 33" descr="MarketingPerformance_MarketingEffectiveness.em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15200" y="116632"/>
              <a:ext cx="324000" cy="199915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6804248" y="360000"/>
              <a:ext cx="1958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线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下市场增长趋势</a:t>
              </a:r>
              <a:endPara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400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传统渠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道各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店铺类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型月度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增长趋势</a:t>
            </a:r>
            <a:endParaRPr lang="zh-CN" altLang="en-US" sz="2800" b="1" dirty="0"/>
          </a:p>
        </p:txBody>
      </p:sp>
      <p:graphicFrame>
        <p:nvGraphicFramePr>
          <p:cNvPr id="8" name="Chart 7" descr="@Chart|R4_|0|0|1|1"/>
          <p:cNvGraphicFramePr/>
          <p:nvPr>
            <p:extLst>
              <p:ext uri="{D42A27DB-BD31-4B8C-83A1-F6EECF244321}">
                <p14:modId xmlns:p14="http://schemas.microsoft.com/office/powerpoint/2010/main" val="3593779311"/>
              </p:ext>
            </p:extLst>
          </p:nvPr>
        </p:nvGraphicFramePr>
        <p:xfrm>
          <a:off x="914400" y="2743200"/>
          <a:ext cx="769620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685800" y="2514600"/>
            <a:ext cx="8077200" cy="3733800"/>
          </a:xfrm>
          <a:prstGeom prst="roundRect">
            <a:avLst>
              <a:gd name="adj" fmla="val 5804"/>
            </a:avLst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7800" y="1676400"/>
            <a:ext cx="73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线</a:t>
            </a:r>
            <a:r>
              <a:rPr lang="zh-CN" altLang="en-US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下渠道覆盖</a:t>
            </a:r>
            <a:r>
              <a:rPr lang="en-US" altLang="zh-CN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66</a:t>
            </a:r>
            <a:r>
              <a:rPr lang="zh-CN" altLang="en-US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品类 </a:t>
            </a:r>
            <a:r>
              <a:rPr lang="en-US" altLang="zh-CN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 |  </a:t>
            </a:r>
            <a:r>
              <a:rPr lang="zh-CN" altLang="en-US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品类详情请参考附录</a:t>
            </a:r>
            <a:r>
              <a:rPr lang="en-US" altLang="zh-CN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 </a:t>
            </a:r>
          </a:p>
          <a:p>
            <a:r>
              <a:rPr lang="zh-CN" altLang="en-US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增长率</a:t>
            </a:r>
            <a:r>
              <a:rPr lang="zh-CN" altLang="en-US" sz="1400" dirty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基</a:t>
            </a:r>
            <a:r>
              <a:rPr lang="zh-CN" altLang="en-US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于今年对比去年的销售额</a:t>
            </a:r>
            <a:endParaRPr lang="en-US" sz="1400" dirty="0">
              <a:solidFill>
                <a:srgbClr val="009DD9"/>
              </a:solidFill>
              <a:latin typeface="微软雅黑" pitchFamily="34" charset="-122"/>
              <a:ea typeface="微软雅黑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" y="1734472"/>
            <a:ext cx="72000" cy="396000"/>
          </a:xfrm>
          <a:prstGeom prst="rect">
            <a:avLst/>
          </a:prstGeom>
          <a:solidFill>
            <a:srgbClr val="009D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804248" y="-9384"/>
            <a:ext cx="1958752" cy="646383"/>
            <a:chOff x="6804248" y="-9384"/>
            <a:chExt cx="1958752" cy="646383"/>
          </a:xfrm>
        </p:grpSpPr>
        <p:sp>
          <p:nvSpPr>
            <p:cNvPr id="16" name="Rectangle 15"/>
            <p:cNvSpPr/>
            <p:nvPr/>
          </p:nvSpPr>
          <p:spPr>
            <a:xfrm>
              <a:off x="8153243" y="0"/>
              <a:ext cx="36004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76256" y="0"/>
              <a:ext cx="360040" cy="36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15200" y="0"/>
              <a:ext cx="36004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734948" y="0"/>
              <a:ext cx="36004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Picture 19" descr="Assortment.e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2296" y="13910"/>
              <a:ext cx="324000" cy="318746"/>
            </a:xfrm>
            <a:prstGeom prst="rect">
              <a:avLst/>
            </a:prstGeom>
          </p:spPr>
        </p:pic>
        <p:pic>
          <p:nvPicPr>
            <p:cNvPr id="21" name="Picture 20" descr="OnlineShopping.e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2400" y="46926"/>
              <a:ext cx="324000" cy="211380"/>
            </a:xfrm>
            <a:prstGeom prst="rect">
              <a:avLst/>
            </a:prstGeom>
          </p:spPr>
        </p:pic>
        <p:pic>
          <p:nvPicPr>
            <p:cNvPr id="22" name="Picture 21" descr="Shopper.em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92804" y="-9384"/>
              <a:ext cx="244328" cy="324000"/>
            </a:xfrm>
            <a:prstGeom prst="rect">
              <a:avLst/>
            </a:prstGeom>
          </p:spPr>
        </p:pic>
        <p:pic>
          <p:nvPicPr>
            <p:cNvPr id="23" name="Picture 22" descr="MarketingPerformance_MarketingEffectiveness.em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15200" y="116632"/>
              <a:ext cx="324000" cy="199915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804248" y="360000"/>
              <a:ext cx="1958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线</a:t>
              </a:r>
              <a:r>
                <a:rPr lang="zh-CN" altLang="en-US" sz="1200" dirty="0" smtClean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下市场增长趋势</a:t>
              </a:r>
              <a:endParaRPr lang="zh-CN" altLang="en-US" sz="12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654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线下市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场按区域销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售额增长率</a:t>
            </a:r>
            <a:endParaRPr lang="zh-CN" alt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685800" y="1676400"/>
            <a:ext cx="7391400" cy="523220"/>
            <a:chOff x="685800" y="1752600"/>
            <a:chExt cx="7391400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757800" y="1752600"/>
              <a:ext cx="7319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线</a:t>
              </a:r>
              <a:r>
                <a:rPr lang="zh-CN" altLang="en-US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下渠道覆盖</a:t>
              </a:r>
              <a:r>
                <a:rPr lang="en-US" altLang="zh-CN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66</a:t>
              </a:r>
              <a:r>
                <a:rPr lang="zh-CN" altLang="en-US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品</a:t>
              </a:r>
              <a:r>
                <a:rPr lang="zh-CN" altLang="en-US" sz="1400" dirty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类</a:t>
              </a:r>
              <a:r>
                <a:rPr lang="en-US" altLang="zh-CN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  |  </a:t>
              </a:r>
              <a:r>
                <a:rPr lang="zh-CN" altLang="en-US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品类详情请参考附录</a:t>
              </a:r>
              <a:r>
                <a:rPr lang="en-US" altLang="zh-CN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 </a:t>
              </a:r>
            </a:p>
            <a:p>
              <a:r>
                <a:rPr lang="zh-CN" altLang="en-US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增长率</a:t>
              </a:r>
              <a:r>
                <a:rPr lang="zh-CN" altLang="en-US" sz="1400" dirty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基</a:t>
              </a:r>
              <a:r>
                <a:rPr lang="zh-CN" altLang="en-US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于今年对比去年的销售额</a:t>
              </a:r>
              <a:endParaRPr lang="en-US" sz="1400" dirty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5800" y="1810672"/>
              <a:ext cx="72000" cy="396000"/>
            </a:xfrm>
            <a:prstGeom prst="rect">
              <a:avLst/>
            </a:prstGeom>
            <a:solidFill>
              <a:srgbClr val="009D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685800" y="2514600"/>
            <a:ext cx="8077200" cy="3810000"/>
          </a:xfrm>
          <a:prstGeom prst="roundRect">
            <a:avLst>
              <a:gd name="adj" fmla="val 5804"/>
            </a:avLst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Chart 13" descr="@Chart|R5.1_|0|LM|1|1"/>
          <p:cNvGraphicFramePr/>
          <p:nvPr>
            <p:extLst>
              <p:ext uri="{D42A27DB-BD31-4B8C-83A1-F6EECF244321}">
                <p14:modId xmlns:p14="http://schemas.microsoft.com/office/powerpoint/2010/main" val="2934575779"/>
              </p:ext>
            </p:extLst>
          </p:nvPr>
        </p:nvGraphicFramePr>
        <p:xfrm>
          <a:off x="4704300" y="2924175"/>
          <a:ext cx="3850200" cy="3400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 descr="@Chart|R5.1_|0|YTD TY|1|1"/>
          <p:cNvGraphicFramePr/>
          <p:nvPr>
            <p:extLst>
              <p:ext uri="{D42A27DB-BD31-4B8C-83A1-F6EECF244321}">
                <p14:modId xmlns:p14="http://schemas.microsoft.com/office/powerpoint/2010/main" val="1950728867"/>
              </p:ext>
            </p:extLst>
          </p:nvPr>
        </p:nvGraphicFramePr>
        <p:xfrm>
          <a:off x="657877" y="2924175"/>
          <a:ext cx="3850200" cy="3400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9" name="Straight Connector 18"/>
          <p:cNvCxnSpPr/>
          <p:nvPr/>
        </p:nvCxnSpPr>
        <p:spPr>
          <a:xfrm flipH="1">
            <a:off x="4644008" y="2819400"/>
            <a:ext cx="1" cy="33111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 descr="@Text1|M月"/>
          <p:cNvSpPr/>
          <p:nvPr/>
        </p:nvSpPr>
        <p:spPr>
          <a:xfrm>
            <a:off x="5943600" y="2362199"/>
            <a:ext cx="1371600" cy="304801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804248" y="-9384"/>
            <a:ext cx="1958752" cy="646383"/>
            <a:chOff x="6804248" y="-9384"/>
            <a:chExt cx="1958752" cy="646383"/>
          </a:xfrm>
        </p:grpSpPr>
        <p:sp>
          <p:nvSpPr>
            <p:cNvPr id="23" name="Rectangle 22"/>
            <p:cNvSpPr/>
            <p:nvPr/>
          </p:nvSpPr>
          <p:spPr>
            <a:xfrm>
              <a:off x="8153243" y="0"/>
              <a:ext cx="36004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876256" y="0"/>
              <a:ext cx="360040" cy="36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15200" y="0"/>
              <a:ext cx="36004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734948" y="0"/>
              <a:ext cx="36004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7" name="Picture 26" descr="Assortment.e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12296" y="13910"/>
              <a:ext cx="324000" cy="318746"/>
            </a:xfrm>
            <a:prstGeom prst="rect">
              <a:avLst/>
            </a:prstGeom>
          </p:spPr>
        </p:pic>
        <p:pic>
          <p:nvPicPr>
            <p:cNvPr id="28" name="Picture 27" descr="OnlineShopping.em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72400" y="46926"/>
              <a:ext cx="324000" cy="211380"/>
            </a:xfrm>
            <a:prstGeom prst="rect">
              <a:avLst/>
            </a:prstGeom>
          </p:spPr>
        </p:pic>
        <p:pic>
          <p:nvPicPr>
            <p:cNvPr id="29" name="Picture 28" descr="Shopper.em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92804" y="-9384"/>
              <a:ext cx="244328" cy="324000"/>
            </a:xfrm>
            <a:prstGeom prst="rect">
              <a:avLst/>
            </a:prstGeom>
          </p:spPr>
        </p:pic>
        <p:pic>
          <p:nvPicPr>
            <p:cNvPr id="30" name="Picture 29" descr="MarketingPerformance_MarketingEffectiveness.em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15200" y="116632"/>
              <a:ext cx="324000" cy="199915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6804248" y="360000"/>
              <a:ext cx="1958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线</a:t>
              </a:r>
              <a:r>
                <a:rPr lang="zh-CN" altLang="en-US" sz="1200" dirty="0" smtClean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下市场增长趋势</a:t>
              </a:r>
              <a:endParaRPr lang="zh-CN" altLang="en-US" sz="12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2" name="Rounded Rectangle 31" descr="@Text1|M月"/>
          <p:cNvSpPr/>
          <p:nvPr/>
        </p:nvSpPr>
        <p:spPr>
          <a:xfrm>
            <a:off x="2057400" y="2362199"/>
            <a:ext cx="1371600" cy="304801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今年至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965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线下市场按区域销售额季度增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长</a:t>
            </a:r>
            <a:r>
              <a:rPr lang="zh-CN" altLang="en-US" dirty="0" smtClean="0">
                <a:cs typeface="Arial Unicode MS" panose="020B0604020202020204" pitchFamily="34" charset="-122"/>
              </a:rPr>
              <a:t>率</a:t>
            </a:r>
            <a:endParaRPr lang="zh-CN" altLang="en-US" sz="2800" b="1" dirty="0">
              <a:latin typeface="微软雅黑" pitchFamily="34" charset="-122"/>
              <a:ea typeface="微软雅黑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5800" y="2514600"/>
            <a:ext cx="8077200" cy="3733800"/>
          </a:xfrm>
          <a:prstGeom prst="roundRect">
            <a:avLst>
              <a:gd name="adj" fmla="val 5804"/>
            </a:avLst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" y="1737600"/>
            <a:ext cx="72000" cy="396000"/>
          </a:xfrm>
          <a:prstGeom prst="rect">
            <a:avLst/>
          </a:prstGeom>
          <a:solidFill>
            <a:srgbClr val="009D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804248" y="-9384"/>
            <a:ext cx="1958752" cy="646383"/>
            <a:chOff x="6804248" y="-9384"/>
            <a:chExt cx="1958752" cy="646383"/>
          </a:xfrm>
        </p:grpSpPr>
        <p:sp>
          <p:nvSpPr>
            <p:cNvPr id="25" name="Rectangle 24"/>
            <p:cNvSpPr/>
            <p:nvPr/>
          </p:nvSpPr>
          <p:spPr>
            <a:xfrm>
              <a:off x="8153243" y="0"/>
              <a:ext cx="36004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76256" y="0"/>
              <a:ext cx="360040" cy="36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315200" y="0"/>
              <a:ext cx="36004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34948" y="0"/>
              <a:ext cx="36004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29" name="Picture 28" descr="Assortment.em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12296" y="13910"/>
              <a:ext cx="324000" cy="318746"/>
            </a:xfrm>
            <a:prstGeom prst="rect">
              <a:avLst/>
            </a:prstGeom>
          </p:spPr>
        </p:pic>
        <p:pic>
          <p:nvPicPr>
            <p:cNvPr id="30" name="Picture 29" descr="OnlineShopping.e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72400" y="46926"/>
              <a:ext cx="324000" cy="211380"/>
            </a:xfrm>
            <a:prstGeom prst="rect">
              <a:avLst/>
            </a:prstGeom>
          </p:spPr>
        </p:pic>
        <p:pic>
          <p:nvPicPr>
            <p:cNvPr id="31" name="Picture 30" descr="Shopper.e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92804" y="-9384"/>
              <a:ext cx="244328" cy="324000"/>
            </a:xfrm>
            <a:prstGeom prst="rect">
              <a:avLst/>
            </a:prstGeom>
          </p:spPr>
        </p:pic>
        <p:pic>
          <p:nvPicPr>
            <p:cNvPr id="32" name="Picture 31" descr="MarketingPerformance_MarketingEffectiveness.em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5200" y="116632"/>
              <a:ext cx="324000" cy="199915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6804248" y="360000"/>
              <a:ext cx="1958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线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下市场增长趋势</a:t>
              </a:r>
              <a:endPara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85800" y="1676400"/>
            <a:ext cx="7391400" cy="523220"/>
            <a:chOff x="685800" y="1752600"/>
            <a:chExt cx="7391400" cy="523220"/>
          </a:xfrm>
        </p:grpSpPr>
        <p:sp>
          <p:nvSpPr>
            <p:cNvPr id="36" name="TextBox 35"/>
            <p:cNvSpPr txBox="1"/>
            <p:nvPr/>
          </p:nvSpPr>
          <p:spPr>
            <a:xfrm>
              <a:off x="757800" y="1752600"/>
              <a:ext cx="7319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线</a:t>
              </a:r>
              <a:r>
                <a:rPr lang="zh-CN" altLang="en-US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下渠道覆盖</a:t>
              </a:r>
              <a:r>
                <a:rPr lang="en-US" altLang="zh-CN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66</a:t>
              </a:r>
              <a:r>
                <a:rPr lang="zh-CN" altLang="en-US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品</a:t>
              </a:r>
              <a:r>
                <a:rPr lang="zh-CN" altLang="en-US" sz="1400" dirty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类</a:t>
              </a:r>
              <a:r>
                <a:rPr lang="en-US" altLang="zh-CN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  |  </a:t>
              </a:r>
              <a:r>
                <a:rPr lang="zh-CN" altLang="en-US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品类详情请参考附录</a:t>
              </a:r>
              <a:r>
                <a:rPr lang="en-US" altLang="zh-CN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 </a:t>
              </a:r>
            </a:p>
            <a:p>
              <a:r>
                <a:rPr lang="zh-CN" altLang="en-US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增长率</a:t>
              </a:r>
              <a:r>
                <a:rPr lang="zh-CN" altLang="en-US" sz="1400" dirty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基</a:t>
              </a:r>
              <a:r>
                <a:rPr lang="zh-CN" altLang="en-US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于今年对比去年的销售额</a:t>
              </a:r>
              <a:endParaRPr lang="en-US" sz="1400" dirty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85800" y="1810672"/>
              <a:ext cx="72000" cy="396000"/>
            </a:xfrm>
            <a:prstGeom prst="rect">
              <a:avLst/>
            </a:prstGeom>
            <a:solidFill>
              <a:srgbClr val="009D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21" name="Chart 20" descr="@Chart2|R21_|0|0|1|1"/>
          <p:cNvGraphicFramePr/>
          <p:nvPr>
            <p:extLst>
              <p:ext uri="{D42A27DB-BD31-4B8C-83A1-F6EECF244321}">
                <p14:modId xmlns:p14="http://schemas.microsoft.com/office/powerpoint/2010/main" val="96308193"/>
              </p:ext>
            </p:extLst>
          </p:nvPr>
        </p:nvGraphicFramePr>
        <p:xfrm>
          <a:off x="713865" y="2514600"/>
          <a:ext cx="81576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6919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 descr="@Chart|R5.2_|0|0|1|1"/>
          <p:cNvGraphicFramePr/>
          <p:nvPr>
            <p:extLst>
              <p:ext uri="{D42A27DB-BD31-4B8C-83A1-F6EECF244321}">
                <p14:modId xmlns:p14="http://schemas.microsoft.com/office/powerpoint/2010/main" val="934428180"/>
              </p:ext>
            </p:extLst>
          </p:nvPr>
        </p:nvGraphicFramePr>
        <p:xfrm>
          <a:off x="914400" y="2514600"/>
          <a:ext cx="78486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685800" y="2348880"/>
            <a:ext cx="8077200" cy="3899519"/>
          </a:xfrm>
          <a:prstGeom prst="roundRect">
            <a:avLst>
              <a:gd name="adj" fmla="val 5804"/>
            </a:avLst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7800" y="1676400"/>
            <a:ext cx="73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线</a:t>
            </a:r>
            <a:r>
              <a:rPr lang="zh-CN" altLang="en-US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下渠道覆盖</a:t>
            </a:r>
            <a:r>
              <a:rPr lang="en-US" altLang="zh-CN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66</a:t>
            </a:r>
            <a:r>
              <a:rPr lang="zh-CN" altLang="en-US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品</a:t>
            </a:r>
            <a:r>
              <a:rPr lang="zh-CN" altLang="en-US" sz="1400" dirty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类</a:t>
            </a:r>
            <a:r>
              <a:rPr lang="en-US" altLang="zh-CN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  |  </a:t>
            </a:r>
            <a:r>
              <a:rPr lang="zh-CN" altLang="en-US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品类详情请参考附录</a:t>
            </a:r>
            <a:r>
              <a:rPr lang="en-US" altLang="zh-CN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 </a:t>
            </a:r>
          </a:p>
          <a:p>
            <a:r>
              <a:rPr lang="zh-CN" altLang="en-US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增长率</a:t>
            </a:r>
            <a:r>
              <a:rPr lang="zh-CN" altLang="en-US" sz="1400" dirty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基</a:t>
            </a:r>
            <a:r>
              <a:rPr lang="zh-CN" altLang="en-US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于今年对比去年的销售额</a:t>
            </a:r>
            <a:endParaRPr lang="en-US" sz="1400" dirty="0">
              <a:solidFill>
                <a:srgbClr val="009DD9"/>
              </a:solidFill>
              <a:latin typeface="微软雅黑" pitchFamily="34" charset="-122"/>
              <a:ea typeface="微软雅黑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800" y="1734472"/>
            <a:ext cx="72000" cy="396000"/>
          </a:xfrm>
          <a:prstGeom prst="rect">
            <a:avLst/>
          </a:prstGeom>
          <a:solidFill>
            <a:srgbClr val="009D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804248" y="-9384"/>
            <a:ext cx="1958752" cy="646383"/>
            <a:chOff x="6804248" y="-9384"/>
            <a:chExt cx="1958752" cy="646383"/>
          </a:xfrm>
        </p:grpSpPr>
        <p:sp>
          <p:nvSpPr>
            <p:cNvPr id="15" name="Rectangle 14"/>
            <p:cNvSpPr/>
            <p:nvPr/>
          </p:nvSpPr>
          <p:spPr>
            <a:xfrm>
              <a:off x="8153243" y="0"/>
              <a:ext cx="36004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876256" y="0"/>
              <a:ext cx="360040" cy="36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0"/>
              <a:ext cx="36004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34948" y="0"/>
              <a:ext cx="36004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Picture 18" descr="Assortment.e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2296" y="13910"/>
              <a:ext cx="324000" cy="318746"/>
            </a:xfrm>
            <a:prstGeom prst="rect">
              <a:avLst/>
            </a:prstGeom>
          </p:spPr>
        </p:pic>
        <p:pic>
          <p:nvPicPr>
            <p:cNvPr id="20" name="Picture 19" descr="OnlineShopping.e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2400" y="46926"/>
              <a:ext cx="324000" cy="211380"/>
            </a:xfrm>
            <a:prstGeom prst="rect">
              <a:avLst/>
            </a:prstGeom>
          </p:spPr>
        </p:pic>
        <p:pic>
          <p:nvPicPr>
            <p:cNvPr id="21" name="Picture 20" descr="Shopper.em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92804" y="-9384"/>
              <a:ext cx="244328" cy="324000"/>
            </a:xfrm>
            <a:prstGeom prst="rect">
              <a:avLst/>
            </a:prstGeom>
          </p:spPr>
        </p:pic>
        <p:pic>
          <p:nvPicPr>
            <p:cNvPr id="22" name="Picture 21" descr="MarketingPerformance_MarketingEffectiveness.em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15200" y="116632"/>
              <a:ext cx="324000" cy="199915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6804248" y="360000"/>
              <a:ext cx="1958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线</a:t>
              </a:r>
              <a:r>
                <a:rPr lang="zh-CN" altLang="en-US" sz="1200" dirty="0" smtClean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下市场增长趋势</a:t>
              </a:r>
              <a:endParaRPr lang="zh-CN" altLang="en-US" sz="12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线下市场按区域销售额月度增长趋势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6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29" descr="@Chart|R6_|0|YTD TY - Val Chg|1|1"/>
          <p:cNvGraphicFramePr/>
          <p:nvPr>
            <p:extLst>
              <p:ext uri="{D42A27DB-BD31-4B8C-83A1-F6EECF244321}">
                <p14:modId xmlns:p14="http://schemas.microsoft.com/office/powerpoint/2010/main" val="3844545480"/>
              </p:ext>
            </p:extLst>
          </p:nvPr>
        </p:nvGraphicFramePr>
        <p:xfrm>
          <a:off x="695325" y="2590800"/>
          <a:ext cx="3966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9" name="Chart 28" descr="@Chart|R6_|0|LM - Val Chg|1|1"/>
          <p:cNvGraphicFramePr/>
          <p:nvPr>
            <p:extLst>
              <p:ext uri="{D42A27DB-BD31-4B8C-83A1-F6EECF244321}">
                <p14:modId xmlns:p14="http://schemas.microsoft.com/office/powerpoint/2010/main" val="311061926"/>
              </p:ext>
            </p:extLst>
          </p:nvPr>
        </p:nvGraphicFramePr>
        <p:xfrm>
          <a:off x="4646100" y="2605687"/>
          <a:ext cx="3966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0" rIns="91440" bIns="0" rtlCol="0" anchor="b" anchorCtr="0">
            <a:no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线下渠道各城市级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别销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售额增长率</a:t>
            </a:r>
            <a:endParaRPr lang="zh-CN" altLang="en-US" sz="2800" b="1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5325" y="6471186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城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市定义请参附录</a:t>
            </a:r>
            <a:endParaRPr lang="zh-CN" altLang="en-US" sz="1200" dirty="0">
              <a:latin typeface="微软雅黑" pitchFamily="34" charset="-122"/>
              <a:ea typeface="微软雅黑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85800" y="2514600"/>
            <a:ext cx="8077200" cy="3733800"/>
          </a:xfrm>
          <a:prstGeom prst="roundRect">
            <a:avLst>
              <a:gd name="adj" fmla="val 5804"/>
            </a:avLst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648200" y="2743200"/>
            <a:ext cx="0" cy="32766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7800" y="1676400"/>
            <a:ext cx="73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线</a:t>
            </a:r>
            <a:r>
              <a:rPr lang="zh-CN" altLang="en-US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下渠道覆盖</a:t>
            </a:r>
            <a:r>
              <a:rPr lang="en-US" altLang="zh-CN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66</a:t>
            </a:r>
            <a:r>
              <a:rPr lang="zh-CN" altLang="en-US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品类 </a:t>
            </a:r>
            <a:r>
              <a:rPr lang="en-US" altLang="zh-CN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 |  </a:t>
            </a:r>
            <a:r>
              <a:rPr lang="zh-CN" altLang="en-US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品类详情请参考附录</a:t>
            </a:r>
            <a:r>
              <a:rPr lang="en-US" altLang="zh-CN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 </a:t>
            </a:r>
          </a:p>
          <a:p>
            <a:r>
              <a:rPr lang="zh-CN" altLang="en-US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增长率</a:t>
            </a:r>
            <a:r>
              <a:rPr lang="zh-CN" altLang="en-US" sz="1400" dirty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基</a:t>
            </a:r>
            <a:r>
              <a:rPr lang="zh-CN" altLang="en-US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于今年对比去年的销售额</a:t>
            </a:r>
            <a:endParaRPr lang="en-US" sz="1400" dirty="0">
              <a:solidFill>
                <a:srgbClr val="009DD9"/>
              </a:solidFill>
              <a:latin typeface="微软雅黑" pitchFamily="34" charset="-122"/>
              <a:ea typeface="微软雅黑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" name="Rounded Rectangle 20" descr="@Text1|M月"/>
          <p:cNvSpPr/>
          <p:nvPr/>
        </p:nvSpPr>
        <p:spPr>
          <a:xfrm>
            <a:off x="5943600" y="2362199"/>
            <a:ext cx="1371600" cy="304801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6804248" y="-9384"/>
            <a:ext cx="1958752" cy="646383"/>
            <a:chOff x="6804248" y="-9384"/>
            <a:chExt cx="1958752" cy="646383"/>
          </a:xfrm>
        </p:grpSpPr>
        <p:sp>
          <p:nvSpPr>
            <p:cNvPr id="39" name="Rectangle 38"/>
            <p:cNvSpPr/>
            <p:nvPr/>
          </p:nvSpPr>
          <p:spPr>
            <a:xfrm>
              <a:off x="8153243" y="0"/>
              <a:ext cx="36004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876256" y="0"/>
              <a:ext cx="360040" cy="36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315200" y="0"/>
              <a:ext cx="36004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734948" y="0"/>
              <a:ext cx="36004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3" name="Picture 42" descr="Assortment.em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12296" y="13910"/>
              <a:ext cx="324000" cy="318746"/>
            </a:xfrm>
            <a:prstGeom prst="rect">
              <a:avLst/>
            </a:prstGeom>
          </p:spPr>
        </p:pic>
        <p:pic>
          <p:nvPicPr>
            <p:cNvPr id="44" name="Picture 43" descr="OnlineShopping.em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72400" y="46926"/>
              <a:ext cx="324000" cy="211380"/>
            </a:xfrm>
            <a:prstGeom prst="rect">
              <a:avLst/>
            </a:prstGeom>
          </p:spPr>
        </p:pic>
        <p:pic>
          <p:nvPicPr>
            <p:cNvPr id="45" name="Picture 44" descr="Shopper.emf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92804" y="-9384"/>
              <a:ext cx="244328" cy="324000"/>
            </a:xfrm>
            <a:prstGeom prst="rect">
              <a:avLst/>
            </a:prstGeom>
          </p:spPr>
        </p:pic>
        <p:pic>
          <p:nvPicPr>
            <p:cNvPr id="46" name="Picture 45" descr="MarketingPerformance_MarketingEffectiveness.emf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15200" y="116632"/>
              <a:ext cx="324000" cy="199915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6804248" y="360000"/>
              <a:ext cx="1958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线</a:t>
              </a:r>
              <a:r>
                <a:rPr lang="zh-CN" altLang="en-US" sz="1200" dirty="0" smtClean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下市场增长趋势</a:t>
              </a:r>
              <a:endParaRPr lang="zh-CN" altLang="en-US" sz="12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3" name="Object 2" descr="@Sheet|R6_|0|YTD TY - Val Shr Of Trade|5|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371847"/>
              </p:ext>
            </p:extLst>
          </p:nvPr>
        </p:nvGraphicFramePr>
        <p:xfrm>
          <a:off x="814388" y="6001524"/>
          <a:ext cx="371475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Worksheet" r:id="rId11" imgW="3714519" imgH="218987" progId="Excel.Sheet.12">
                  <p:embed/>
                </p:oleObj>
              </mc:Choice>
              <mc:Fallback>
                <p:oleObj name="Worksheet" r:id="rId11" imgW="3714519" imgH="218987" progId="Excel.Sheet.12">
                  <p:embed/>
                  <p:pic>
                    <p:nvPicPr>
                      <p:cNvPr id="0" name="Picture 158" descr="@Sheet|R6_|0|YTD TY - Val Shr Of Trade|5|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6001524"/>
                        <a:ext cx="3714750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ounded Rectangle 24" descr="@Text1|M月"/>
          <p:cNvSpPr/>
          <p:nvPr/>
        </p:nvSpPr>
        <p:spPr>
          <a:xfrm>
            <a:off x="2057400" y="2362199"/>
            <a:ext cx="1371600" cy="304801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今年至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6" name="Object 25" descr="@Sheet|R6_|0|LM - Val Shr Of Trade|5|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990085"/>
              </p:ext>
            </p:extLst>
          </p:nvPr>
        </p:nvGraphicFramePr>
        <p:xfrm>
          <a:off x="4800600" y="6001524"/>
          <a:ext cx="371475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Worksheet" r:id="rId14" imgW="3714519" imgH="218987" progId="Excel.Sheet.12">
                  <p:embed/>
                </p:oleObj>
              </mc:Choice>
              <mc:Fallback>
                <p:oleObj name="Worksheet" r:id="rId14" imgW="3714519" imgH="218987" progId="Excel.Sheet.12">
                  <p:embed/>
                  <p:pic>
                    <p:nvPicPr>
                      <p:cNvPr id="0" name="Picture 159" descr="@Sheet|R6_|0|LM - Val Shr Of Trade|5|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6001524"/>
                        <a:ext cx="3714750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/>
          <p:cNvSpPr/>
          <p:nvPr/>
        </p:nvSpPr>
        <p:spPr>
          <a:xfrm>
            <a:off x="685800" y="1734472"/>
            <a:ext cx="72000" cy="396000"/>
          </a:xfrm>
          <a:prstGeom prst="rect">
            <a:avLst/>
          </a:prstGeom>
          <a:solidFill>
            <a:srgbClr val="009D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9879" y="5834390"/>
            <a:ext cx="1238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u="sng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市场份额</a:t>
            </a:r>
            <a:r>
              <a:rPr lang="en-US" altLang="zh-CN" sz="1050" u="sng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endParaRPr lang="zh-CN" altLang="en-US" sz="1050" u="sng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00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线下渠道各城市级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别销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售额季度增长率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5800" y="2514600"/>
            <a:ext cx="8077200" cy="3733800"/>
          </a:xfrm>
          <a:prstGeom prst="roundRect">
            <a:avLst>
              <a:gd name="adj" fmla="val 5804"/>
            </a:avLst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7800" y="1676400"/>
            <a:ext cx="73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线</a:t>
            </a:r>
            <a:r>
              <a:rPr lang="zh-CN" altLang="en-US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下渠道覆盖</a:t>
            </a:r>
            <a:r>
              <a:rPr lang="en-US" altLang="zh-CN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66</a:t>
            </a:r>
            <a:r>
              <a:rPr lang="zh-CN" altLang="en-US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品类 </a:t>
            </a:r>
            <a:r>
              <a:rPr lang="en-US" altLang="zh-CN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 |  </a:t>
            </a:r>
            <a:r>
              <a:rPr lang="zh-CN" altLang="en-US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品类详情请参考附录</a:t>
            </a:r>
            <a:r>
              <a:rPr lang="en-US" altLang="zh-CN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 </a:t>
            </a:r>
          </a:p>
          <a:p>
            <a:r>
              <a:rPr lang="zh-CN" altLang="en-US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增长率</a:t>
            </a:r>
            <a:r>
              <a:rPr lang="zh-CN" altLang="en-US" sz="1400" dirty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基</a:t>
            </a:r>
            <a:r>
              <a:rPr lang="zh-CN" altLang="en-US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于今年对比去年的销售额</a:t>
            </a:r>
            <a:endParaRPr lang="en-US" sz="1400" dirty="0">
              <a:solidFill>
                <a:srgbClr val="009DD9"/>
              </a:solidFill>
              <a:latin typeface="微软雅黑" pitchFamily="34" charset="-122"/>
              <a:ea typeface="微软雅黑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804248" y="-9384"/>
            <a:ext cx="1958752" cy="646383"/>
            <a:chOff x="6804248" y="-9384"/>
            <a:chExt cx="1958752" cy="646383"/>
          </a:xfrm>
        </p:grpSpPr>
        <p:sp>
          <p:nvSpPr>
            <p:cNvPr id="28" name="Rectangle 27"/>
            <p:cNvSpPr/>
            <p:nvPr/>
          </p:nvSpPr>
          <p:spPr>
            <a:xfrm>
              <a:off x="8153243" y="0"/>
              <a:ext cx="36004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876256" y="0"/>
              <a:ext cx="360040" cy="36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0"/>
              <a:ext cx="36004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734948" y="0"/>
              <a:ext cx="36004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2" name="Picture 31" descr="Assortment.em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12296" y="13910"/>
              <a:ext cx="324000" cy="318746"/>
            </a:xfrm>
            <a:prstGeom prst="rect">
              <a:avLst/>
            </a:prstGeom>
          </p:spPr>
        </p:pic>
        <p:pic>
          <p:nvPicPr>
            <p:cNvPr id="33" name="Picture 32" descr="OnlineShopping.e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72400" y="46926"/>
              <a:ext cx="324000" cy="211380"/>
            </a:xfrm>
            <a:prstGeom prst="rect">
              <a:avLst/>
            </a:prstGeom>
          </p:spPr>
        </p:pic>
        <p:pic>
          <p:nvPicPr>
            <p:cNvPr id="34" name="Picture 33" descr="Shopper.e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92804" y="-9384"/>
              <a:ext cx="244328" cy="324000"/>
            </a:xfrm>
            <a:prstGeom prst="rect">
              <a:avLst/>
            </a:prstGeom>
          </p:spPr>
        </p:pic>
        <p:pic>
          <p:nvPicPr>
            <p:cNvPr id="35" name="Picture 34" descr="MarketingPerformance_MarketingEffectiveness.em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5200" y="116632"/>
              <a:ext cx="324000" cy="199915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6804248" y="360000"/>
              <a:ext cx="1958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线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下市场增长趋势</a:t>
              </a:r>
              <a:endPara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19" name="Chart 18" descr="@Chart2|R22_|0|0|1|1"/>
          <p:cNvGraphicFramePr/>
          <p:nvPr>
            <p:extLst>
              <p:ext uri="{D42A27DB-BD31-4B8C-83A1-F6EECF244321}">
                <p14:modId xmlns:p14="http://schemas.microsoft.com/office/powerpoint/2010/main" val="914446845"/>
              </p:ext>
            </p:extLst>
          </p:nvPr>
        </p:nvGraphicFramePr>
        <p:xfrm>
          <a:off x="713865" y="2514600"/>
          <a:ext cx="81576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2" name="Rectangle 21"/>
          <p:cNvSpPr/>
          <p:nvPr/>
        </p:nvSpPr>
        <p:spPr>
          <a:xfrm>
            <a:off x="685800" y="1734472"/>
            <a:ext cx="72000" cy="396000"/>
          </a:xfrm>
          <a:prstGeom prst="rect">
            <a:avLst/>
          </a:prstGeom>
          <a:solidFill>
            <a:srgbClr val="009D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86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线下渠道各城市级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别销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售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额月度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增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长趋势</a:t>
            </a:r>
            <a:endParaRPr lang="zh-CN" alt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685800" y="2348880"/>
            <a:ext cx="8077200" cy="3899519"/>
          </a:xfrm>
          <a:prstGeom prst="roundRect">
            <a:avLst>
              <a:gd name="adj" fmla="val 5804"/>
            </a:avLst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57800" y="1676400"/>
            <a:ext cx="73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线</a:t>
            </a:r>
            <a:r>
              <a:rPr lang="zh-CN" altLang="en-US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下渠道覆盖</a:t>
            </a:r>
            <a:r>
              <a:rPr lang="en-US" altLang="zh-CN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66</a:t>
            </a:r>
            <a:r>
              <a:rPr lang="zh-CN" altLang="en-US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品类 </a:t>
            </a:r>
            <a:r>
              <a:rPr lang="en-US" altLang="zh-CN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 |  </a:t>
            </a:r>
            <a:r>
              <a:rPr lang="zh-CN" altLang="en-US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品类详情请参考附录</a:t>
            </a:r>
            <a:r>
              <a:rPr lang="en-US" altLang="zh-CN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 </a:t>
            </a:r>
          </a:p>
          <a:p>
            <a:r>
              <a:rPr lang="zh-CN" altLang="en-US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增长率</a:t>
            </a:r>
            <a:r>
              <a:rPr lang="zh-CN" altLang="en-US" sz="1400" dirty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基</a:t>
            </a:r>
            <a:r>
              <a:rPr lang="zh-CN" altLang="en-US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于今年对比去年的销售额</a:t>
            </a:r>
            <a:endParaRPr lang="en-US" sz="1400" dirty="0">
              <a:solidFill>
                <a:srgbClr val="009DD9"/>
              </a:solidFill>
              <a:latin typeface="微软雅黑" pitchFamily="34" charset="-122"/>
              <a:ea typeface="微软雅黑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5800" y="1734472"/>
            <a:ext cx="72000" cy="396000"/>
          </a:xfrm>
          <a:prstGeom prst="rect">
            <a:avLst/>
          </a:prstGeom>
          <a:solidFill>
            <a:srgbClr val="009D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804248" y="-9384"/>
            <a:ext cx="1958752" cy="646383"/>
            <a:chOff x="6804248" y="-9384"/>
            <a:chExt cx="1958752" cy="646383"/>
          </a:xfrm>
        </p:grpSpPr>
        <p:sp>
          <p:nvSpPr>
            <p:cNvPr id="24" name="Rectangle 23"/>
            <p:cNvSpPr/>
            <p:nvPr/>
          </p:nvSpPr>
          <p:spPr>
            <a:xfrm>
              <a:off x="8153243" y="0"/>
              <a:ext cx="36004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76256" y="0"/>
              <a:ext cx="360040" cy="36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315200" y="0"/>
              <a:ext cx="36004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34948" y="0"/>
              <a:ext cx="36004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8" name="Picture 27" descr="Assortment.em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12296" y="13910"/>
              <a:ext cx="324000" cy="318746"/>
            </a:xfrm>
            <a:prstGeom prst="rect">
              <a:avLst/>
            </a:prstGeom>
          </p:spPr>
        </p:pic>
        <p:pic>
          <p:nvPicPr>
            <p:cNvPr id="29" name="Picture 28" descr="OnlineShopping.e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72400" y="46926"/>
              <a:ext cx="324000" cy="211380"/>
            </a:xfrm>
            <a:prstGeom prst="rect">
              <a:avLst/>
            </a:prstGeom>
          </p:spPr>
        </p:pic>
        <p:pic>
          <p:nvPicPr>
            <p:cNvPr id="30" name="Picture 29" descr="Shopper.e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92804" y="-9384"/>
              <a:ext cx="244328" cy="324000"/>
            </a:xfrm>
            <a:prstGeom prst="rect">
              <a:avLst/>
            </a:prstGeom>
          </p:spPr>
        </p:pic>
        <p:pic>
          <p:nvPicPr>
            <p:cNvPr id="31" name="Picture 30" descr="MarketingPerformance_MarketingEffectiveness.em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5200" y="116632"/>
              <a:ext cx="324000" cy="199915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6804248" y="360000"/>
              <a:ext cx="1958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线</a:t>
              </a:r>
              <a:r>
                <a:rPr lang="zh-CN" altLang="en-US" sz="1200" dirty="0" smtClean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下市场增长趋势</a:t>
              </a:r>
              <a:endParaRPr lang="zh-CN" altLang="en-US" sz="12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19" name="Chart 18" descr="@Chart|R7_|0|0|1|1"/>
          <p:cNvGraphicFramePr/>
          <p:nvPr>
            <p:extLst>
              <p:ext uri="{D42A27DB-BD31-4B8C-83A1-F6EECF244321}">
                <p14:modId xmlns:p14="http://schemas.microsoft.com/office/powerpoint/2010/main" val="3823569493"/>
              </p:ext>
            </p:extLst>
          </p:nvPr>
        </p:nvGraphicFramePr>
        <p:xfrm>
          <a:off x="914400" y="2514600"/>
          <a:ext cx="76962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68028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线下大卖场整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体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和可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比门店增长趋势</a:t>
            </a:r>
          </a:p>
        </p:txBody>
      </p:sp>
      <p:sp>
        <p:nvSpPr>
          <p:cNvPr id="3" name="TextBox 2" descr="@Text1|YYYY年M月"/>
          <p:cNvSpPr txBox="1"/>
          <p:nvPr/>
        </p:nvSpPr>
        <p:spPr>
          <a:xfrm>
            <a:off x="5667603" y="4995446"/>
            <a:ext cx="327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尼尔森零售可比店监测 </a:t>
            </a:r>
            <a:r>
              <a:rPr lang="en-US" altLang="zh-CN" sz="14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| 66</a:t>
            </a:r>
            <a:r>
              <a:rPr lang="zh-CN" altLang="en-US" sz="14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品类</a:t>
            </a:r>
          </a:p>
          <a:p>
            <a:pPr algn="r"/>
            <a:r>
              <a:rPr lang="zh-CN" altLang="en-US" sz="14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数据更新至</a:t>
            </a:r>
            <a:r>
              <a:rPr lang="en-US" altLang="zh-CN" sz="14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2019</a:t>
            </a:r>
            <a:r>
              <a:rPr lang="zh-CN" altLang="en-US" sz="14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年</a:t>
            </a:r>
            <a:r>
              <a:rPr lang="en-US" altLang="zh-CN" sz="14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4</a:t>
            </a:r>
            <a:r>
              <a:rPr lang="zh-CN" altLang="en-US" sz="14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月</a:t>
            </a:r>
          </a:p>
          <a:p>
            <a:pPr algn="r"/>
            <a:endParaRPr lang="en-US" altLang="zh-CN" sz="1400" dirty="0"/>
          </a:p>
          <a:p>
            <a:pPr algn="r"/>
            <a:endParaRPr lang="zh-CN" altLang="en-US" sz="1400" dirty="0">
              <a:solidFill>
                <a:srgbClr val="5F5F5F"/>
              </a:solidFill>
              <a:latin typeface="微软雅黑" pitchFamily="34" charset="-122"/>
              <a:ea typeface="微软雅黑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126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685800" y="2924174"/>
            <a:ext cx="8077200" cy="3324225"/>
          </a:xfrm>
          <a:prstGeom prst="roundRect">
            <a:avLst>
              <a:gd name="adj" fmla="val 5804"/>
            </a:avLst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724400" y="2960712"/>
            <a:ext cx="0" cy="32766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全国大卖场可比店增长率</a:t>
            </a:r>
            <a:endParaRPr lang="zh-CN" altLang="en-US" sz="2800" b="1" dirty="0">
              <a:latin typeface="微软雅黑" pitchFamily="34" charset="-122"/>
              <a:ea typeface="微软雅黑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3" name="Text Placeholder 32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85800" y="1676400"/>
            <a:ext cx="5715500" cy="523220"/>
            <a:chOff x="685800" y="1752600"/>
            <a:chExt cx="5715500" cy="523220"/>
          </a:xfrm>
        </p:grpSpPr>
        <p:sp>
          <p:nvSpPr>
            <p:cNvPr id="29" name="TextBox 28"/>
            <p:cNvSpPr txBox="1"/>
            <p:nvPr/>
          </p:nvSpPr>
          <p:spPr>
            <a:xfrm>
              <a:off x="757799" y="1752600"/>
              <a:ext cx="56435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全国大卖场覆盖</a:t>
              </a:r>
              <a:r>
                <a:rPr lang="en-US" altLang="zh-CN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66</a:t>
              </a:r>
              <a:r>
                <a:rPr lang="zh-CN" altLang="en-US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品类 </a:t>
              </a:r>
              <a:r>
                <a:rPr lang="en-US" altLang="zh-CN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| </a:t>
              </a:r>
              <a:r>
                <a:rPr lang="zh-CN" altLang="en-US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总体对比可比店</a:t>
              </a:r>
              <a:endParaRPr lang="en-US" altLang="zh-CN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endParaRPr>
            </a:p>
            <a:p>
              <a:pPr lvl="0"/>
              <a:r>
                <a:rPr lang="zh-CN" altLang="en-US" sz="1400" dirty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增长率基于今年对比去年的销售额</a:t>
              </a:r>
              <a:endParaRPr lang="en-US" altLang="zh-CN" sz="1400" dirty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85800" y="1810672"/>
              <a:ext cx="72000" cy="396000"/>
            </a:xfrm>
            <a:prstGeom prst="rect">
              <a:avLst/>
            </a:prstGeom>
            <a:solidFill>
              <a:srgbClr val="009D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04248" y="-9384"/>
            <a:ext cx="1958752" cy="646383"/>
            <a:chOff x="6804248" y="-9384"/>
            <a:chExt cx="1958752" cy="646383"/>
          </a:xfrm>
        </p:grpSpPr>
        <p:sp>
          <p:nvSpPr>
            <p:cNvPr id="17" name="Rectangle 16"/>
            <p:cNvSpPr/>
            <p:nvPr/>
          </p:nvSpPr>
          <p:spPr>
            <a:xfrm>
              <a:off x="8153243" y="0"/>
              <a:ext cx="36004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876256" y="0"/>
              <a:ext cx="360040" cy="36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15200" y="0"/>
              <a:ext cx="360040" cy="36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34948" y="0"/>
              <a:ext cx="36004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Picture 20" descr="Assortment.e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2296" y="13910"/>
              <a:ext cx="324000" cy="318746"/>
            </a:xfrm>
            <a:prstGeom prst="rect">
              <a:avLst/>
            </a:prstGeom>
          </p:spPr>
        </p:pic>
        <p:pic>
          <p:nvPicPr>
            <p:cNvPr id="23" name="Picture 22" descr="OnlineShopping.e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2400" y="46926"/>
              <a:ext cx="324000" cy="211380"/>
            </a:xfrm>
            <a:prstGeom prst="rect">
              <a:avLst/>
            </a:prstGeom>
          </p:spPr>
        </p:pic>
        <p:pic>
          <p:nvPicPr>
            <p:cNvPr id="24" name="Picture 23" descr="Shopper.em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92804" y="-9384"/>
              <a:ext cx="244328" cy="324000"/>
            </a:xfrm>
            <a:prstGeom prst="rect">
              <a:avLst/>
            </a:prstGeom>
          </p:spPr>
        </p:pic>
        <p:pic>
          <p:nvPicPr>
            <p:cNvPr id="25" name="Picture 24" descr="MarketingPerformance_MarketingEffectiveness.em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15200" y="116632"/>
              <a:ext cx="324000" cy="199915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804248" y="360000"/>
              <a:ext cx="1958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全</a:t>
              </a:r>
              <a:r>
                <a:rPr lang="zh-CN" altLang="en-US" sz="1200" dirty="0" smtClean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国大卖场可比店</a:t>
              </a:r>
              <a:endParaRPr lang="zh-CN" altLang="en-US" sz="12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1" name="Rounded Rectangle 30" descr="@Text1|M月"/>
          <p:cNvSpPr/>
          <p:nvPr/>
        </p:nvSpPr>
        <p:spPr>
          <a:xfrm>
            <a:off x="6076950" y="2764159"/>
            <a:ext cx="1371600" cy="304801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8" name="Chart 27" descr="@Chart|R8.1_|0|YTD TY|1|1"/>
          <p:cNvGraphicFramePr/>
          <p:nvPr>
            <p:extLst>
              <p:ext uri="{D42A27DB-BD31-4B8C-83A1-F6EECF244321}">
                <p14:modId xmlns:p14="http://schemas.microsoft.com/office/powerpoint/2010/main" val="1912615329"/>
              </p:ext>
            </p:extLst>
          </p:nvPr>
        </p:nvGraphicFramePr>
        <p:xfrm>
          <a:off x="899592" y="3117304"/>
          <a:ext cx="36576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4" name="Chart 33" descr="@Chart|R8.1_|0|LM|1|1"/>
          <p:cNvGraphicFramePr/>
          <p:nvPr>
            <p:extLst>
              <p:ext uri="{D42A27DB-BD31-4B8C-83A1-F6EECF244321}">
                <p14:modId xmlns:p14="http://schemas.microsoft.com/office/powerpoint/2010/main" val="1889721289"/>
              </p:ext>
            </p:extLst>
          </p:nvPr>
        </p:nvGraphicFramePr>
        <p:xfrm>
          <a:off x="4855683" y="3117304"/>
          <a:ext cx="36576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2" name="Rounded Rectangle 31" descr="@Text1|M月"/>
          <p:cNvSpPr/>
          <p:nvPr/>
        </p:nvSpPr>
        <p:spPr>
          <a:xfrm>
            <a:off x="2057400" y="2764159"/>
            <a:ext cx="1371600" cy="304801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今年至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801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报告简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7564" y="1772816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这份</a:t>
            </a:r>
            <a:r>
              <a:rPr lang="zh-CN" altLang="en-US" sz="16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报告能帮助您从不同区域、城市级别和覆盖渠道快速了解快消品零售市场的增长趋势。</a:t>
            </a:r>
            <a:endParaRPr lang="en-US" altLang="zh-CN" sz="1600" dirty="0" smtClean="0">
              <a:solidFill>
                <a:schemeClr val="accent6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632266"/>
              </p:ext>
            </p:extLst>
          </p:nvPr>
        </p:nvGraphicFramePr>
        <p:xfrm>
          <a:off x="647564" y="2924175"/>
          <a:ext cx="7848872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7232"/>
                <a:gridCol w="145164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accent6"/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目录</a:t>
                      </a:r>
                      <a:endParaRPr lang="en-US" altLang="zh-CN" sz="2000" dirty="0" smtClean="0">
                        <a:solidFill>
                          <a:schemeClr val="accent6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accent6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页码</a:t>
                      </a:r>
                      <a:endParaRPr lang="zh-CN" altLang="en-US" sz="1600" b="0" dirty="0">
                        <a:solidFill>
                          <a:schemeClr val="accent6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B w="38100" cmpd="sng">
                      <a:noFill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accent6"/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线下市场增长趋势</a:t>
                      </a:r>
                      <a:endParaRPr lang="en-US" altLang="zh-CN" sz="1600" dirty="0" smtClean="0">
                        <a:solidFill>
                          <a:schemeClr val="accent6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accent6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4-17</a:t>
                      </a:r>
                      <a:endParaRPr lang="zh-CN" altLang="en-US" sz="1600" dirty="0">
                        <a:solidFill>
                          <a:schemeClr val="accent6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accent6"/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线下大卖场整体和可比门店增长趋势</a:t>
                      </a:r>
                      <a:endParaRPr lang="en-US" altLang="zh-CN" sz="1600" dirty="0" smtClean="0">
                        <a:solidFill>
                          <a:schemeClr val="accent6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accent6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18-24</a:t>
                      </a:r>
                      <a:endParaRPr lang="zh-CN" altLang="en-US" sz="1600" dirty="0">
                        <a:solidFill>
                          <a:schemeClr val="accent6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accent6"/>
                          </a:solidFill>
                          <a:latin typeface="微软雅黑" pitchFamily="34" charset="-122"/>
                          <a:ea typeface="微软雅黑" pitchFamily="34" charset="-122"/>
                          <a:cs typeface="Arial Unicode MS" pitchFamily="34" charset="-122"/>
                        </a:rPr>
                        <a:t>附录</a:t>
                      </a:r>
                      <a:endParaRPr lang="en-US" altLang="zh-CN" sz="1600" dirty="0" smtClean="0">
                        <a:solidFill>
                          <a:schemeClr val="accent6"/>
                        </a:solidFill>
                        <a:latin typeface="微软雅黑" pitchFamily="34" charset="-122"/>
                        <a:ea typeface="微软雅黑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accent6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25-34</a:t>
                      </a:r>
                      <a:endParaRPr lang="zh-CN" altLang="en-US" sz="1600" dirty="0">
                        <a:solidFill>
                          <a:schemeClr val="accent6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87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4724400" y="2672680"/>
            <a:ext cx="0" cy="32766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全国大卖场可比店销售额季度增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长</a:t>
            </a:r>
            <a:r>
              <a:rPr lang="zh-CN" altLang="en-US" dirty="0" smtClean="0">
                <a:cs typeface="Arial Unicode MS" panose="020B0604020202020204" pitchFamily="34" charset="-122"/>
              </a:rPr>
              <a:t>率</a:t>
            </a:r>
            <a:endParaRPr lang="zh-CN" altLang="en-US" sz="2800" b="1" dirty="0">
              <a:latin typeface="微软雅黑" pitchFamily="34" charset="-122"/>
              <a:ea typeface="微软雅黑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5800" y="1734472"/>
            <a:ext cx="72000" cy="396000"/>
          </a:xfrm>
          <a:prstGeom prst="rect">
            <a:avLst/>
          </a:prstGeom>
          <a:solidFill>
            <a:srgbClr val="009D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34" name="Chart 33" descr="@Chart|R23_|0|全国大卖场总体|1|1"/>
          <p:cNvGraphicFramePr/>
          <p:nvPr>
            <p:extLst>
              <p:ext uri="{D42A27DB-BD31-4B8C-83A1-F6EECF244321}">
                <p14:modId xmlns:p14="http://schemas.microsoft.com/office/powerpoint/2010/main" val="460450445"/>
              </p:ext>
            </p:extLst>
          </p:nvPr>
        </p:nvGraphicFramePr>
        <p:xfrm>
          <a:off x="899592" y="2924175"/>
          <a:ext cx="36576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Rounded Rectangle 26"/>
          <p:cNvSpPr/>
          <p:nvPr/>
        </p:nvSpPr>
        <p:spPr>
          <a:xfrm>
            <a:off x="685800" y="2348880"/>
            <a:ext cx="8077200" cy="3899519"/>
          </a:xfrm>
          <a:prstGeom prst="roundRect">
            <a:avLst>
              <a:gd name="adj" fmla="val 5804"/>
            </a:avLst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Rounded Rectangle 31" descr="@Text1|Mmm"/>
          <p:cNvSpPr/>
          <p:nvPr/>
        </p:nvSpPr>
        <p:spPr>
          <a:xfrm>
            <a:off x="1691680" y="2204864"/>
            <a:ext cx="2084673" cy="304801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全国大卖场总体</a:t>
            </a:r>
            <a:endParaRPr lang="zh-CN" altLang="en-US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ounded Rectangle 27" descr="@Text1|Mmm"/>
          <p:cNvSpPr/>
          <p:nvPr/>
        </p:nvSpPr>
        <p:spPr>
          <a:xfrm>
            <a:off x="5650275" y="2204864"/>
            <a:ext cx="2084673" cy="304801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全国大卖场可比店</a:t>
            </a:r>
            <a:endParaRPr lang="zh-CN" altLang="en-US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5" name="Chart 34" descr="@Chart|R23_|0|全国大卖场可比店|1|1"/>
          <p:cNvGraphicFramePr/>
          <p:nvPr>
            <p:extLst>
              <p:ext uri="{D42A27DB-BD31-4B8C-83A1-F6EECF244321}">
                <p14:modId xmlns:p14="http://schemas.microsoft.com/office/powerpoint/2010/main" val="3864687713"/>
              </p:ext>
            </p:extLst>
          </p:nvPr>
        </p:nvGraphicFramePr>
        <p:xfrm>
          <a:off x="4941144" y="2927020"/>
          <a:ext cx="36576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685800" y="1676400"/>
            <a:ext cx="5715500" cy="523220"/>
            <a:chOff x="685800" y="1752600"/>
            <a:chExt cx="5715500" cy="523220"/>
          </a:xfrm>
        </p:grpSpPr>
        <p:sp>
          <p:nvSpPr>
            <p:cNvPr id="33" name="TextBox 32"/>
            <p:cNvSpPr txBox="1"/>
            <p:nvPr/>
          </p:nvSpPr>
          <p:spPr>
            <a:xfrm>
              <a:off x="757799" y="1752600"/>
              <a:ext cx="56435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全国大卖场覆盖</a:t>
              </a:r>
              <a:r>
                <a:rPr lang="en-US" altLang="zh-CN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66</a:t>
              </a:r>
              <a:r>
                <a:rPr lang="zh-CN" altLang="en-US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品类 </a:t>
              </a:r>
              <a:r>
                <a:rPr lang="en-US" altLang="zh-CN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| </a:t>
              </a:r>
              <a:r>
                <a:rPr lang="zh-CN" altLang="en-US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总体对比可比店</a:t>
              </a:r>
              <a:endParaRPr lang="en-US" altLang="zh-CN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endParaRPr>
            </a:p>
            <a:p>
              <a:r>
                <a:rPr lang="zh-CN" altLang="en-US" sz="1400" dirty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增长率基于今年对比去年的销售额</a:t>
              </a:r>
              <a:endParaRPr lang="en-US" altLang="zh-CN" sz="1400" dirty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85800" y="1810672"/>
              <a:ext cx="72000" cy="396000"/>
            </a:xfrm>
            <a:prstGeom prst="rect">
              <a:avLst/>
            </a:prstGeom>
            <a:solidFill>
              <a:srgbClr val="009D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804248" y="-9384"/>
            <a:ext cx="1958752" cy="646383"/>
            <a:chOff x="6804248" y="-9384"/>
            <a:chExt cx="1958752" cy="646383"/>
          </a:xfrm>
        </p:grpSpPr>
        <p:sp>
          <p:nvSpPr>
            <p:cNvPr id="38" name="Rectangle 37"/>
            <p:cNvSpPr/>
            <p:nvPr/>
          </p:nvSpPr>
          <p:spPr>
            <a:xfrm>
              <a:off x="8153243" y="0"/>
              <a:ext cx="36004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876256" y="0"/>
              <a:ext cx="360040" cy="36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315200" y="0"/>
              <a:ext cx="360040" cy="36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734948" y="0"/>
              <a:ext cx="36004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42" name="Picture 41" descr="Assortment.em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12296" y="13910"/>
              <a:ext cx="324000" cy="318746"/>
            </a:xfrm>
            <a:prstGeom prst="rect">
              <a:avLst/>
            </a:prstGeom>
          </p:spPr>
        </p:pic>
        <p:pic>
          <p:nvPicPr>
            <p:cNvPr id="43" name="Picture 42" descr="OnlineShopping.em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72400" y="46926"/>
              <a:ext cx="324000" cy="211380"/>
            </a:xfrm>
            <a:prstGeom prst="rect">
              <a:avLst/>
            </a:prstGeom>
          </p:spPr>
        </p:pic>
        <p:pic>
          <p:nvPicPr>
            <p:cNvPr id="44" name="Picture 43" descr="Shopper.em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92804" y="-9384"/>
              <a:ext cx="244328" cy="324000"/>
            </a:xfrm>
            <a:prstGeom prst="rect">
              <a:avLst/>
            </a:prstGeom>
          </p:spPr>
        </p:pic>
        <p:pic>
          <p:nvPicPr>
            <p:cNvPr id="45" name="Picture 44" descr="MarketingPerformance_MarketingEffectiveness.emf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15200" y="116632"/>
              <a:ext cx="324000" cy="199915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6804248" y="360000"/>
              <a:ext cx="1958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全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国大卖场可比店</a:t>
              </a:r>
              <a:endPara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247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全国大卖场可比店销售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额月度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增长趋势</a:t>
            </a:r>
            <a:endParaRPr lang="zh-CN" altLang="en-US" sz="2800" dirty="0"/>
          </a:p>
        </p:txBody>
      </p:sp>
      <p:graphicFrame>
        <p:nvGraphicFramePr>
          <p:cNvPr id="15" name="Chart 14" descr="@Chart|R8.2_|0|0|1|1"/>
          <p:cNvGraphicFramePr/>
          <p:nvPr>
            <p:extLst>
              <p:ext uri="{D42A27DB-BD31-4B8C-83A1-F6EECF244321}">
                <p14:modId xmlns:p14="http://schemas.microsoft.com/office/powerpoint/2010/main" val="2984195136"/>
              </p:ext>
            </p:extLst>
          </p:nvPr>
        </p:nvGraphicFramePr>
        <p:xfrm>
          <a:off x="914400" y="2514600"/>
          <a:ext cx="76962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ounded Rectangle 15"/>
          <p:cNvSpPr/>
          <p:nvPr/>
        </p:nvSpPr>
        <p:spPr>
          <a:xfrm>
            <a:off x="685800" y="2348880"/>
            <a:ext cx="8077200" cy="3899519"/>
          </a:xfrm>
          <a:prstGeom prst="roundRect">
            <a:avLst>
              <a:gd name="adj" fmla="val 5804"/>
            </a:avLst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/>
          <p:cNvSpPr/>
          <p:nvPr/>
        </p:nvSpPr>
        <p:spPr>
          <a:xfrm>
            <a:off x="685800" y="1737600"/>
            <a:ext cx="72000" cy="396000"/>
          </a:xfrm>
          <a:prstGeom prst="rect">
            <a:avLst/>
          </a:prstGeom>
          <a:solidFill>
            <a:srgbClr val="009D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804248" y="-9384"/>
            <a:ext cx="1958752" cy="646383"/>
            <a:chOff x="6804248" y="-9384"/>
            <a:chExt cx="1958752" cy="646383"/>
          </a:xfrm>
        </p:grpSpPr>
        <p:sp>
          <p:nvSpPr>
            <p:cNvPr id="20" name="Rectangle 19"/>
            <p:cNvSpPr/>
            <p:nvPr/>
          </p:nvSpPr>
          <p:spPr>
            <a:xfrm>
              <a:off x="8153243" y="0"/>
              <a:ext cx="36004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76256" y="0"/>
              <a:ext cx="360040" cy="36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315200" y="0"/>
              <a:ext cx="360040" cy="36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34948" y="0"/>
              <a:ext cx="36004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4" name="Picture 23" descr="Assortment.e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2296" y="13910"/>
              <a:ext cx="324000" cy="318746"/>
            </a:xfrm>
            <a:prstGeom prst="rect">
              <a:avLst/>
            </a:prstGeom>
          </p:spPr>
        </p:pic>
        <p:pic>
          <p:nvPicPr>
            <p:cNvPr id="25" name="Picture 24" descr="OnlineShopping.e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2400" y="46926"/>
              <a:ext cx="324000" cy="211380"/>
            </a:xfrm>
            <a:prstGeom prst="rect">
              <a:avLst/>
            </a:prstGeom>
          </p:spPr>
        </p:pic>
        <p:pic>
          <p:nvPicPr>
            <p:cNvPr id="26" name="Picture 25" descr="Shopper.em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92804" y="-9384"/>
              <a:ext cx="244328" cy="324000"/>
            </a:xfrm>
            <a:prstGeom prst="rect">
              <a:avLst/>
            </a:prstGeom>
          </p:spPr>
        </p:pic>
        <p:pic>
          <p:nvPicPr>
            <p:cNvPr id="27" name="Picture 26" descr="MarketingPerformance_MarketingEffectiveness.em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15200" y="116632"/>
              <a:ext cx="324000" cy="199915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6804248" y="360000"/>
              <a:ext cx="1958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全</a:t>
              </a:r>
              <a:r>
                <a:rPr lang="zh-CN" altLang="en-US" sz="1200" dirty="0" smtClean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国大卖场可比店</a:t>
              </a:r>
              <a:endParaRPr lang="zh-CN" altLang="en-US" sz="12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85800" y="1676400"/>
            <a:ext cx="5715500" cy="523220"/>
            <a:chOff x="685800" y="1752600"/>
            <a:chExt cx="5715500" cy="523220"/>
          </a:xfrm>
        </p:grpSpPr>
        <p:sp>
          <p:nvSpPr>
            <p:cNvPr id="30" name="TextBox 29"/>
            <p:cNvSpPr txBox="1"/>
            <p:nvPr/>
          </p:nvSpPr>
          <p:spPr>
            <a:xfrm>
              <a:off x="757799" y="1752600"/>
              <a:ext cx="56435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全国大卖场覆盖</a:t>
              </a:r>
              <a:r>
                <a:rPr lang="en-US" altLang="zh-CN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66</a:t>
              </a:r>
              <a:r>
                <a:rPr lang="zh-CN" altLang="en-US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品类 </a:t>
              </a:r>
              <a:r>
                <a:rPr lang="en-US" altLang="zh-CN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| </a:t>
              </a:r>
              <a:r>
                <a:rPr lang="zh-CN" altLang="en-US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总体对比可比店</a:t>
              </a:r>
              <a:endParaRPr lang="en-US" altLang="zh-CN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endParaRPr>
            </a:p>
            <a:p>
              <a:pPr lvl="0"/>
              <a:r>
                <a:rPr lang="zh-CN" altLang="en-US" sz="1400" dirty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增长率基于今年对比去年的销售额</a:t>
              </a:r>
              <a:endParaRPr lang="en-US" altLang="zh-CN" sz="1400" dirty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85800" y="1810672"/>
              <a:ext cx="72000" cy="396000"/>
            </a:xfrm>
            <a:prstGeom prst="rect">
              <a:avLst/>
            </a:prstGeom>
            <a:solidFill>
              <a:srgbClr val="009D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339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685800" y="2924174"/>
            <a:ext cx="8077200" cy="3324225"/>
          </a:xfrm>
          <a:prstGeom prst="roundRect">
            <a:avLst>
              <a:gd name="adj" fmla="val 5804"/>
            </a:avLst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724400" y="2960712"/>
            <a:ext cx="0" cy="32766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全国大卖场可比店按区域销售额增长率</a:t>
            </a:r>
            <a:endParaRPr lang="zh-CN" altLang="en-US" sz="2800" b="1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5800" y="1734472"/>
            <a:ext cx="72000" cy="396000"/>
          </a:xfrm>
          <a:prstGeom prst="rect">
            <a:avLst/>
          </a:prstGeom>
          <a:solidFill>
            <a:srgbClr val="009D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7" name="Rounded Rectangle 26" descr="@Text1|M月"/>
          <p:cNvSpPr/>
          <p:nvPr/>
        </p:nvSpPr>
        <p:spPr>
          <a:xfrm>
            <a:off x="2057400" y="2764159"/>
            <a:ext cx="1371600" cy="304801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今年至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04248" y="-9384"/>
            <a:ext cx="1958752" cy="646383"/>
            <a:chOff x="6804248" y="-9384"/>
            <a:chExt cx="1958752" cy="646383"/>
          </a:xfrm>
        </p:grpSpPr>
        <p:sp>
          <p:nvSpPr>
            <p:cNvPr id="34" name="Rectangle 33"/>
            <p:cNvSpPr/>
            <p:nvPr/>
          </p:nvSpPr>
          <p:spPr>
            <a:xfrm>
              <a:off x="8153243" y="0"/>
              <a:ext cx="36004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876256" y="0"/>
              <a:ext cx="360040" cy="36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315200" y="0"/>
              <a:ext cx="360040" cy="36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734948" y="0"/>
              <a:ext cx="36004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8" name="Picture 37" descr="Assortment.e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2296" y="13910"/>
              <a:ext cx="324000" cy="318746"/>
            </a:xfrm>
            <a:prstGeom prst="rect">
              <a:avLst/>
            </a:prstGeom>
          </p:spPr>
        </p:pic>
        <p:pic>
          <p:nvPicPr>
            <p:cNvPr id="39" name="Picture 38" descr="OnlineShopping.e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2400" y="46926"/>
              <a:ext cx="324000" cy="211380"/>
            </a:xfrm>
            <a:prstGeom prst="rect">
              <a:avLst/>
            </a:prstGeom>
          </p:spPr>
        </p:pic>
        <p:pic>
          <p:nvPicPr>
            <p:cNvPr id="40" name="Picture 39" descr="Shopper.em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92804" y="-9384"/>
              <a:ext cx="244328" cy="324000"/>
            </a:xfrm>
            <a:prstGeom prst="rect">
              <a:avLst/>
            </a:prstGeom>
          </p:spPr>
        </p:pic>
        <p:pic>
          <p:nvPicPr>
            <p:cNvPr id="41" name="Picture 40" descr="MarketingPerformance_MarketingEffectiveness.em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15200" y="116632"/>
              <a:ext cx="324000" cy="199915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6804248" y="360000"/>
              <a:ext cx="1958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全</a:t>
              </a:r>
              <a:r>
                <a:rPr lang="zh-CN" altLang="en-US" sz="1200" dirty="0" smtClean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国大卖场可比店</a:t>
              </a:r>
              <a:endParaRPr lang="zh-CN" altLang="en-US" sz="12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5800" y="1676400"/>
            <a:ext cx="5715500" cy="523220"/>
            <a:chOff x="685800" y="1752600"/>
            <a:chExt cx="5715500" cy="523220"/>
          </a:xfrm>
        </p:grpSpPr>
        <p:sp>
          <p:nvSpPr>
            <p:cNvPr id="45" name="TextBox 44"/>
            <p:cNvSpPr txBox="1"/>
            <p:nvPr/>
          </p:nvSpPr>
          <p:spPr>
            <a:xfrm>
              <a:off x="757799" y="1752600"/>
              <a:ext cx="56435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全国大卖场覆盖</a:t>
              </a:r>
              <a:r>
                <a:rPr lang="en-US" altLang="zh-CN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66</a:t>
              </a:r>
              <a:r>
                <a:rPr lang="zh-CN" altLang="en-US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品类 </a:t>
              </a:r>
              <a:r>
                <a:rPr lang="en-US" altLang="zh-CN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| </a:t>
              </a:r>
              <a:r>
                <a:rPr lang="zh-CN" altLang="en-US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总体对比可比店</a:t>
              </a:r>
              <a:endParaRPr lang="en-US" altLang="zh-CN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endParaRPr>
            </a:p>
            <a:p>
              <a:pPr lvl="0"/>
              <a:r>
                <a:rPr lang="zh-CN" altLang="en-US" sz="1400" dirty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增长率基于今年对比去年的销售额</a:t>
              </a:r>
              <a:endParaRPr lang="en-US" altLang="zh-CN" sz="1400" dirty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5800" y="1810672"/>
              <a:ext cx="72000" cy="396000"/>
            </a:xfrm>
            <a:prstGeom prst="rect">
              <a:avLst/>
            </a:prstGeom>
            <a:solidFill>
              <a:srgbClr val="009D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24" name="Rounded Rectangle 23" descr="@Text1|M月"/>
          <p:cNvSpPr/>
          <p:nvPr/>
        </p:nvSpPr>
        <p:spPr>
          <a:xfrm>
            <a:off x="6076950" y="2764159"/>
            <a:ext cx="1371600" cy="304801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5" name="Chart 24" descr="@Chart|R9.1_|0|YTD TY|1|1"/>
          <p:cNvGraphicFramePr/>
          <p:nvPr>
            <p:extLst>
              <p:ext uri="{D42A27DB-BD31-4B8C-83A1-F6EECF244321}">
                <p14:modId xmlns:p14="http://schemas.microsoft.com/office/powerpoint/2010/main" val="1709526550"/>
              </p:ext>
            </p:extLst>
          </p:nvPr>
        </p:nvGraphicFramePr>
        <p:xfrm>
          <a:off x="827584" y="3117304"/>
          <a:ext cx="3729608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6" name="Chart 25" descr="@Chart|R9.1_|0|LM|1|1"/>
          <p:cNvGraphicFramePr/>
          <p:nvPr>
            <p:extLst>
              <p:ext uri="{D42A27DB-BD31-4B8C-83A1-F6EECF244321}">
                <p14:modId xmlns:p14="http://schemas.microsoft.com/office/powerpoint/2010/main" val="2247147885"/>
              </p:ext>
            </p:extLst>
          </p:nvPr>
        </p:nvGraphicFramePr>
        <p:xfrm>
          <a:off x="4897946" y="3117304"/>
          <a:ext cx="3729608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96228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全国大卖场可比店按区域销售额季度增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长</a:t>
            </a:r>
            <a:r>
              <a:rPr lang="zh-CN" altLang="en-US" dirty="0" smtClean="0">
                <a:cs typeface="Arial Unicode MS" panose="020B0604020202020204" pitchFamily="34" charset="-122"/>
              </a:rPr>
              <a:t>率</a:t>
            </a:r>
            <a:endParaRPr lang="zh-CN" altLang="en-US" sz="2800" b="1" dirty="0">
              <a:latin typeface="微软雅黑" pitchFamily="34" charset="-122"/>
              <a:ea typeface="微软雅黑" pitchFamily="34" charset="-122"/>
              <a:cs typeface="Arial Unicode MS" panose="020B0604020202020204" pitchFamily="34" charset="-122"/>
            </a:endParaRPr>
          </a:p>
        </p:txBody>
      </p:sp>
      <p:graphicFrame>
        <p:nvGraphicFramePr>
          <p:cNvPr id="12" name="Chart 11" descr="@Chart|R24_|Table I|0|1|1"/>
          <p:cNvGraphicFramePr/>
          <p:nvPr>
            <p:extLst>
              <p:ext uri="{D42A27DB-BD31-4B8C-83A1-F6EECF244321}">
                <p14:modId xmlns:p14="http://schemas.microsoft.com/office/powerpoint/2010/main" val="3704501919"/>
              </p:ext>
            </p:extLst>
          </p:nvPr>
        </p:nvGraphicFramePr>
        <p:xfrm>
          <a:off x="611560" y="2323736"/>
          <a:ext cx="3873624" cy="240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 descr="@Chart|R24_|Table III|0|1|1"/>
          <p:cNvGraphicFramePr/>
          <p:nvPr>
            <p:extLst>
              <p:ext uri="{D42A27DB-BD31-4B8C-83A1-F6EECF244321}">
                <p14:modId xmlns:p14="http://schemas.microsoft.com/office/powerpoint/2010/main" val="1116935625"/>
              </p:ext>
            </p:extLst>
          </p:nvPr>
        </p:nvGraphicFramePr>
        <p:xfrm>
          <a:off x="611560" y="4153272"/>
          <a:ext cx="3873624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 descr="@Chart|R24_|Table II|0|1|1"/>
          <p:cNvGraphicFramePr/>
          <p:nvPr>
            <p:extLst>
              <p:ext uri="{D42A27DB-BD31-4B8C-83A1-F6EECF244321}">
                <p14:modId xmlns:p14="http://schemas.microsoft.com/office/powerpoint/2010/main" val="3242534301"/>
              </p:ext>
            </p:extLst>
          </p:nvPr>
        </p:nvGraphicFramePr>
        <p:xfrm>
          <a:off x="4716016" y="2323736"/>
          <a:ext cx="3873624" cy="240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 descr="@Chart|R24_|Table IV|0|1|1"/>
          <p:cNvGraphicFramePr/>
          <p:nvPr>
            <p:extLst>
              <p:ext uri="{D42A27DB-BD31-4B8C-83A1-F6EECF244321}">
                <p14:modId xmlns:p14="http://schemas.microsoft.com/office/powerpoint/2010/main" val="157438618"/>
              </p:ext>
            </p:extLst>
          </p:nvPr>
        </p:nvGraphicFramePr>
        <p:xfrm>
          <a:off x="4716016" y="4153272"/>
          <a:ext cx="3873624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6804248" y="-9384"/>
            <a:ext cx="1958752" cy="646383"/>
            <a:chOff x="6804248" y="-9384"/>
            <a:chExt cx="1958752" cy="646383"/>
          </a:xfrm>
        </p:grpSpPr>
        <p:sp>
          <p:nvSpPr>
            <p:cNvPr id="33" name="Rectangle 32"/>
            <p:cNvSpPr/>
            <p:nvPr/>
          </p:nvSpPr>
          <p:spPr>
            <a:xfrm>
              <a:off x="8153243" y="0"/>
              <a:ext cx="36004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876256" y="0"/>
              <a:ext cx="360040" cy="36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315200" y="0"/>
              <a:ext cx="360040" cy="36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734948" y="0"/>
              <a:ext cx="36004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7" name="Picture 36" descr="Assortment.em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12296" y="13910"/>
              <a:ext cx="324000" cy="318746"/>
            </a:xfrm>
            <a:prstGeom prst="rect">
              <a:avLst/>
            </a:prstGeom>
          </p:spPr>
        </p:pic>
        <p:pic>
          <p:nvPicPr>
            <p:cNvPr id="38" name="Picture 37" descr="OnlineShopping.em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72400" y="46926"/>
              <a:ext cx="324000" cy="211380"/>
            </a:xfrm>
            <a:prstGeom prst="rect">
              <a:avLst/>
            </a:prstGeom>
          </p:spPr>
        </p:pic>
        <p:pic>
          <p:nvPicPr>
            <p:cNvPr id="39" name="Picture 38" descr="Shopper.emf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92804" y="-9384"/>
              <a:ext cx="244328" cy="324000"/>
            </a:xfrm>
            <a:prstGeom prst="rect">
              <a:avLst/>
            </a:prstGeom>
          </p:spPr>
        </p:pic>
        <p:pic>
          <p:nvPicPr>
            <p:cNvPr id="40" name="Picture 39" descr="MarketingPerformance_MarketingEffectiveness.emf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15200" y="116632"/>
              <a:ext cx="324000" cy="199915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6804248" y="360000"/>
              <a:ext cx="1958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全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国大卖场可比店</a:t>
              </a:r>
              <a:endPara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539552" y="2209800"/>
            <a:ext cx="8352928" cy="4535760"/>
          </a:xfrm>
          <a:prstGeom prst="roundRect">
            <a:avLst>
              <a:gd name="adj" fmla="val 5804"/>
            </a:avLst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Group 31"/>
          <p:cNvGrpSpPr/>
          <p:nvPr/>
        </p:nvGrpSpPr>
        <p:grpSpPr>
          <a:xfrm>
            <a:off x="685800" y="1676400"/>
            <a:ext cx="5715500" cy="523220"/>
            <a:chOff x="685800" y="1752600"/>
            <a:chExt cx="5715500" cy="523220"/>
          </a:xfrm>
        </p:grpSpPr>
        <p:sp>
          <p:nvSpPr>
            <p:cNvPr id="45" name="TextBox 44"/>
            <p:cNvSpPr txBox="1"/>
            <p:nvPr/>
          </p:nvSpPr>
          <p:spPr>
            <a:xfrm>
              <a:off x="757799" y="1752600"/>
              <a:ext cx="56435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全国大卖场覆盖</a:t>
              </a:r>
              <a:r>
                <a:rPr lang="en-US" altLang="zh-CN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66</a:t>
              </a:r>
              <a:r>
                <a:rPr lang="zh-CN" altLang="en-US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品类 </a:t>
              </a:r>
              <a:r>
                <a:rPr lang="en-US" altLang="zh-CN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| </a:t>
              </a:r>
              <a:r>
                <a:rPr lang="zh-CN" altLang="en-US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总体对比可比店</a:t>
              </a:r>
              <a:endParaRPr lang="en-US" altLang="zh-CN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endParaRPr>
            </a:p>
            <a:p>
              <a:pPr lvl="0"/>
              <a:r>
                <a:rPr lang="zh-CN" altLang="en-US" sz="1400" dirty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增长率基于今年对比去年的销售额</a:t>
              </a:r>
              <a:endParaRPr lang="en-US" altLang="zh-CN" sz="1400" dirty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5800" y="1810672"/>
              <a:ext cx="72000" cy="396000"/>
            </a:xfrm>
            <a:prstGeom prst="rect">
              <a:avLst/>
            </a:prstGeom>
            <a:solidFill>
              <a:srgbClr val="009D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631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全国大卖场可比店按区域销售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额月度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增长趋势</a:t>
            </a:r>
            <a:endParaRPr lang="zh-CN" altLang="en-US" dirty="0"/>
          </a:p>
        </p:txBody>
      </p:sp>
      <p:graphicFrame>
        <p:nvGraphicFramePr>
          <p:cNvPr id="5" name="Chart 4" descr="@Chart|R9.2_|Table I|0|1|1"/>
          <p:cNvGraphicFramePr/>
          <p:nvPr>
            <p:extLst>
              <p:ext uri="{D42A27DB-BD31-4B8C-83A1-F6EECF244321}">
                <p14:modId xmlns:p14="http://schemas.microsoft.com/office/powerpoint/2010/main" val="3479445279"/>
              </p:ext>
            </p:extLst>
          </p:nvPr>
        </p:nvGraphicFramePr>
        <p:xfrm>
          <a:off x="611560" y="2247536"/>
          <a:ext cx="387362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 descr="@Chart|R9.2_|Table II|0|1|1"/>
          <p:cNvGraphicFramePr/>
          <p:nvPr>
            <p:extLst>
              <p:ext uri="{D42A27DB-BD31-4B8C-83A1-F6EECF244321}">
                <p14:modId xmlns:p14="http://schemas.microsoft.com/office/powerpoint/2010/main" val="2445753201"/>
              </p:ext>
            </p:extLst>
          </p:nvPr>
        </p:nvGraphicFramePr>
        <p:xfrm>
          <a:off x="4716016" y="2247536"/>
          <a:ext cx="387362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 descr="@Chart|R9.2_|Table III|0|1|1"/>
          <p:cNvGraphicFramePr/>
          <p:nvPr>
            <p:extLst>
              <p:ext uri="{D42A27DB-BD31-4B8C-83A1-F6EECF244321}">
                <p14:modId xmlns:p14="http://schemas.microsoft.com/office/powerpoint/2010/main" val="2372485605"/>
              </p:ext>
            </p:extLst>
          </p:nvPr>
        </p:nvGraphicFramePr>
        <p:xfrm>
          <a:off x="611560" y="4407776"/>
          <a:ext cx="387362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 descr="@Chart|R9.2_|Table IV|0|1|1"/>
          <p:cNvGraphicFramePr/>
          <p:nvPr>
            <p:extLst>
              <p:ext uri="{D42A27DB-BD31-4B8C-83A1-F6EECF244321}">
                <p14:modId xmlns:p14="http://schemas.microsoft.com/office/powerpoint/2010/main" val="3915448296"/>
              </p:ext>
            </p:extLst>
          </p:nvPr>
        </p:nvGraphicFramePr>
        <p:xfrm>
          <a:off x="4716016" y="4407776"/>
          <a:ext cx="387362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6804248" y="-9384"/>
            <a:ext cx="1958752" cy="646383"/>
            <a:chOff x="6804248" y="-9384"/>
            <a:chExt cx="1958752" cy="646383"/>
          </a:xfrm>
        </p:grpSpPr>
        <p:sp>
          <p:nvSpPr>
            <p:cNvPr id="29" name="Rectangle 28"/>
            <p:cNvSpPr/>
            <p:nvPr/>
          </p:nvSpPr>
          <p:spPr>
            <a:xfrm>
              <a:off x="8153243" y="0"/>
              <a:ext cx="36004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876256" y="0"/>
              <a:ext cx="360040" cy="36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315200" y="0"/>
              <a:ext cx="360040" cy="36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34948" y="0"/>
              <a:ext cx="36004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3" name="Picture 32" descr="Assortment.em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12296" y="13910"/>
              <a:ext cx="324000" cy="318746"/>
            </a:xfrm>
            <a:prstGeom prst="rect">
              <a:avLst/>
            </a:prstGeom>
          </p:spPr>
        </p:pic>
        <p:pic>
          <p:nvPicPr>
            <p:cNvPr id="34" name="Picture 33" descr="OnlineShopping.em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72400" y="46926"/>
              <a:ext cx="324000" cy="211380"/>
            </a:xfrm>
            <a:prstGeom prst="rect">
              <a:avLst/>
            </a:prstGeom>
          </p:spPr>
        </p:pic>
        <p:pic>
          <p:nvPicPr>
            <p:cNvPr id="35" name="Picture 34" descr="Shopper.emf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92804" y="-9384"/>
              <a:ext cx="244328" cy="324000"/>
            </a:xfrm>
            <a:prstGeom prst="rect">
              <a:avLst/>
            </a:prstGeom>
          </p:spPr>
        </p:pic>
        <p:pic>
          <p:nvPicPr>
            <p:cNvPr id="36" name="Picture 35" descr="MarketingPerformance_MarketingEffectiveness.emf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15200" y="116632"/>
              <a:ext cx="324000" cy="199915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6804248" y="360000"/>
              <a:ext cx="1958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全</a:t>
              </a:r>
              <a:r>
                <a:rPr lang="zh-CN" altLang="en-US" sz="1200" dirty="0" smtClean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国大卖场可比店</a:t>
              </a:r>
              <a:endParaRPr lang="zh-CN" altLang="en-US" sz="12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5800" y="1676400"/>
            <a:ext cx="5715500" cy="523220"/>
            <a:chOff x="685800" y="1752600"/>
            <a:chExt cx="5715500" cy="523220"/>
          </a:xfrm>
        </p:grpSpPr>
        <p:sp>
          <p:nvSpPr>
            <p:cNvPr id="45" name="TextBox 44"/>
            <p:cNvSpPr txBox="1"/>
            <p:nvPr/>
          </p:nvSpPr>
          <p:spPr>
            <a:xfrm>
              <a:off x="757799" y="1752600"/>
              <a:ext cx="56435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全国大卖场覆盖</a:t>
              </a:r>
              <a:r>
                <a:rPr lang="en-US" altLang="zh-CN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66</a:t>
              </a:r>
              <a:r>
                <a:rPr lang="zh-CN" altLang="en-US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品类 </a:t>
              </a:r>
              <a:r>
                <a:rPr lang="en-US" altLang="zh-CN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| </a:t>
              </a:r>
              <a:r>
                <a:rPr lang="zh-CN" altLang="en-US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总体对比可比店</a:t>
              </a:r>
              <a:endParaRPr lang="en-US" altLang="zh-CN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endParaRPr>
            </a:p>
            <a:p>
              <a:pPr lvl="0"/>
              <a:r>
                <a:rPr lang="zh-CN" altLang="en-US" sz="1400" dirty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增长率基于今年对比去年的销售额</a:t>
              </a:r>
              <a:endParaRPr lang="en-US" altLang="zh-CN" sz="1400" dirty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5800" y="1810672"/>
              <a:ext cx="72000" cy="396000"/>
            </a:xfrm>
            <a:prstGeom prst="rect">
              <a:avLst/>
            </a:prstGeom>
            <a:solidFill>
              <a:srgbClr val="009D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415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附录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358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85800" y="1664902"/>
            <a:ext cx="7543800" cy="523220"/>
            <a:chOff x="712385" y="1605232"/>
            <a:chExt cx="7543800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784385" y="1605232"/>
              <a:ext cx="7471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零售</a:t>
              </a:r>
              <a:r>
                <a:rPr lang="zh-CN" altLang="en-US" sz="1400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监测</a:t>
              </a:r>
              <a:r>
                <a:rPr lang="zh-CN" altLang="en-US" sz="1400" dirty="0" smtClean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包含</a:t>
              </a:r>
              <a:r>
                <a:rPr lang="en-US" altLang="zh-CN" sz="1400" dirty="0" smtClean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400" dirty="0" smtClean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个中国省的所有城市县镇</a:t>
              </a:r>
              <a:r>
                <a:rPr lang="zh-CN" altLang="en-US" sz="1400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zh-CN" altLang="en-US" sz="1400" dirty="0" smtClean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不包含内蒙古，青海，宁夏，甘肃，新疆，西藏和海南；农村除外。</a:t>
              </a:r>
              <a:endParaRPr lang="en-US" altLang="zh-CN" sz="14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12385" y="1693125"/>
              <a:ext cx="72000" cy="360000"/>
            </a:xfrm>
            <a:prstGeom prst="rect">
              <a:avLst/>
            </a:prstGeom>
            <a:solidFill>
              <a:srgbClr val="009D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23" name="Group 187"/>
          <p:cNvGrpSpPr>
            <a:grpSpLocks/>
          </p:cNvGrpSpPr>
          <p:nvPr/>
        </p:nvGrpSpPr>
        <p:grpSpPr bwMode="auto">
          <a:xfrm>
            <a:off x="1752600" y="2123901"/>
            <a:ext cx="5579369" cy="4276899"/>
            <a:chOff x="-48" y="509"/>
            <a:chExt cx="4032" cy="3043"/>
          </a:xfrm>
        </p:grpSpPr>
        <p:sp>
          <p:nvSpPr>
            <p:cNvPr id="29" name="Freeform 188"/>
            <p:cNvSpPr>
              <a:spLocks/>
            </p:cNvSpPr>
            <p:nvPr/>
          </p:nvSpPr>
          <p:spPr bwMode="auto">
            <a:xfrm>
              <a:off x="2425" y="2912"/>
              <a:ext cx="606" cy="462"/>
            </a:xfrm>
            <a:custGeom>
              <a:avLst/>
              <a:gdLst>
                <a:gd name="T0" fmla="*/ 10 w 524"/>
                <a:gd name="T1" fmla="*/ 93 h 768"/>
                <a:gd name="T2" fmla="*/ 37 w 524"/>
                <a:gd name="T3" fmla="*/ 96 h 768"/>
                <a:gd name="T4" fmla="*/ 29 w 524"/>
                <a:gd name="T5" fmla="*/ 97 h 768"/>
                <a:gd name="T6" fmla="*/ 53 w 524"/>
                <a:gd name="T7" fmla="*/ 100 h 768"/>
                <a:gd name="T8" fmla="*/ 99 w 524"/>
                <a:gd name="T9" fmla="*/ 99 h 768"/>
                <a:gd name="T10" fmla="*/ 82 w 524"/>
                <a:gd name="T11" fmla="*/ 93 h 768"/>
                <a:gd name="T12" fmla="*/ 80 w 524"/>
                <a:gd name="T13" fmla="*/ 88 h 768"/>
                <a:gd name="T14" fmla="*/ 67 w 524"/>
                <a:gd name="T15" fmla="*/ 85 h 768"/>
                <a:gd name="T16" fmla="*/ 95 w 524"/>
                <a:gd name="T17" fmla="*/ 80 h 768"/>
                <a:gd name="T18" fmla="*/ 101 w 524"/>
                <a:gd name="T19" fmla="*/ 82 h 768"/>
                <a:gd name="T20" fmla="*/ 150 w 524"/>
                <a:gd name="T21" fmla="*/ 79 h 768"/>
                <a:gd name="T22" fmla="*/ 200 w 524"/>
                <a:gd name="T23" fmla="*/ 77 h 768"/>
                <a:gd name="T24" fmla="*/ 229 w 524"/>
                <a:gd name="T25" fmla="*/ 76 h 768"/>
                <a:gd name="T26" fmla="*/ 259 w 524"/>
                <a:gd name="T27" fmla="*/ 72 h 768"/>
                <a:gd name="T28" fmla="*/ 288 w 524"/>
                <a:gd name="T29" fmla="*/ 70 h 768"/>
                <a:gd name="T30" fmla="*/ 345 w 524"/>
                <a:gd name="T31" fmla="*/ 70 h 768"/>
                <a:gd name="T32" fmla="*/ 357 w 524"/>
                <a:gd name="T33" fmla="*/ 68 h 768"/>
                <a:gd name="T34" fmla="*/ 386 w 524"/>
                <a:gd name="T35" fmla="*/ 69 h 768"/>
                <a:gd name="T36" fmla="*/ 419 w 524"/>
                <a:gd name="T37" fmla="*/ 68 h 768"/>
                <a:gd name="T38" fmla="*/ 416 w 524"/>
                <a:gd name="T39" fmla="*/ 58 h 768"/>
                <a:gd name="T40" fmla="*/ 434 w 524"/>
                <a:gd name="T41" fmla="*/ 65 h 768"/>
                <a:gd name="T42" fmla="*/ 464 w 524"/>
                <a:gd name="T43" fmla="*/ 62 h 768"/>
                <a:gd name="T44" fmla="*/ 487 w 524"/>
                <a:gd name="T45" fmla="*/ 62 h 768"/>
                <a:gd name="T46" fmla="*/ 485 w 524"/>
                <a:gd name="T47" fmla="*/ 56 h 768"/>
                <a:gd name="T48" fmla="*/ 478 w 524"/>
                <a:gd name="T49" fmla="*/ 52 h 768"/>
                <a:gd name="T50" fmla="*/ 480 w 524"/>
                <a:gd name="T51" fmla="*/ 49 h 768"/>
                <a:gd name="T52" fmla="*/ 493 w 524"/>
                <a:gd name="T53" fmla="*/ 51 h 768"/>
                <a:gd name="T54" fmla="*/ 530 w 524"/>
                <a:gd name="T55" fmla="*/ 56 h 768"/>
                <a:gd name="T56" fmla="*/ 579 w 524"/>
                <a:gd name="T57" fmla="*/ 55 h 768"/>
                <a:gd name="T58" fmla="*/ 622 w 524"/>
                <a:gd name="T59" fmla="*/ 56 h 768"/>
                <a:gd name="T60" fmla="*/ 609 w 524"/>
                <a:gd name="T61" fmla="*/ 53 h 768"/>
                <a:gd name="T62" fmla="*/ 641 w 524"/>
                <a:gd name="T63" fmla="*/ 51 h 768"/>
                <a:gd name="T64" fmla="*/ 659 w 524"/>
                <a:gd name="T65" fmla="*/ 55 h 768"/>
                <a:gd name="T66" fmla="*/ 689 w 524"/>
                <a:gd name="T67" fmla="*/ 51 h 768"/>
                <a:gd name="T68" fmla="*/ 711 w 524"/>
                <a:gd name="T69" fmla="*/ 51 h 768"/>
                <a:gd name="T70" fmla="*/ 733 w 524"/>
                <a:gd name="T71" fmla="*/ 51 h 768"/>
                <a:gd name="T72" fmla="*/ 778 w 524"/>
                <a:gd name="T73" fmla="*/ 50 h 768"/>
                <a:gd name="T74" fmla="*/ 827 w 524"/>
                <a:gd name="T75" fmla="*/ 47 h 768"/>
                <a:gd name="T76" fmla="*/ 858 w 524"/>
                <a:gd name="T77" fmla="*/ 43 h 768"/>
                <a:gd name="T78" fmla="*/ 877 w 524"/>
                <a:gd name="T79" fmla="*/ 39 h 768"/>
                <a:gd name="T80" fmla="*/ 878 w 524"/>
                <a:gd name="T81" fmla="*/ 39 h 768"/>
                <a:gd name="T82" fmla="*/ 903 w 524"/>
                <a:gd name="T83" fmla="*/ 32 h 768"/>
                <a:gd name="T84" fmla="*/ 932 w 524"/>
                <a:gd name="T85" fmla="*/ 34 h 768"/>
                <a:gd name="T86" fmla="*/ 877 w 524"/>
                <a:gd name="T87" fmla="*/ 13 h 768"/>
                <a:gd name="T88" fmla="*/ 812 w 524"/>
                <a:gd name="T89" fmla="*/ 11 h 768"/>
                <a:gd name="T90" fmla="*/ 751 w 524"/>
                <a:gd name="T91" fmla="*/ 17 h 768"/>
                <a:gd name="T92" fmla="*/ 629 w 524"/>
                <a:gd name="T93" fmla="*/ 17 h 768"/>
                <a:gd name="T94" fmla="*/ 575 w 524"/>
                <a:gd name="T95" fmla="*/ 13 h 768"/>
                <a:gd name="T96" fmla="*/ 591 w 524"/>
                <a:gd name="T97" fmla="*/ 2 h 768"/>
                <a:gd name="T98" fmla="*/ 501 w 524"/>
                <a:gd name="T99" fmla="*/ 3 h 768"/>
                <a:gd name="T100" fmla="*/ 392 w 524"/>
                <a:gd name="T101" fmla="*/ 4 h 768"/>
                <a:gd name="T102" fmla="*/ 359 w 524"/>
                <a:gd name="T103" fmla="*/ 8 h 768"/>
                <a:gd name="T104" fmla="*/ 284 w 524"/>
                <a:gd name="T105" fmla="*/ 15 h 768"/>
                <a:gd name="T106" fmla="*/ 275 w 524"/>
                <a:gd name="T107" fmla="*/ 31 h 768"/>
                <a:gd name="T108" fmla="*/ 220 w 524"/>
                <a:gd name="T109" fmla="*/ 48 h 768"/>
                <a:gd name="T110" fmla="*/ 140 w 524"/>
                <a:gd name="T111" fmla="*/ 56 h 768"/>
                <a:gd name="T112" fmla="*/ 114 w 524"/>
                <a:gd name="T113" fmla="*/ 64 h 768"/>
                <a:gd name="T114" fmla="*/ 58 w 524"/>
                <a:gd name="T115" fmla="*/ 69 h 768"/>
                <a:gd name="T116" fmla="*/ 16 w 524"/>
                <a:gd name="T117" fmla="*/ 76 h 768"/>
                <a:gd name="T118" fmla="*/ 25 w 524"/>
                <a:gd name="T119" fmla="*/ 79 h 768"/>
                <a:gd name="T120" fmla="*/ 0 w 524"/>
                <a:gd name="T121" fmla="*/ 87 h 76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524" h="768">
                  <a:moveTo>
                    <a:pt x="0" y="668"/>
                  </a:moveTo>
                  <a:lnTo>
                    <a:pt x="1" y="678"/>
                  </a:lnTo>
                  <a:lnTo>
                    <a:pt x="4" y="685"/>
                  </a:lnTo>
                  <a:lnTo>
                    <a:pt x="5" y="685"/>
                  </a:lnTo>
                  <a:lnTo>
                    <a:pt x="5" y="680"/>
                  </a:lnTo>
                  <a:lnTo>
                    <a:pt x="6" y="678"/>
                  </a:lnTo>
                  <a:lnTo>
                    <a:pt x="6" y="685"/>
                  </a:lnTo>
                  <a:lnTo>
                    <a:pt x="7" y="689"/>
                  </a:lnTo>
                  <a:lnTo>
                    <a:pt x="6" y="693"/>
                  </a:lnTo>
                  <a:lnTo>
                    <a:pt x="7" y="698"/>
                  </a:lnTo>
                  <a:lnTo>
                    <a:pt x="8" y="700"/>
                  </a:lnTo>
                  <a:lnTo>
                    <a:pt x="5" y="706"/>
                  </a:lnTo>
                  <a:lnTo>
                    <a:pt x="6" y="710"/>
                  </a:lnTo>
                  <a:lnTo>
                    <a:pt x="8" y="710"/>
                  </a:lnTo>
                  <a:lnTo>
                    <a:pt x="10" y="713"/>
                  </a:lnTo>
                  <a:lnTo>
                    <a:pt x="11" y="719"/>
                  </a:lnTo>
                  <a:lnTo>
                    <a:pt x="13" y="715"/>
                  </a:lnTo>
                  <a:lnTo>
                    <a:pt x="11" y="723"/>
                  </a:lnTo>
                  <a:lnTo>
                    <a:pt x="10" y="723"/>
                  </a:lnTo>
                  <a:lnTo>
                    <a:pt x="11" y="728"/>
                  </a:lnTo>
                  <a:lnTo>
                    <a:pt x="12" y="728"/>
                  </a:lnTo>
                  <a:lnTo>
                    <a:pt x="16" y="730"/>
                  </a:lnTo>
                  <a:lnTo>
                    <a:pt x="18" y="734"/>
                  </a:lnTo>
                  <a:lnTo>
                    <a:pt x="19" y="732"/>
                  </a:lnTo>
                  <a:lnTo>
                    <a:pt x="20" y="738"/>
                  </a:lnTo>
                  <a:lnTo>
                    <a:pt x="21" y="734"/>
                  </a:lnTo>
                  <a:lnTo>
                    <a:pt x="22" y="738"/>
                  </a:lnTo>
                  <a:lnTo>
                    <a:pt x="24" y="738"/>
                  </a:lnTo>
                  <a:lnTo>
                    <a:pt x="24" y="743"/>
                  </a:lnTo>
                  <a:lnTo>
                    <a:pt x="22" y="745"/>
                  </a:lnTo>
                  <a:lnTo>
                    <a:pt x="22" y="749"/>
                  </a:lnTo>
                  <a:lnTo>
                    <a:pt x="24" y="747"/>
                  </a:lnTo>
                  <a:lnTo>
                    <a:pt x="23" y="751"/>
                  </a:lnTo>
                  <a:lnTo>
                    <a:pt x="22" y="749"/>
                  </a:lnTo>
                  <a:lnTo>
                    <a:pt x="21" y="745"/>
                  </a:lnTo>
                  <a:lnTo>
                    <a:pt x="21" y="743"/>
                  </a:lnTo>
                  <a:lnTo>
                    <a:pt x="19" y="743"/>
                  </a:lnTo>
                  <a:lnTo>
                    <a:pt x="17" y="738"/>
                  </a:lnTo>
                  <a:lnTo>
                    <a:pt x="16" y="743"/>
                  </a:lnTo>
                  <a:lnTo>
                    <a:pt x="14" y="741"/>
                  </a:lnTo>
                  <a:lnTo>
                    <a:pt x="15" y="745"/>
                  </a:lnTo>
                  <a:lnTo>
                    <a:pt x="14" y="745"/>
                  </a:lnTo>
                  <a:lnTo>
                    <a:pt x="15" y="749"/>
                  </a:lnTo>
                  <a:lnTo>
                    <a:pt x="17" y="749"/>
                  </a:lnTo>
                  <a:lnTo>
                    <a:pt x="18" y="753"/>
                  </a:lnTo>
                  <a:lnTo>
                    <a:pt x="19" y="758"/>
                  </a:lnTo>
                  <a:lnTo>
                    <a:pt x="18" y="766"/>
                  </a:lnTo>
                  <a:lnTo>
                    <a:pt x="18" y="768"/>
                  </a:lnTo>
                  <a:lnTo>
                    <a:pt x="22" y="758"/>
                  </a:lnTo>
                  <a:lnTo>
                    <a:pt x="24" y="760"/>
                  </a:lnTo>
                  <a:lnTo>
                    <a:pt x="27" y="758"/>
                  </a:lnTo>
                  <a:lnTo>
                    <a:pt x="30" y="762"/>
                  </a:lnTo>
                  <a:lnTo>
                    <a:pt x="32" y="764"/>
                  </a:lnTo>
                  <a:lnTo>
                    <a:pt x="32" y="766"/>
                  </a:lnTo>
                  <a:lnTo>
                    <a:pt x="36" y="766"/>
                  </a:lnTo>
                  <a:lnTo>
                    <a:pt x="37" y="764"/>
                  </a:lnTo>
                  <a:lnTo>
                    <a:pt x="37" y="762"/>
                  </a:lnTo>
                  <a:lnTo>
                    <a:pt x="40" y="762"/>
                  </a:lnTo>
                  <a:lnTo>
                    <a:pt x="42" y="762"/>
                  </a:lnTo>
                  <a:lnTo>
                    <a:pt x="43" y="766"/>
                  </a:lnTo>
                  <a:lnTo>
                    <a:pt x="43" y="764"/>
                  </a:lnTo>
                  <a:lnTo>
                    <a:pt x="48" y="762"/>
                  </a:lnTo>
                  <a:lnTo>
                    <a:pt x="51" y="756"/>
                  </a:lnTo>
                  <a:lnTo>
                    <a:pt x="53" y="756"/>
                  </a:lnTo>
                  <a:lnTo>
                    <a:pt x="55" y="753"/>
                  </a:lnTo>
                  <a:lnTo>
                    <a:pt x="58" y="743"/>
                  </a:lnTo>
                  <a:lnTo>
                    <a:pt x="61" y="738"/>
                  </a:lnTo>
                  <a:lnTo>
                    <a:pt x="62" y="732"/>
                  </a:lnTo>
                  <a:lnTo>
                    <a:pt x="59" y="721"/>
                  </a:lnTo>
                  <a:lnTo>
                    <a:pt x="58" y="717"/>
                  </a:lnTo>
                  <a:lnTo>
                    <a:pt x="56" y="719"/>
                  </a:lnTo>
                  <a:lnTo>
                    <a:pt x="53" y="717"/>
                  </a:lnTo>
                  <a:lnTo>
                    <a:pt x="52" y="708"/>
                  </a:lnTo>
                  <a:lnTo>
                    <a:pt x="50" y="708"/>
                  </a:lnTo>
                  <a:lnTo>
                    <a:pt x="48" y="710"/>
                  </a:lnTo>
                  <a:lnTo>
                    <a:pt x="48" y="706"/>
                  </a:lnTo>
                  <a:lnTo>
                    <a:pt x="47" y="704"/>
                  </a:lnTo>
                  <a:lnTo>
                    <a:pt x="46" y="706"/>
                  </a:lnTo>
                  <a:lnTo>
                    <a:pt x="47" y="700"/>
                  </a:lnTo>
                  <a:lnTo>
                    <a:pt x="48" y="698"/>
                  </a:lnTo>
                  <a:lnTo>
                    <a:pt x="48" y="695"/>
                  </a:lnTo>
                  <a:lnTo>
                    <a:pt x="48" y="687"/>
                  </a:lnTo>
                  <a:lnTo>
                    <a:pt x="49" y="693"/>
                  </a:lnTo>
                  <a:lnTo>
                    <a:pt x="49" y="695"/>
                  </a:lnTo>
                  <a:lnTo>
                    <a:pt x="51" y="698"/>
                  </a:lnTo>
                  <a:lnTo>
                    <a:pt x="52" y="698"/>
                  </a:lnTo>
                  <a:lnTo>
                    <a:pt x="53" y="693"/>
                  </a:lnTo>
                  <a:lnTo>
                    <a:pt x="53" y="685"/>
                  </a:lnTo>
                  <a:lnTo>
                    <a:pt x="50" y="680"/>
                  </a:lnTo>
                  <a:lnTo>
                    <a:pt x="48" y="678"/>
                  </a:lnTo>
                  <a:lnTo>
                    <a:pt x="45" y="678"/>
                  </a:lnTo>
                  <a:lnTo>
                    <a:pt x="40" y="678"/>
                  </a:lnTo>
                  <a:lnTo>
                    <a:pt x="39" y="676"/>
                  </a:lnTo>
                  <a:lnTo>
                    <a:pt x="36" y="678"/>
                  </a:lnTo>
                  <a:lnTo>
                    <a:pt x="36" y="676"/>
                  </a:lnTo>
                  <a:lnTo>
                    <a:pt x="35" y="670"/>
                  </a:lnTo>
                  <a:lnTo>
                    <a:pt x="35" y="661"/>
                  </a:lnTo>
                  <a:lnTo>
                    <a:pt x="34" y="659"/>
                  </a:lnTo>
                  <a:lnTo>
                    <a:pt x="35" y="659"/>
                  </a:lnTo>
                  <a:lnTo>
                    <a:pt x="35" y="657"/>
                  </a:lnTo>
                  <a:lnTo>
                    <a:pt x="37" y="655"/>
                  </a:lnTo>
                  <a:lnTo>
                    <a:pt x="36" y="652"/>
                  </a:lnTo>
                  <a:lnTo>
                    <a:pt x="38" y="644"/>
                  </a:lnTo>
                  <a:lnTo>
                    <a:pt x="37" y="650"/>
                  </a:lnTo>
                  <a:lnTo>
                    <a:pt x="39" y="653"/>
                  </a:lnTo>
                  <a:lnTo>
                    <a:pt x="41" y="652"/>
                  </a:lnTo>
                  <a:lnTo>
                    <a:pt x="43" y="648"/>
                  </a:lnTo>
                  <a:lnTo>
                    <a:pt x="41" y="648"/>
                  </a:lnTo>
                  <a:lnTo>
                    <a:pt x="43" y="642"/>
                  </a:lnTo>
                  <a:lnTo>
                    <a:pt x="48" y="640"/>
                  </a:lnTo>
                  <a:lnTo>
                    <a:pt x="51" y="635"/>
                  </a:lnTo>
                  <a:lnTo>
                    <a:pt x="53" y="625"/>
                  </a:lnTo>
                  <a:lnTo>
                    <a:pt x="50" y="616"/>
                  </a:lnTo>
                  <a:lnTo>
                    <a:pt x="48" y="609"/>
                  </a:lnTo>
                  <a:lnTo>
                    <a:pt x="49" y="610"/>
                  </a:lnTo>
                  <a:lnTo>
                    <a:pt x="51" y="616"/>
                  </a:lnTo>
                  <a:lnTo>
                    <a:pt x="53" y="612"/>
                  </a:lnTo>
                  <a:lnTo>
                    <a:pt x="49" y="595"/>
                  </a:lnTo>
                  <a:lnTo>
                    <a:pt x="52" y="603"/>
                  </a:lnTo>
                  <a:lnTo>
                    <a:pt x="54" y="603"/>
                  </a:lnTo>
                  <a:lnTo>
                    <a:pt x="54" y="599"/>
                  </a:lnTo>
                  <a:lnTo>
                    <a:pt x="54" y="614"/>
                  </a:lnTo>
                  <a:lnTo>
                    <a:pt x="56" y="610"/>
                  </a:lnTo>
                  <a:lnTo>
                    <a:pt x="58" y="612"/>
                  </a:lnTo>
                  <a:lnTo>
                    <a:pt x="55" y="614"/>
                  </a:lnTo>
                  <a:lnTo>
                    <a:pt x="54" y="618"/>
                  </a:lnTo>
                  <a:lnTo>
                    <a:pt x="55" y="624"/>
                  </a:lnTo>
                  <a:lnTo>
                    <a:pt x="53" y="629"/>
                  </a:lnTo>
                  <a:lnTo>
                    <a:pt x="55" y="629"/>
                  </a:lnTo>
                  <a:lnTo>
                    <a:pt x="56" y="627"/>
                  </a:lnTo>
                  <a:lnTo>
                    <a:pt x="58" y="625"/>
                  </a:lnTo>
                  <a:lnTo>
                    <a:pt x="60" y="627"/>
                  </a:lnTo>
                  <a:lnTo>
                    <a:pt x="65" y="625"/>
                  </a:lnTo>
                  <a:lnTo>
                    <a:pt x="64" y="624"/>
                  </a:lnTo>
                  <a:lnTo>
                    <a:pt x="68" y="624"/>
                  </a:lnTo>
                  <a:lnTo>
                    <a:pt x="67" y="612"/>
                  </a:lnTo>
                  <a:lnTo>
                    <a:pt x="67" y="605"/>
                  </a:lnTo>
                  <a:lnTo>
                    <a:pt x="74" y="597"/>
                  </a:lnTo>
                  <a:lnTo>
                    <a:pt x="76" y="597"/>
                  </a:lnTo>
                  <a:lnTo>
                    <a:pt x="77" y="588"/>
                  </a:lnTo>
                  <a:lnTo>
                    <a:pt x="80" y="597"/>
                  </a:lnTo>
                  <a:lnTo>
                    <a:pt x="80" y="599"/>
                  </a:lnTo>
                  <a:lnTo>
                    <a:pt x="84" y="601"/>
                  </a:lnTo>
                  <a:lnTo>
                    <a:pt x="92" y="595"/>
                  </a:lnTo>
                  <a:lnTo>
                    <a:pt x="100" y="588"/>
                  </a:lnTo>
                  <a:lnTo>
                    <a:pt x="95" y="586"/>
                  </a:lnTo>
                  <a:lnTo>
                    <a:pt x="97" y="580"/>
                  </a:lnTo>
                  <a:lnTo>
                    <a:pt x="101" y="584"/>
                  </a:lnTo>
                  <a:lnTo>
                    <a:pt x="101" y="586"/>
                  </a:lnTo>
                  <a:lnTo>
                    <a:pt x="101" y="588"/>
                  </a:lnTo>
                  <a:lnTo>
                    <a:pt x="105" y="590"/>
                  </a:lnTo>
                  <a:lnTo>
                    <a:pt x="111" y="586"/>
                  </a:lnTo>
                  <a:lnTo>
                    <a:pt x="107" y="586"/>
                  </a:lnTo>
                  <a:lnTo>
                    <a:pt x="108" y="582"/>
                  </a:lnTo>
                  <a:lnTo>
                    <a:pt x="113" y="582"/>
                  </a:lnTo>
                  <a:lnTo>
                    <a:pt x="112" y="586"/>
                  </a:lnTo>
                  <a:lnTo>
                    <a:pt x="116" y="586"/>
                  </a:lnTo>
                  <a:lnTo>
                    <a:pt x="114" y="594"/>
                  </a:lnTo>
                  <a:lnTo>
                    <a:pt x="112" y="592"/>
                  </a:lnTo>
                  <a:lnTo>
                    <a:pt x="113" y="597"/>
                  </a:lnTo>
                  <a:lnTo>
                    <a:pt x="116" y="594"/>
                  </a:lnTo>
                  <a:lnTo>
                    <a:pt x="121" y="584"/>
                  </a:lnTo>
                  <a:lnTo>
                    <a:pt x="124" y="580"/>
                  </a:lnTo>
                  <a:lnTo>
                    <a:pt x="119" y="580"/>
                  </a:lnTo>
                  <a:lnTo>
                    <a:pt x="120" y="579"/>
                  </a:lnTo>
                  <a:lnTo>
                    <a:pt x="124" y="580"/>
                  </a:lnTo>
                  <a:lnTo>
                    <a:pt x="124" y="571"/>
                  </a:lnTo>
                  <a:lnTo>
                    <a:pt x="126" y="573"/>
                  </a:lnTo>
                  <a:lnTo>
                    <a:pt x="128" y="584"/>
                  </a:lnTo>
                  <a:lnTo>
                    <a:pt x="131" y="580"/>
                  </a:lnTo>
                  <a:lnTo>
                    <a:pt x="132" y="582"/>
                  </a:lnTo>
                  <a:lnTo>
                    <a:pt x="137" y="579"/>
                  </a:lnTo>
                  <a:lnTo>
                    <a:pt x="135" y="577"/>
                  </a:lnTo>
                  <a:lnTo>
                    <a:pt x="139" y="579"/>
                  </a:lnTo>
                  <a:lnTo>
                    <a:pt x="141" y="579"/>
                  </a:lnTo>
                  <a:lnTo>
                    <a:pt x="141" y="573"/>
                  </a:lnTo>
                  <a:lnTo>
                    <a:pt x="145" y="567"/>
                  </a:lnTo>
                  <a:lnTo>
                    <a:pt x="150" y="567"/>
                  </a:lnTo>
                  <a:lnTo>
                    <a:pt x="150" y="552"/>
                  </a:lnTo>
                  <a:lnTo>
                    <a:pt x="143" y="547"/>
                  </a:lnTo>
                  <a:lnTo>
                    <a:pt x="141" y="543"/>
                  </a:lnTo>
                  <a:lnTo>
                    <a:pt x="145" y="543"/>
                  </a:lnTo>
                  <a:lnTo>
                    <a:pt x="147" y="547"/>
                  </a:lnTo>
                  <a:lnTo>
                    <a:pt x="150" y="549"/>
                  </a:lnTo>
                  <a:lnTo>
                    <a:pt x="151" y="551"/>
                  </a:lnTo>
                  <a:lnTo>
                    <a:pt x="153" y="556"/>
                  </a:lnTo>
                  <a:lnTo>
                    <a:pt x="156" y="560"/>
                  </a:lnTo>
                  <a:lnTo>
                    <a:pt x="158" y="558"/>
                  </a:lnTo>
                  <a:lnTo>
                    <a:pt x="160" y="552"/>
                  </a:lnTo>
                  <a:lnTo>
                    <a:pt x="164" y="547"/>
                  </a:lnTo>
                  <a:lnTo>
                    <a:pt x="168" y="543"/>
                  </a:lnTo>
                  <a:lnTo>
                    <a:pt x="166" y="541"/>
                  </a:lnTo>
                  <a:lnTo>
                    <a:pt x="165" y="545"/>
                  </a:lnTo>
                  <a:lnTo>
                    <a:pt x="160" y="537"/>
                  </a:lnTo>
                  <a:lnTo>
                    <a:pt x="161" y="536"/>
                  </a:lnTo>
                  <a:lnTo>
                    <a:pt x="163" y="537"/>
                  </a:lnTo>
                  <a:lnTo>
                    <a:pt x="166" y="537"/>
                  </a:lnTo>
                  <a:lnTo>
                    <a:pt x="166" y="541"/>
                  </a:lnTo>
                  <a:lnTo>
                    <a:pt x="170" y="541"/>
                  </a:lnTo>
                  <a:lnTo>
                    <a:pt x="177" y="539"/>
                  </a:lnTo>
                  <a:lnTo>
                    <a:pt x="178" y="539"/>
                  </a:lnTo>
                  <a:lnTo>
                    <a:pt x="179" y="547"/>
                  </a:lnTo>
                  <a:lnTo>
                    <a:pt x="182" y="551"/>
                  </a:lnTo>
                  <a:lnTo>
                    <a:pt x="181" y="552"/>
                  </a:lnTo>
                  <a:lnTo>
                    <a:pt x="185" y="554"/>
                  </a:lnTo>
                  <a:lnTo>
                    <a:pt x="193" y="549"/>
                  </a:lnTo>
                  <a:lnTo>
                    <a:pt x="195" y="543"/>
                  </a:lnTo>
                  <a:lnTo>
                    <a:pt x="193" y="536"/>
                  </a:lnTo>
                  <a:lnTo>
                    <a:pt x="192" y="522"/>
                  </a:lnTo>
                  <a:lnTo>
                    <a:pt x="190" y="511"/>
                  </a:lnTo>
                  <a:lnTo>
                    <a:pt x="190" y="507"/>
                  </a:lnTo>
                  <a:lnTo>
                    <a:pt x="192" y="504"/>
                  </a:lnTo>
                  <a:lnTo>
                    <a:pt x="192" y="500"/>
                  </a:lnTo>
                  <a:lnTo>
                    <a:pt x="192" y="506"/>
                  </a:lnTo>
                  <a:lnTo>
                    <a:pt x="190" y="511"/>
                  </a:lnTo>
                  <a:lnTo>
                    <a:pt x="192" y="517"/>
                  </a:lnTo>
                  <a:lnTo>
                    <a:pt x="193" y="521"/>
                  </a:lnTo>
                  <a:lnTo>
                    <a:pt x="197" y="519"/>
                  </a:lnTo>
                  <a:lnTo>
                    <a:pt x="197" y="517"/>
                  </a:lnTo>
                  <a:lnTo>
                    <a:pt x="198" y="517"/>
                  </a:lnTo>
                  <a:lnTo>
                    <a:pt x="200" y="519"/>
                  </a:lnTo>
                  <a:lnTo>
                    <a:pt x="196" y="521"/>
                  </a:lnTo>
                  <a:lnTo>
                    <a:pt x="195" y="524"/>
                  </a:lnTo>
                  <a:lnTo>
                    <a:pt x="195" y="532"/>
                  </a:lnTo>
                  <a:lnTo>
                    <a:pt x="204" y="543"/>
                  </a:lnTo>
                  <a:lnTo>
                    <a:pt x="205" y="545"/>
                  </a:lnTo>
                  <a:lnTo>
                    <a:pt x="208" y="543"/>
                  </a:lnTo>
                  <a:lnTo>
                    <a:pt x="210" y="539"/>
                  </a:lnTo>
                  <a:lnTo>
                    <a:pt x="211" y="539"/>
                  </a:lnTo>
                  <a:lnTo>
                    <a:pt x="211" y="536"/>
                  </a:lnTo>
                  <a:lnTo>
                    <a:pt x="211" y="532"/>
                  </a:lnTo>
                  <a:lnTo>
                    <a:pt x="214" y="530"/>
                  </a:lnTo>
                  <a:lnTo>
                    <a:pt x="214" y="526"/>
                  </a:lnTo>
                  <a:lnTo>
                    <a:pt x="216" y="524"/>
                  </a:lnTo>
                  <a:lnTo>
                    <a:pt x="218" y="526"/>
                  </a:lnTo>
                  <a:lnTo>
                    <a:pt x="217" y="522"/>
                  </a:lnTo>
                  <a:lnTo>
                    <a:pt x="219" y="517"/>
                  </a:lnTo>
                  <a:lnTo>
                    <a:pt x="223" y="515"/>
                  </a:lnTo>
                  <a:lnTo>
                    <a:pt x="222" y="513"/>
                  </a:lnTo>
                  <a:lnTo>
                    <a:pt x="224" y="511"/>
                  </a:lnTo>
                  <a:lnTo>
                    <a:pt x="226" y="519"/>
                  </a:lnTo>
                  <a:lnTo>
                    <a:pt x="226" y="524"/>
                  </a:lnTo>
                  <a:lnTo>
                    <a:pt x="228" y="526"/>
                  </a:lnTo>
                  <a:lnTo>
                    <a:pt x="228" y="528"/>
                  </a:lnTo>
                  <a:lnTo>
                    <a:pt x="232" y="528"/>
                  </a:lnTo>
                  <a:lnTo>
                    <a:pt x="234" y="524"/>
                  </a:lnTo>
                  <a:lnTo>
                    <a:pt x="234" y="521"/>
                  </a:lnTo>
                  <a:lnTo>
                    <a:pt x="237" y="517"/>
                  </a:lnTo>
                  <a:lnTo>
                    <a:pt x="236" y="513"/>
                  </a:lnTo>
                  <a:lnTo>
                    <a:pt x="235" y="507"/>
                  </a:lnTo>
                  <a:lnTo>
                    <a:pt x="236" y="504"/>
                  </a:lnTo>
                  <a:lnTo>
                    <a:pt x="234" y="496"/>
                  </a:lnTo>
                  <a:lnTo>
                    <a:pt x="235" y="491"/>
                  </a:lnTo>
                  <a:lnTo>
                    <a:pt x="237" y="485"/>
                  </a:lnTo>
                  <a:lnTo>
                    <a:pt x="240" y="481"/>
                  </a:lnTo>
                  <a:lnTo>
                    <a:pt x="240" y="478"/>
                  </a:lnTo>
                  <a:lnTo>
                    <a:pt x="239" y="468"/>
                  </a:lnTo>
                  <a:lnTo>
                    <a:pt x="238" y="455"/>
                  </a:lnTo>
                  <a:lnTo>
                    <a:pt x="237" y="448"/>
                  </a:lnTo>
                  <a:lnTo>
                    <a:pt x="233" y="444"/>
                  </a:lnTo>
                  <a:lnTo>
                    <a:pt x="231" y="436"/>
                  </a:lnTo>
                  <a:lnTo>
                    <a:pt x="234" y="436"/>
                  </a:lnTo>
                  <a:lnTo>
                    <a:pt x="235" y="438"/>
                  </a:lnTo>
                  <a:lnTo>
                    <a:pt x="235" y="444"/>
                  </a:lnTo>
                  <a:lnTo>
                    <a:pt x="239" y="446"/>
                  </a:lnTo>
                  <a:lnTo>
                    <a:pt x="239" y="449"/>
                  </a:lnTo>
                  <a:lnTo>
                    <a:pt x="240" y="461"/>
                  </a:lnTo>
                  <a:lnTo>
                    <a:pt x="239" y="466"/>
                  </a:lnTo>
                  <a:lnTo>
                    <a:pt x="241" y="476"/>
                  </a:lnTo>
                  <a:lnTo>
                    <a:pt x="242" y="478"/>
                  </a:lnTo>
                  <a:lnTo>
                    <a:pt x="244" y="479"/>
                  </a:lnTo>
                  <a:lnTo>
                    <a:pt x="245" y="489"/>
                  </a:lnTo>
                  <a:lnTo>
                    <a:pt x="242" y="496"/>
                  </a:lnTo>
                  <a:lnTo>
                    <a:pt x="244" y="498"/>
                  </a:lnTo>
                  <a:lnTo>
                    <a:pt x="247" y="500"/>
                  </a:lnTo>
                  <a:lnTo>
                    <a:pt x="250" y="498"/>
                  </a:lnTo>
                  <a:lnTo>
                    <a:pt x="251" y="502"/>
                  </a:lnTo>
                  <a:lnTo>
                    <a:pt x="254" y="500"/>
                  </a:lnTo>
                  <a:lnTo>
                    <a:pt x="253" y="493"/>
                  </a:lnTo>
                  <a:lnTo>
                    <a:pt x="256" y="487"/>
                  </a:lnTo>
                  <a:lnTo>
                    <a:pt x="257" y="481"/>
                  </a:lnTo>
                  <a:lnTo>
                    <a:pt x="256" y="479"/>
                  </a:lnTo>
                  <a:lnTo>
                    <a:pt x="258" y="481"/>
                  </a:lnTo>
                  <a:lnTo>
                    <a:pt x="258" y="478"/>
                  </a:lnTo>
                  <a:lnTo>
                    <a:pt x="258" y="476"/>
                  </a:lnTo>
                  <a:lnTo>
                    <a:pt x="259" y="472"/>
                  </a:lnTo>
                  <a:lnTo>
                    <a:pt x="256" y="457"/>
                  </a:lnTo>
                  <a:lnTo>
                    <a:pt x="254" y="453"/>
                  </a:lnTo>
                  <a:lnTo>
                    <a:pt x="258" y="459"/>
                  </a:lnTo>
                  <a:lnTo>
                    <a:pt x="260" y="464"/>
                  </a:lnTo>
                  <a:lnTo>
                    <a:pt x="260" y="470"/>
                  </a:lnTo>
                  <a:lnTo>
                    <a:pt x="264" y="478"/>
                  </a:lnTo>
                  <a:lnTo>
                    <a:pt x="266" y="483"/>
                  </a:lnTo>
                  <a:lnTo>
                    <a:pt x="267" y="481"/>
                  </a:lnTo>
                  <a:lnTo>
                    <a:pt x="267" y="476"/>
                  </a:lnTo>
                  <a:lnTo>
                    <a:pt x="267" y="472"/>
                  </a:lnTo>
                  <a:lnTo>
                    <a:pt x="269" y="474"/>
                  </a:lnTo>
                  <a:lnTo>
                    <a:pt x="271" y="474"/>
                  </a:lnTo>
                  <a:lnTo>
                    <a:pt x="272" y="476"/>
                  </a:lnTo>
                  <a:lnTo>
                    <a:pt x="273" y="476"/>
                  </a:lnTo>
                  <a:lnTo>
                    <a:pt x="276" y="472"/>
                  </a:lnTo>
                  <a:lnTo>
                    <a:pt x="275" y="464"/>
                  </a:lnTo>
                  <a:lnTo>
                    <a:pt x="277" y="461"/>
                  </a:lnTo>
                  <a:lnTo>
                    <a:pt x="276" y="459"/>
                  </a:lnTo>
                  <a:lnTo>
                    <a:pt x="278" y="453"/>
                  </a:lnTo>
                  <a:lnTo>
                    <a:pt x="276" y="453"/>
                  </a:lnTo>
                  <a:lnTo>
                    <a:pt x="273" y="451"/>
                  </a:lnTo>
                  <a:lnTo>
                    <a:pt x="272" y="449"/>
                  </a:lnTo>
                  <a:lnTo>
                    <a:pt x="273" y="440"/>
                  </a:lnTo>
                  <a:lnTo>
                    <a:pt x="274" y="433"/>
                  </a:lnTo>
                  <a:lnTo>
                    <a:pt x="274" y="425"/>
                  </a:lnTo>
                  <a:lnTo>
                    <a:pt x="271" y="425"/>
                  </a:lnTo>
                  <a:lnTo>
                    <a:pt x="268" y="425"/>
                  </a:lnTo>
                  <a:lnTo>
                    <a:pt x="274" y="423"/>
                  </a:lnTo>
                  <a:lnTo>
                    <a:pt x="271" y="412"/>
                  </a:lnTo>
                  <a:lnTo>
                    <a:pt x="269" y="410"/>
                  </a:lnTo>
                  <a:lnTo>
                    <a:pt x="268" y="406"/>
                  </a:lnTo>
                  <a:lnTo>
                    <a:pt x="264" y="403"/>
                  </a:lnTo>
                  <a:lnTo>
                    <a:pt x="260" y="399"/>
                  </a:lnTo>
                  <a:lnTo>
                    <a:pt x="259" y="395"/>
                  </a:lnTo>
                  <a:lnTo>
                    <a:pt x="258" y="391"/>
                  </a:lnTo>
                  <a:lnTo>
                    <a:pt x="260" y="395"/>
                  </a:lnTo>
                  <a:lnTo>
                    <a:pt x="261" y="397"/>
                  </a:lnTo>
                  <a:lnTo>
                    <a:pt x="264" y="401"/>
                  </a:lnTo>
                  <a:lnTo>
                    <a:pt x="267" y="397"/>
                  </a:lnTo>
                  <a:lnTo>
                    <a:pt x="270" y="397"/>
                  </a:lnTo>
                  <a:lnTo>
                    <a:pt x="267" y="393"/>
                  </a:lnTo>
                  <a:lnTo>
                    <a:pt x="264" y="391"/>
                  </a:lnTo>
                  <a:lnTo>
                    <a:pt x="267" y="391"/>
                  </a:lnTo>
                  <a:lnTo>
                    <a:pt x="271" y="395"/>
                  </a:lnTo>
                  <a:lnTo>
                    <a:pt x="274" y="401"/>
                  </a:lnTo>
                  <a:lnTo>
                    <a:pt x="276" y="399"/>
                  </a:lnTo>
                  <a:lnTo>
                    <a:pt x="277" y="397"/>
                  </a:lnTo>
                  <a:lnTo>
                    <a:pt x="274" y="391"/>
                  </a:lnTo>
                  <a:lnTo>
                    <a:pt x="273" y="388"/>
                  </a:lnTo>
                  <a:lnTo>
                    <a:pt x="271" y="388"/>
                  </a:lnTo>
                  <a:lnTo>
                    <a:pt x="270" y="386"/>
                  </a:lnTo>
                  <a:lnTo>
                    <a:pt x="268" y="373"/>
                  </a:lnTo>
                  <a:lnTo>
                    <a:pt x="268" y="369"/>
                  </a:lnTo>
                  <a:lnTo>
                    <a:pt x="269" y="362"/>
                  </a:lnTo>
                  <a:lnTo>
                    <a:pt x="267" y="354"/>
                  </a:lnTo>
                  <a:lnTo>
                    <a:pt x="264" y="352"/>
                  </a:lnTo>
                  <a:lnTo>
                    <a:pt x="264" y="350"/>
                  </a:lnTo>
                  <a:lnTo>
                    <a:pt x="267" y="352"/>
                  </a:lnTo>
                  <a:lnTo>
                    <a:pt x="269" y="356"/>
                  </a:lnTo>
                  <a:lnTo>
                    <a:pt x="273" y="373"/>
                  </a:lnTo>
                  <a:lnTo>
                    <a:pt x="274" y="378"/>
                  </a:lnTo>
                  <a:lnTo>
                    <a:pt x="275" y="375"/>
                  </a:lnTo>
                  <a:lnTo>
                    <a:pt x="274" y="380"/>
                  </a:lnTo>
                  <a:lnTo>
                    <a:pt x="276" y="375"/>
                  </a:lnTo>
                  <a:lnTo>
                    <a:pt x="275" y="384"/>
                  </a:lnTo>
                  <a:lnTo>
                    <a:pt x="277" y="388"/>
                  </a:lnTo>
                  <a:lnTo>
                    <a:pt x="277" y="386"/>
                  </a:lnTo>
                  <a:lnTo>
                    <a:pt x="279" y="386"/>
                  </a:lnTo>
                  <a:lnTo>
                    <a:pt x="280" y="390"/>
                  </a:lnTo>
                  <a:lnTo>
                    <a:pt x="280" y="397"/>
                  </a:lnTo>
                  <a:lnTo>
                    <a:pt x="280" y="399"/>
                  </a:lnTo>
                  <a:lnTo>
                    <a:pt x="284" y="395"/>
                  </a:lnTo>
                  <a:lnTo>
                    <a:pt x="287" y="399"/>
                  </a:lnTo>
                  <a:lnTo>
                    <a:pt x="287" y="406"/>
                  </a:lnTo>
                  <a:lnTo>
                    <a:pt x="292" y="418"/>
                  </a:lnTo>
                  <a:lnTo>
                    <a:pt x="292" y="421"/>
                  </a:lnTo>
                  <a:lnTo>
                    <a:pt x="295" y="425"/>
                  </a:lnTo>
                  <a:lnTo>
                    <a:pt x="296" y="425"/>
                  </a:lnTo>
                  <a:lnTo>
                    <a:pt x="298" y="429"/>
                  </a:lnTo>
                  <a:lnTo>
                    <a:pt x="298" y="431"/>
                  </a:lnTo>
                  <a:lnTo>
                    <a:pt x="296" y="435"/>
                  </a:lnTo>
                  <a:lnTo>
                    <a:pt x="296" y="438"/>
                  </a:lnTo>
                  <a:lnTo>
                    <a:pt x="298" y="438"/>
                  </a:lnTo>
                  <a:lnTo>
                    <a:pt x="300" y="435"/>
                  </a:lnTo>
                  <a:lnTo>
                    <a:pt x="300" y="429"/>
                  </a:lnTo>
                  <a:lnTo>
                    <a:pt x="303" y="429"/>
                  </a:lnTo>
                  <a:lnTo>
                    <a:pt x="307" y="433"/>
                  </a:lnTo>
                  <a:lnTo>
                    <a:pt x="309" y="429"/>
                  </a:lnTo>
                  <a:lnTo>
                    <a:pt x="316" y="423"/>
                  </a:lnTo>
                  <a:lnTo>
                    <a:pt x="321" y="423"/>
                  </a:lnTo>
                  <a:lnTo>
                    <a:pt x="323" y="420"/>
                  </a:lnTo>
                  <a:lnTo>
                    <a:pt x="326" y="418"/>
                  </a:lnTo>
                  <a:lnTo>
                    <a:pt x="328" y="418"/>
                  </a:lnTo>
                  <a:lnTo>
                    <a:pt x="331" y="416"/>
                  </a:lnTo>
                  <a:lnTo>
                    <a:pt x="334" y="418"/>
                  </a:lnTo>
                  <a:lnTo>
                    <a:pt x="335" y="421"/>
                  </a:lnTo>
                  <a:lnTo>
                    <a:pt x="336" y="423"/>
                  </a:lnTo>
                  <a:lnTo>
                    <a:pt x="338" y="427"/>
                  </a:lnTo>
                  <a:lnTo>
                    <a:pt x="338" y="431"/>
                  </a:lnTo>
                  <a:lnTo>
                    <a:pt x="338" y="436"/>
                  </a:lnTo>
                  <a:lnTo>
                    <a:pt x="340" y="438"/>
                  </a:lnTo>
                  <a:lnTo>
                    <a:pt x="342" y="435"/>
                  </a:lnTo>
                  <a:lnTo>
                    <a:pt x="348" y="431"/>
                  </a:lnTo>
                  <a:lnTo>
                    <a:pt x="348" y="429"/>
                  </a:lnTo>
                  <a:lnTo>
                    <a:pt x="347" y="425"/>
                  </a:lnTo>
                  <a:lnTo>
                    <a:pt x="344" y="423"/>
                  </a:lnTo>
                  <a:lnTo>
                    <a:pt x="342" y="421"/>
                  </a:lnTo>
                  <a:lnTo>
                    <a:pt x="340" y="425"/>
                  </a:lnTo>
                  <a:lnTo>
                    <a:pt x="338" y="423"/>
                  </a:lnTo>
                  <a:lnTo>
                    <a:pt x="339" y="418"/>
                  </a:lnTo>
                  <a:lnTo>
                    <a:pt x="341" y="420"/>
                  </a:lnTo>
                  <a:lnTo>
                    <a:pt x="345" y="414"/>
                  </a:lnTo>
                  <a:lnTo>
                    <a:pt x="346" y="408"/>
                  </a:lnTo>
                  <a:lnTo>
                    <a:pt x="341" y="410"/>
                  </a:lnTo>
                  <a:lnTo>
                    <a:pt x="338" y="410"/>
                  </a:lnTo>
                  <a:lnTo>
                    <a:pt x="339" y="405"/>
                  </a:lnTo>
                  <a:lnTo>
                    <a:pt x="341" y="405"/>
                  </a:lnTo>
                  <a:lnTo>
                    <a:pt x="341" y="401"/>
                  </a:lnTo>
                  <a:lnTo>
                    <a:pt x="342" y="403"/>
                  </a:lnTo>
                  <a:lnTo>
                    <a:pt x="342" y="397"/>
                  </a:lnTo>
                  <a:lnTo>
                    <a:pt x="346" y="395"/>
                  </a:lnTo>
                  <a:lnTo>
                    <a:pt x="349" y="391"/>
                  </a:lnTo>
                  <a:lnTo>
                    <a:pt x="352" y="390"/>
                  </a:lnTo>
                  <a:lnTo>
                    <a:pt x="354" y="390"/>
                  </a:lnTo>
                  <a:lnTo>
                    <a:pt x="356" y="390"/>
                  </a:lnTo>
                  <a:lnTo>
                    <a:pt x="357" y="390"/>
                  </a:lnTo>
                  <a:lnTo>
                    <a:pt x="358" y="386"/>
                  </a:lnTo>
                  <a:lnTo>
                    <a:pt x="359" y="382"/>
                  </a:lnTo>
                  <a:lnTo>
                    <a:pt x="362" y="388"/>
                  </a:lnTo>
                  <a:lnTo>
                    <a:pt x="358" y="393"/>
                  </a:lnTo>
                  <a:lnTo>
                    <a:pt x="357" y="393"/>
                  </a:lnTo>
                  <a:lnTo>
                    <a:pt x="356" y="399"/>
                  </a:lnTo>
                  <a:lnTo>
                    <a:pt x="356" y="405"/>
                  </a:lnTo>
                  <a:lnTo>
                    <a:pt x="355" y="408"/>
                  </a:lnTo>
                  <a:lnTo>
                    <a:pt x="356" y="410"/>
                  </a:lnTo>
                  <a:lnTo>
                    <a:pt x="356" y="416"/>
                  </a:lnTo>
                  <a:lnTo>
                    <a:pt x="357" y="418"/>
                  </a:lnTo>
                  <a:lnTo>
                    <a:pt x="359" y="416"/>
                  </a:lnTo>
                  <a:lnTo>
                    <a:pt x="360" y="418"/>
                  </a:lnTo>
                  <a:lnTo>
                    <a:pt x="364" y="416"/>
                  </a:lnTo>
                  <a:lnTo>
                    <a:pt x="366" y="416"/>
                  </a:lnTo>
                  <a:lnTo>
                    <a:pt x="367" y="421"/>
                  </a:lnTo>
                  <a:lnTo>
                    <a:pt x="368" y="421"/>
                  </a:lnTo>
                  <a:lnTo>
                    <a:pt x="368" y="416"/>
                  </a:lnTo>
                  <a:lnTo>
                    <a:pt x="369" y="410"/>
                  </a:lnTo>
                  <a:lnTo>
                    <a:pt x="372" y="403"/>
                  </a:lnTo>
                  <a:lnTo>
                    <a:pt x="376" y="399"/>
                  </a:lnTo>
                  <a:lnTo>
                    <a:pt x="375" y="395"/>
                  </a:lnTo>
                  <a:lnTo>
                    <a:pt x="377" y="393"/>
                  </a:lnTo>
                  <a:lnTo>
                    <a:pt x="377" y="388"/>
                  </a:lnTo>
                  <a:lnTo>
                    <a:pt x="381" y="386"/>
                  </a:lnTo>
                  <a:lnTo>
                    <a:pt x="384" y="384"/>
                  </a:lnTo>
                  <a:lnTo>
                    <a:pt x="384" y="386"/>
                  </a:lnTo>
                  <a:lnTo>
                    <a:pt x="386" y="388"/>
                  </a:lnTo>
                  <a:lnTo>
                    <a:pt x="386" y="386"/>
                  </a:lnTo>
                  <a:lnTo>
                    <a:pt x="385" y="384"/>
                  </a:lnTo>
                  <a:lnTo>
                    <a:pt x="387" y="380"/>
                  </a:lnTo>
                  <a:lnTo>
                    <a:pt x="391" y="380"/>
                  </a:lnTo>
                  <a:lnTo>
                    <a:pt x="391" y="375"/>
                  </a:lnTo>
                  <a:lnTo>
                    <a:pt x="397" y="367"/>
                  </a:lnTo>
                  <a:lnTo>
                    <a:pt x="396" y="373"/>
                  </a:lnTo>
                  <a:lnTo>
                    <a:pt x="397" y="376"/>
                  </a:lnTo>
                  <a:lnTo>
                    <a:pt x="392" y="380"/>
                  </a:lnTo>
                  <a:lnTo>
                    <a:pt x="389" y="384"/>
                  </a:lnTo>
                  <a:lnTo>
                    <a:pt x="389" y="388"/>
                  </a:lnTo>
                  <a:lnTo>
                    <a:pt x="392" y="386"/>
                  </a:lnTo>
                  <a:lnTo>
                    <a:pt x="397" y="384"/>
                  </a:lnTo>
                  <a:lnTo>
                    <a:pt x="398" y="386"/>
                  </a:lnTo>
                  <a:lnTo>
                    <a:pt x="398" y="393"/>
                  </a:lnTo>
                  <a:lnTo>
                    <a:pt x="401" y="399"/>
                  </a:lnTo>
                  <a:lnTo>
                    <a:pt x="404" y="399"/>
                  </a:lnTo>
                  <a:lnTo>
                    <a:pt x="405" y="397"/>
                  </a:lnTo>
                  <a:lnTo>
                    <a:pt x="407" y="397"/>
                  </a:lnTo>
                  <a:lnTo>
                    <a:pt x="412" y="401"/>
                  </a:lnTo>
                  <a:lnTo>
                    <a:pt x="414" y="403"/>
                  </a:lnTo>
                  <a:lnTo>
                    <a:pt x="413" y="397"/>
                  </a:lnTo>
                  <a:lnTo>
                    <a:pt x="414" y="393"/>
                  </a:lnTo>
                  <a:lnTo>
                    <a:pt x="416" y="391"/>
                  </a:lnTo>
                  <a:lnTo>
                    <a:pt x="413" y="390"/>
                  </a:lnTo>
                  <a:lnTo>
                    <a:pt x="414" y="391"/>
                  </a:lnTo>
                  <a:lnTo>
                    <a:pt x="412" y="395"/>
                  </a:lnTo>
                  <a:lnTo>
                    <a:pt x="410" y="390"/>
                  </a:lnTo>
                  <a:lnTo>
                    <a:pt x="413" y="382"/>
                  </a:lnTo>
                  <a:lnTo>
                    <a:pt x="413" y="378"/>
                  </a:lnTo>
                  <a:lnTo>
                    <a:pt x="416" y="373"/>
                  </a:lnTo>
                  <a:lnTo>
                    <a:pt x="419" y="371"/>
                  </a:lnTo>
                  <a:lnTo>
                    <a:pt x="422" y="371"/>
                  </a:lnTo>
                  <a:lnTo>
                    <a:pt x="422" y="375"/>
                  </a:lnTo>
                  <a:lnTo>
                    <a:pt x="424" y="375"/>
                  </a:lnTo>
                  <a:lnTo>
                    <a:pt x="427" y="375"/>
                  </a:lnTo>
                  <a:lnTo>
                    <a:pt x="429" y="380"/>
                  </a:lnTo>
                  <a:lnTo>
                    <a:pt x="430" y="388"/>
                  </a:lnTo>
                  <a:lnTo>
                    <a:pt x="431" y="390"/>
                  </a:lnTo>
                  <a:lnTo>
                    <a:pt x="433" y="384"/>
                  </a:lnTo>
                  <a:lnTo>
                    <a:pt x="435" y="380"/>
                  </a:lnTo>
                  <a:lnTo>
                    <a:pt x="437" y="382"/>
                  </a:lnTo>
                  <a:lnTo>
                    <a:pt x="440" y="378"/>
                  </a:lnTo>
                  <a:lnTo>
                    <a:pt x="439" y="375"/>
                  </a:lnTo>
                  <a:lnTo>
                    <a:pt x="441" y="375"/>
                  </a:lnTo>
                  <a:lnTo>
                    <a:pt x="440" y="380"/>
                  </a:lnTo>
                  <a:lnTo>
                    <a:pt x="442" y="376"/>
                  </a:lnTo>
                  <a:lnTo>
                    <a:pt x="446" y="373"/>
                  </a:lnTo>
                  <a:lnTo>
                    <a:pt x="449" y="373"/>
                  </a:lnTo>
                  <a:lnTo>
                    <a:pt x="450" y="376"/>
                  </a:lnTo>
                  <a:lnTo>
                    <a:pt x="454" y="373"/>
                  </a:lnTo>
                  <a:lnTo>
                    <a:pt x="457" y="367"/>
                  </a:lnTo>
                  <a:lnTo>
                    <a:pt x="458" y="363"/>
                  </a:lnTo>
                  <a:lnTo>
                    <a:pt x="462" y="356"/>
                  </a:lnTo>
                  <a:lnTo>
                    <a:pt x="466" y="354"/>
                  </a:lnTo>
                  <a:lnTo>
                    <a:pt x="468" y="358"/>
                  </a:lnTo>
                  <a:lnTo>
                    <a:pt x="470" y="358"/>
                  </a:lnTo>
                  <a:lnTo>
                    <a:pt x="474" y="356"/>
                  </a:lnTo>
                  <a:lnTo>
                    <a:pt x="475" y="356"/>
                  </a:lnTo>
                  <a:lnTo>
                    <a:pt x="477" y="358"/>
                  </a:lnTo>
                  <a:lnTo>
                    <a:pt x="478" y="356"/>
                  </a:lnTo>
                  <a:lnTo>
                    <a:pt x="479" y="348"/>
                  </a:lnTo>
                  <a:lnTo>
                    <a:pt x="482" y="345"/>
                  </a:lnTo>
                  <a:lnTo>
                    <a:pt x="480" y="339"/>
                  </a:lnTo>
                  <a:lnTo>
                    <a:pt x="481" y="335"/>
                  </a:lnTo>
                  <a:lnTo>
                    <a:pt x="479" y="332"/>
                  </a:lnTo>
                  <a:lnTo>
                    <a:pt x="480" y="326"/>
                  </a:lnTo>
                  <a:lnTo>
                    <a:pt x="483" y="320"/>
                  </a:lnTo>
                  <a:lnTo>
                    <a:pt x="486" y="320"/>
                  </a:lnTo>
                  <a:lnTo>
                    <a:pt x="486" y="324"/>
                  </a:lnTo>
                  <a:lnTo>
                    <a:pt x="489" y="315"/>
                  </a:lnTo>
                  <a:lnTo>
                    <a:pt x="490" y="313"/>
                  </a:lnTo>
                  <a:lnTo>
                    <a:pt x="494" y="311"/>
                  </a:lnTo>
                  <a:lnTo>
                    <a:pt x="497" y="315"/>
                  </a:lnTo>
                  <a:lnTo>
                    <a:pt x="499" y="311"/>
                  </a:lnTo>
                  <a:lnTo>
                    <a:pt x="497" y="311"/>
                  </a:lnTo>
                  <a:lnTo>
                    <a:pt x="495" y="300"/>
                  </a:lnTo>
                  <a:lnTo>
                    <a:pt x="493" y="300"/>
                  </a:lnTo>
                  <a:lnTo>
                    <a:pt x="493" y="302"/>
                  </a:lnTo>
                  <a:lnTo>
                    <a:pt x="489" y="300"/>
                  </a:lnTo>
                  <a:lnTo>
                    <a:pt x="488" y="298"/>
                  </a:lnTo>
                  <a:lnTo>
                    <a:pt x="486" y="302"/>
                  </a:lnTo>
                  <a:lnTo>
                    <a:pt x="484" y="302"/>
                  </a:lnTo>
                  <a:lnTo>
                    <a:pt x="483" y="303"/>
                  </a:lnTo>
                  <a:lnTo>
                    <a:pt x="482" y="300"/>
                  </a:lnTo>
                  <a:lnTo>
                    <a:pt x="479" y="298"/>
                  </a:lnTo>
                  <a:lnTo>
                    <a:pt x="478" y="292"/>
                  </a:lnTo>
                  <a:lnTo>
                    <a:pt x="479" y="287"/>
                  </a:lnTo>
                  <a:lnTo>
                    <a:pt x="481" y="290"/>
                  </a:lnTo>
                  <a:lnTo>
                    <a:pt x="483" y="290"/>
                  </a:lnTo>
                  <a:lnTo>
                    <a:pt x="484" y="294"/>
                  </a:lnTo>
                  <a:lnTo>
                    <a:pt x="488" y="296"/>
                  </a:lnTo>
                  <a:lnTo>
                    <a:pt x="490" y="296"/>
                  </a:lnTo>
                  <a:lnTo>
                    <a:pt x="493" y="292"/>
                  </a:lnTo>
                  <a:lnTo>
                    <a:pt x="494" y="296"/>
                  </a:lnTo>
                  <a:lnTo>
                    <a:pt x="499" y="289"/>
                  </a:lnTo>
                  <a:lnTo>
                    <a:pt x="499" y="285"/>
                  </a:lnTo>
                  <a:lnTo>
                    <a:pt x="501" y="281"/>
                  </a:lnTo>
                  <a:lnTo>
                    <a:pt x="502" y="279"/>
                  </a:lnTo>
                  <a:lnTo>
                    <a:pt x="501" y="275"/>
                  </a:lnTo>
                  <a:lnTo>
                    <a:pt x="501" y="270"/>
                  </a:lnTo>
                  <a:lnTo>
                    <a:pt x="503" y="266"/>
                  </a:lnTo>
                  <a:lnTo>
                    <a:pt x="503" y="260"/>
                  </a:lnTo>
                  <a:lnTo>
                    <a:pt x="502" y="257"/>
                  </a:lnTo>
                  <a:lnTo>
                    <a:pt x="504" y="255"/>
                  </a:lnTo>
                  <a:lnTo>
                    <a:pt x="505" y="249"/>
                  </a:lnTo>
                  <a:lnTo>
                    <a:pt x="507" y="249"/>
                  </a:lnTo>
                  <a:lnTo>
                    <a:pt x="505" y="253"/>
                  </a:lnTo>
                  <a:lnTo>
                    <a:pt x="506" y="255"/>
                  </a:lnTo>
                  <a:lnTo>
                    <a:pt x="508" y="257"/>
                  </a:lnTo>
                  <a:lnTo>
                    <a:pt x="509" y="251"/>
                  </a:lnTo>
                  <a:lnTo>
                    <a:pt x="511" y="253"/>
                  </a:lnTo>
                  <a:lnTo>
                    <a:pt x="513" y="253"/>
                  </a:lnTo>
                  <a:lnTo>
                    <a:pt x="513" y="249"/>
                  </a:lnTo>
                  <a:lnTo>
                    <a:pt x="515" y="251"/>
                  </a:lnTo>
                  <a:lnTo>
                    <a:pt x="515" y="257"/>
                  </a:lnTo>
                  <a:lnTo>
                    <a:pt x="517" y="260"/>
                  </a:lnTo>
                  <a:lnTo>
                    <a:pt x="519" y="262"/>
                  </a:lnTo>
                  <a:lnTo>
                    <a:pt x="521" y="257"/>
                  </a:lnTo>
                  <a:lnTo>
                    <a:pt x="524" y="253"/>
                  </a:lnTo>
                  <a:lnTo>
                    <a:pt x="514" y="244"/>
                  </a:lnTo>
                  <a:lnTo>
                    <a:pt x="504" y="189"/>
                  </a:lnTo>
                  <a:lnTo>
                    <a:pt x="508" y="174"/>
                  </a:lnTo>
                  <a:lnTo>
                    <a:pt x="507" y="171"/>
                  </a:lnTo>
                  <a:lnTo>
                    <a:pt x="504" y="171"/>
                  </a:lnTo>
                  <a:lnTo>
                    <a:pt x="501" y="148"/>
                  </a:lnTo>
                  <a:lnTo>
                    <a:pt x="496" y="139"/>
                  </a:lnTo>
                  <a:lnTo>
                    <a:pt x="496" y="133"/>
                  </a:lnTo>
                  <a:lnTo>
                    <a:pt x="491" y="128"/>
                  </a:lnTo>
                  <a:lnTo>
                    <a:pt x="489" y="122"/>
                  </a:lnTo>
                  <a:lnTo>
                    <a:pt x="493" y="107"/>
                  </a:lnTo>
                  <a:lnTo>
                    <a:pt x="489" y="103"/>
                  </a:lnTo>
                  <a:lnTo>
                    <a:pt x="479" y="109"/>
                  </a:lnTo>
                  <a:lnTo>
                    <a:pt x="474" y="116"/>
                  </a:lnTo>
                  <a:lnTo>
                    <a:pt x="472" y="116"/>
                  </a:lnTo>
                  <a:lnTo>
                    <a:pt x="470" y="101"/>
                  </a:lnTo>
                  <a:lnTo>
                    <a:pt x="466" y="99"/>
                  </a:lnTo>
                  <a:lnTo>
                    <a:pt x="462" y="88"/>
                  </a:lnTo>
                  <a:lnTo>
                    <a:pt x="464" y="83"/>
                  </a:lnTo>
                  <a:lnTo>
                    <a:pt x="463" y="79"/>
                  </a:lnTo>
                  <a:lnTo>
                    <a:pt x="461" y="79"/>
                  </a:lnTo>
                  <a:lnTo>
                    <a:pt x="459" y="86"/>
                  </a:lnTo>
                  <a:lnTo>
                    <a:pt x="456" y="92"/>
                  </a:lnTo>
                  <a:lnTo>
                    <a:pt x="453" y="90"/>
                  </a:lnTo>
                  <a:lnTo>
                    <a:pt x="454" y="86"/>
                  </a:lnTo>
                  <a:lnTo>
                    <a:pt x="450" y="83"/>
                  </a:lnTo>
                  <a:lnTo>
                    <a:pt x="447" y="85"/>
                  </a:lnTo>
                  <a:lnTo>
                    <a:pt x="439" y="83"/>
                  </a:lnTo>
                  <a:lnTo>
                    <a:pt x="438" y="77"/>
                  </a:lnTo>
                  <a:lnTo>
                    <a:pt x="427" y="75"/>
                  </a:lnTo>
                  <a:lnTo>
                    <a:pt x="429" y="83"/>
                  </a:lnTo>
                  <a:lnTo>
                    <a:pt x="427" y="83"/>
                  </a:lnTo>
                  <a:lnTo>
                    <a:pt x="424" y="77"/>
                  </a:lnTo>
                  <a:lnTo>
                    <a:pt x="420" y="101"/>
                  </a:lnTo>
                  <a:lnTo>
                    <a:pt x="422" y="109"/>
                  </a:lnTo>
                  <a:lnTo>
                    <a:pt x="421" y="111"/>
                  </a:lnTo>
                  <a:lnTo>
                    <a:pt x="426" y="126"/>
                  </a:lnTo>
                  <a:lnTo>
                    <a:pt x="419" y="131"/>
                  </a:lnTo>
                  <a:lnTo>
                    <a:pt x="414" y="120"/>
                  </a:lnTo>
                  <a:lnTo>
                    <a:pt x="409" y="120"/>
                  </a:lnTo>
                  <a:lnTo>
                    <a:pt x="400" y="99"/>
                  </a:lnTo>
                  <a:lnTo>
                    <a:pt x="396" y="98"/>
                  </a:lnTo>
                  <a:lnTo>
                    <a:pt x="392" y="103"/>
                  </a:lnTo>
                  <a:lnTo>
                    <a:pt x="387" y="101"/>
                  </a:lnTo>
                  <a:lnTo>
                    <a:pt x="379" y="113"/>
                  </a:lnTo>
                  <a:lnTo>
                    <a:pt x="374" y="114"/>
                  </a:lnTo>
                  <a:lnTo>
                    <a:pt x="372" y="111"/>
                  </a:lnTo>
                  <a:lnTo>
                    <a:pt x="364" y="118"/>
                  </a:lnTo>
                  <a:lnTo>
                    <a:pt x="363" y="116"/>
                  </a:lnTo>
                  <a:lnTo>
                    <a:pt x="360" y="131"/>
                  </a:lnTo>
                  <a:lnTo>
                    <a:pt x="351" y="126"/>
                  </a:lnTo>
                  <a:lnTo>
                    <a:pt x="348" y="137"/>
                  </a:lnTo>
                  <a:lnTo>
                    <a:pt x="345" y="129"/>
                  </a:lnTo>
                  <a:lnTo>
                    <a:pt x="339" y="137"/>
                  </a:lnTo>
                  <a:lnTo>
                    <a:pt x="335" y="135"/>
                  </a:lnTo>
                  <a:lnTo>
                    <a:pt x="329" y="144"/>
                  </a:lnTo>
                  <a:lnTo>
                    <a:pt x="327" y="143"/>
                  </a:lnTo>
                  <a:lnTo>
                    <a:pt x="325" y="133"/>
                  </a:lnTo>
                  <a:lnTo>
                    <a:pt x="321" y="131"/>
                  </a:lnTo>
                  <a:lnTo>
                    <a:pt x="319" y="126"/>
                  </a:lnTo>
                  <a:lnTo>
                    <a:pt x="312" y="118"/>
                  </a:lnTo>
                  <a:lnTo>
                    <a:pt x="319" y="113"/>
                  </a:lnTo>
                  <a:lnTo>
                    <a:pt x="322" y="105"/>
                  </a:lnTo>
                  <a:lnTo>
                    <a:pt x="322" y="98"/>
                  </a:lnTo>
                  <a:lnTo>
                    <a:pt x="326" y="88"/>
                  </a:lnTo>
                  <a:lnTo>
                    <a:pt x="325" y="81"/>
                  </a:lnTo>
                  <a:lnTo>
                    <a:pt x="336" y="58"/>
                  </a:lnTo>
                  <a:lnTo>
                    <a:pt x="341" y="58"/>
                  </a:lnTo>
                  <a:lnTo>
                    <a:pt x="344" y="53"/>
                  </a:lnTo>
                  <a:lnTo>
                    <a:pt x="348" y="51"/>
                  </a:lnTo>
                  <a:lnTo>
                    <a:pt x="345" y="45"/>
                  </a:lnTo>
                  <a:lnTo>
                    <a:pt x="348" y="36"/>
                  </a:lnTo>
                  <a:lnTo>
                    <a:pt x="346" y="26"/>
                  </a:lnTo>
                  <a:lnTo>
                    <a:pt x="339" y="21"/>
                  </a:lnTo>
                  <a:lnTo>
                    <a:pt x="337" y="13"/>
                  </a:lnTo>
                  <a:lnTo>
                    <a:pt x="334" y="10"/>
                  </a:lnTo>
                  <a:lnTo>
                    <a:pt x="330" y="15"/>
                  </a:lnTo>
                  <a:lnTo>
                    <a:pt x="327" y="15"/>
                  </a:lnTo>
                  <a:lnTo>
                    <a:pt x="325" y="23"/>
                  </a:lnTo>
                  <a:lnTo>
                    <a:pt x="320" y="23"/>
                  </a:lnTo>
                  <a:lnTo>
                    <a:pt x="318" y="28"/>
                  </a:lnTo>
                  <a:lnTo>
                    <a:pt x="307" y="26"/>
                  </a:lnTo>
                  <a:lnTo>
                    <a:pt x="300" y="34"/>
                  </a:lnTo>
                  <a:lnTo>
                    <a:pt x="299" y="32"/>
                  </a:lnTo>
                  <a:lnTo>
                    <a:pt x="301" y="21"/>
                  </a:lnTo>
                  <a:lnTo>
                    <a:pt x="298" y="10"/>
                  </a:lnTo>
                  <a:lnTo>
                    <a:pt x="296" y="8"/>
                  </a:lnTo>
                  <a:lnTo>
                    <a:pt x="289" y="10"/>
                  </a:lnTo>
                  <a:lnTo>
                    <a:pt x="284" y="26"/>
                  </a:lnTo>
                  <a:lnTo>
                    <a:pt x="279" y="21"/>
                  </a:lnTo>
                  <a:lnTo>
                    <a:pt x="268" y="28"/>
                  </a:lnTo>
                  <a:lnTo>
                    <a:pt x="267" y="25"/>
                  </a:lnTo>
                  <a:lnTo>
                    <a:pt x="258" y="23"/>
                  </a:lnTo>
                  <a:lnTo>
                    <a:pt x="250" y="8"/>
                  </a:lnTo>
                  <a:lnTo>
                    <a:pt x="249" y="0"/>
                  </a:lnTo>
                  <a:lnTo>
                    <a:pt x="239" y="6"/>
                  </a:lnTo>
                  <a:lnTo>
                    <a:pt x="237" y="15"/>
                  </a:lnTo>
                  <a:lnTo>
                    <a:pt x="235" y="15"/>
                  </a:lnTo>
                  <a:lnTo>
                    <a:pt x="229" y="26"/>
                  </a:lnTo>
                  <a:lnTo>
                    <a:pt x="226" y="26"/>
                  </a:lnTo>
                  <a:lnTo>
                    <a:pt x="223" y="32"/>
                  </a:lnTo>
                  <a:lnTo>
                    <a:pt x="221" y="28"/>
                  </a:lnTo>
                  <a:lnTo>
                    <a:pt x="219" y="32"/>
                  </a:lnTo>
                  <a:lnTo>
                    <a:pt x="220" y="40"/>
                  </a:lnTo>
                  <a:lnTo>
                    <a:pt x="222" y="43"/>
                  </a:lnTo>
                  <a:lnTo>
                    <a:pt x="227" y="41"/>
                  </a:lnTo>
                  <a:lnTo>
                    <a:pt x="231" y="47"/>
                  </a:lnTo>
                  <a:lnTo>
                    <a:pt x="228" y="51"/>
                  </a:lnTo>
                  <a:lnTo>
                    <a:pt x="230" y="64"/>
                  </a:lnTo>
                  <a:lnTo>
                    <a:pt x="228" y="71"/>
                  </a:lnTo>
                  <a:lnTo>
                    <a:pt x="229" y="86"/>
                  </a:lnTo>
                  <a:lnTo>
                    <a:pt x="216" y="92"/>
                  </a:lnTo>
                  <a:lnTo>
                    <a:pt x="209" y="75"/>
                  </a:lnTo>
                  <a:lnTo>
                    <a:pt x="209" y="68"/>
                  </a:lnTo>
                  <a:lnTo>
                    <a:pt x="205" y="56"/>
                  </a:lnTo>
                  <a:lnTo>
                    <a:pt x="201" y="60"/>
                  </a:lnTo>
                  <a:lnTo>
                    <a:pt x="192" y="56"/>
                  </a:lnTo>
                  <a:lnTo>
                    <a:pt x="191" y="51"/>
                  </a:lnTo>
                  <a:lnTo>
                    <a:pt x="188" y="56"/>
                  </a:lnTo>
                  <a:lnTo>
                    <a:pt x="185" y="51"/>
                  </a:lnTo>
                  <a:lnTo>
                    <a:pt x="177" y="55"/>
                  </a:lnTo>
                  <a:lnTo>
                    <a:pt x="175" y="51"/>
                  </a:lnTo>
                  <a:lnTo>
                    <a:pt x="173" y="51"/>
                  </a:lnTo>
                  <a:lnTo>
                    <a:pt x="169" y="85"/>
                  </a:lnTo>
                  <a:lnTo>
                    <a:pt x="172" y="90"/>
                  </a:lnTo>
                  <a:lnTo>
                    <a:pt x="171" y="101"/>
                  </a:lnTo>
                  <a:lnTo>
                    <a:pt x="164" y="109"/>
                  </a:lnTo>
                  <a:lnTo>
                    <a:pt x="162" y="114"/>
                  </a:lnTo>
                  <a:lnTo>
                    <a:pt x="159" y="116"/>
                  </a:lnTo>
                  <a:lnTo>
                    <a:pt x="157" y="122"/>
                  </a:lnTo>
                  <a:lnTo>
                    <a:pt x="158" y="128"/>
                  </a:lnTo>
                  <a:lnTo>
                    <a:pt x="156" y="131"/>
                  </a:lnTo>
                  <a:lnTo>
                    <a:pt x="162" y="144"/>
                  </a:lnTo>
                  <a:lnTo>
                    <a:pt x="161" y="154"/>
                  </a:lnTo>
                  <a:lnTo>
                    <a:pt x="166" y="171"/>
                  </a:lnTo>
                  <a:lnTo>
                    <a:pt x="161" y="184"/>
                  </a:lnTo>
                  <a:lnTo>
                    <a:pt x="158" y="184"/>
                  </a:lnTo>
                  <a:lnTo>
                    <a:pt x="156" y="189"/>
                  </a:lnTo>
                  <a:lnTo>
                    <a:pt x="153" y="189"/>
                  </a:lnTo>
                  <a:lnTo>
                    <a:pt x="153" y="208"/>
                  </a:lnTo>
                  <a:lnTo>
                    <a:pt x="157" y="227"/>
                  </a:lnTo>
                  <a:lnTo>
                    <a:pt x="154" y="232"/>
                  </a:lnTo>
                  <a:lnTo>
                    <a:pt x="152" y="230"/>
                  </a:lnTo>
                  <a:lnTo>
                    <a:pt x="152" y="236"/>
                  </a:lnTo>
                  <a:lnTo>
                    <a:pt x="149" y="240"/>
                  </a:lnTo>
                  <a:lnTo>
                    <a:pt x="149" y="249"/>
                  </a:lnTo>
                  <a:lnTo>
                    <a:pt x="141" y="247"/>
                  </a:lnTo>
                  <a:lnTo>
                    <a:pt x="140" y="249"/>
                  </a:lnTo>
                  <a:lnTo>
                    <a:pt x="137" y="247"/>
                  </a:lnTo>
                  <a:lnTo>
                    <a:pt x="138" y="266"/>
                  </a:lnTo>
                  <a:lnTo>
                    <a:pt x="134" y="275"/>
                  </a:lnTo>
                  <a:lnTo>
                    <a:pt x="127" y="277"/>
                  </a:lnTo>
                  <a:lnTo>
                    <a:pt x="121" y="302"/>
                  </a:lnTo>
                  <a:lnTo>
                    <a:pt x="120" y="358"/>
                  </a:lnTo>
                  <a:lnTo>
                    <a:pt x="123" y="362"/>
                  </a:lnTo>
                  <a:lnTo>
                    <a:pt x="119" y="375"/>
                  </a:lnTo>
                  <a:lnTo>
                    <a:pt x="119" y="384"/>
                  </a:lnTo>
                  <a:lnTo>
                    <a:pt x="113" y="397"/>
                  </a:lnTo>
                  <a:lnTo>
                    <a:pt x="107" y="406"/>
                  </a:lnTo>
                  <a:lnTo>
                    <a:pt x="97" y="408"/>
                  </a:lnTo>
                  <a:lnTo>
                    <a:pt x="99" y="410"/>
                  </a:lnTo>
                  <a:lnTo>
                    <a:pt x="98" y="418"/>
                  </a:lnTo>
                  <a:lnTo>
                    <a:pt x="92" y="421"/>
                  </a:lnTo>
                  <a:lnTo>
                    <a:pt x="90" y="420"/>
                  </a:lnTo>
                  <a:lnTo>
                    <a:pt x="89" y="425"/>
                  </a:lnTo>
                  <a:lnTo>
                    <a:pt x="86" y="425"/>
                  </a:lnTo>
                  <a:lnTo>
                    <a:pt x="85" y="429"/>
                  </a:lnTo>
                  <a:lnTo>
                    <a:pt x="79" y="429"/>
                  </a:lnTo>
                  <a:lnTo>
                    <a:pt x="79" y="433"/>
                  </a:lnTo>
                  <a:lnTo>
                    <a:pt x="77" y="429"/>
                  </a:lnTo>
                  <a:lnTo>
                    <a:pt x="74" y="448"/>
                  </a:lnTo>
                  <a:lnTo>
                    <a:pt x="71" y="446"/>
                  </a:lnTo>
                  <a:lnTo>
                    <a:pt x="73" y="453"/>
                  </a:lnTo>
                  <a:lnTo>
                    <a:pt x="73" y="459"/>
                  </a:lnTo>
                  <a:lnTo>
                    <a:pt x="76" y="464"/>
                  </a:lnTo>
                  <a:lnTo>
                    <a:pt x="78" y="472"/>
                  </a:lnTo>
                  <a:lnTo>
                    <a:pt x="74" y="472"/>
                  </a:lnTo>
                  <a:lnTo>
                    <a:pt x="68" y="483"/>
                  </a:lnTo>
                  <a:lnTo>
                    <a:pt x="70" y="487"/>
                  </a:lnTo>
                  <a:lnTo>
                    <a:pt x="68" y="493"/>
                  </a:lnTo>
                  <a:lnTo>
                    <a:pt x="64" y="487"/>
                  </a:lnTo>
                  <a:lnTo>
                    <a:pt x="61" y="487"/>
                  </a:lnTo>
                  <a:lnTo>
                    <a:pt x="60" y="493"/>
                  </a:lnTo>
                  <a:lnTo>
                    <a:pt x="53" y="485"/>
                  </a:lnTo>
                  <a:lnTo>
                    <a:pt x="51" y="489"/>
                  </a:lnTo>
                  <a:lnTo>
                    <a:pt x="48" y="487"/>
                  </a:lnTo>
                  <a:lnTo>
                    <a:pt x="46" y="491"/>
                  </a:lnTo>
                  <a:lnTo>
                    <a:pt x="49" y="498"/>
                  </a:lnTo>
                  <a:lnTo>
                    <a:pt x="48" y="517"/>
                  </a:lnTo>
                  <a:lnTo>
                    <a:pt x="50" y="521"/>
                  </a:lnTo>
                  <a:lnTo>
                    <a:pt x="49" y="530"/>
                  </a:lnTo>
                  <a:lnTo>
                    <a:pt x="45" y="528"/>
                  </a:lnTo>
                  <a:lnTo>
                    <a:pt x="40" y="530"/>
                  </a:lnTo>
                  <a:lnTo>
                    <a:pt x="32" y="528"/>
                  </a:lnTo>
                  <a:lnTo>
                    <a:pt x="27" y="532"/>
                  </a:lnTo>
                  <a:lnTo>
                    <a:pt x="23" y="532"/>
                  </a:lnTo>
                  <a:lnTo>
                    <a:pt x="19" y="543"/>
                  </a:lnTo>
                  <a:lnTo>
                    <a:pt x="19" y="547"/>
                  </a:lnTo>
                  <a:lnTo>
                    <a:pt x="17" y="562"/>
                  </a:lnTo>
                  <a:lnTo>
                    <a:pt x="10" y="564"/>
                  </a:lnTo>
                  <a:lnTo>
                    <a:pt x="8" y="560"/>
                  </a:lnTo>
                  <a:lnTo>
                    <a:pt x="6" y="566"/>
                  </a:lnTo>
                  <a:lnTo>
                    <a:pt x="7" y="575"/>
                  </a:lnTo>
                  <a:lnTo>
                    <a:pt x="7" y="579"/>
                  </a:lnTo>
                  <a:lnTo>
                    <a:pt x="9" y="579"/>
                  </a:lnTo>
                  <a:lnTo>
                    <a:pt x="10" y="584"/>
                  </a:lnTo>
                  <a:lnTo>
                    <a:pt x="9" y="584"/>
                  </a:lnTo>
                  <a:lnTo>
                    <a:pt x="9" y="590"/>
                  </a:lnTo>
                  <a:lnTo>
                    <a:pt x="11" y="592"/>
                  </a:lnTo>
                  <a:lnTo>
                    <a:pt x="12" y="586"/>
                  </a:lnTo>
                  <a:lnTo>
                    <a:pt x="13" y="590"/>
                  </a:lnTo>
                  <a:lnTo>
                    <a:pt x="15" y="590"/>
                  </a:lnTo>
                  <a:lnTo>
                    <a:pt x="18" y="588"/>
                  </a:lnTo>
                  <a:lnTo>
                    <a:pt x="17" y="592"/>
                  </a:lnTo>
                  <a:lnTo>
                    <a:pt x="18" y="594"/>
                  </a:lnTo>
                  <a:lnTo>
                    <a:pt x="19" y="595"/>
                  </a:lnTo>
                  <a:lnTo>
                    <a:pt x="17" y="597"/>
                  </a:lnTo>
                  <a:lnTo>
                    <a:pt x="16" y="603"/>
                  </a:lnTo>
                  <a:lnTo>
                    <a:pt x="17" y="605"/>
                  </a:lnTo>
                  <a:lnTo>
                    <a:pt x="14" y="605"/>
                  </a:lnTo>
                  <a:lnTo>
                    <a:pt x="11" y="607"/>
                  </a:lnTo>
                  <a:lnTo>
                    <a:pt x="10" y="607"/>
                  </a:lnTo>
                  <a:lnTo>
                    <a:pt x="8" y="609"/>
                  </a:lnTo>
                  <a:lnTo>
                    <a:pt x="7" y="607"/>
                  </a:lnTo>
                  <a:lnTo>
                    <a:pt x="8" y="612"/>
                  </a:lnTo>
                  <a:lnTo>
                    <a:pt x="8" y="624"/>
                  </a:lnTo>
                  <a:lnTo>
                    <a:pt x="7" y="627"/>
                  </a:lnTo>
                  <a:lnTo>
                    <a:pt x="2" y="635"/>
                  </a:lnTo>
                  <a:lnTo>
                    <a:pt x="1" y="639"/>
                  </a:lnTo>
                  <a:lnTo>
                    <a:pt x="1" y="642"/>
                  </a:lnTo>
                  <a:lnTo>
                    <a:pt x="3" y="648"/>
                  </a:lnTo>
                  <a:lnTo>
                    <a:pt x="1" y="657"/>
                  </a:lnTo>
                  <a:lnTo>
                    <a:pt x="0" y="663"/>
                  </a:lnTo>
                  <a:lnTo>
                    <a:pt x="0" y="668"/>
                  </a:lnTo>
                  <a:close/>
                </a:path>
              </a:pathLst>
            </a:custGeom>
            <a:solidFill>
              <a:srgbClr val="9DB6E3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82D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30" name="Freeform 189"/>
            <p:cNvSpPr>
              <a:spLocks/>
            </p:cNvSpPr>
            <p:nvPr/>
          </p:nvSpPr>
          <p:spPr bwMode="auto">
            <a:xfrm>
              <a:off x="2425" y="2912"/>
              <a:ext cx="606" cy="402"/>
            </a:xfrm>
            <a:custGeom>
              <a:avLst/>
              <a:gdLst>
                <a:gd name="T0" fmla="*/ 331 w 524"/>
                <a:gd name="T1" fmla="*/ 72 h 668"/>
                <a:gd name="T2" fmla="*/ 340 w 524"/>
                <a:gd name="T3" fmla="*/ 67 h 668"/>
                <a:gd name="T4" fmla="*/ 365 w 524"/>
                <a:gd name="T5" fmla="*/ 72 h 668"/>
                <a:gd name="T6" fmla="*/ 390 w 524"/>
                <a:gd name="T7" fmla="*/ 69 h 668"/>
                <a:gd name="T8" fmla="*/ 415 w 524"/>
                <a:gd name="T9" fmla="*/ 69 h 668"/>
                <a:gd name="T10" fmla="*/ 430 w 524"/>
                <a:gd name="T11" fmla="*/ 63 h 668"/>
                <a:gd name="T12" fmla="*/ 427 w 524"/>
                <a:gd name="T13" fmla="*/ 58 h 668"/>
                <a:gd name="T14" fmla="*/ 443 w 524"/>
                <a:gd name="T15" fmla="*/ 66 h 668"/>
                <a:gd name="T16" fmla="*/ 461 w 524"/>
                <a:gd name="T17" fmla="*/ 63 h 668"/>
                <a:gd name="T18" fmla="*/ 478 w 524"/>
                <a:gd name="T19" fmla="*/ 63 h 668"/>
                <a:gd name="T20" fmla="*/ 497 w 524"/>
                <a:gd name="T21" fmla="*/ 60 h 668"/>
                <a:gd name="T22" fmla="*/ 485 w 524"/>
                <a:gd name="T23" fmla="*/ 54 h 668"/>
                <a:gd name="T24" fmla="*/ 478 w 524"/>
                <a:gd name="T25" fmla="*/ 52 h 668"/>
                <a:gd name="T26" fmla="*/ 488 w 524"/>
                <a:gd name="T27" fmla="*/ 51 h 668"/>
                <a:gd name="T28" fmla="*/ 481 w 524"/>
                <a:gd name="T29" fmla="*/ 47 h 668"/>
                <a:gd name="T30" fmla="*/ 502 w 524"/>
                <a:gd name="T31" fmla="*/ 51 h 668"/>
                <a:gd name="T32" fmla="*/ 533 w 524"/>
                <a:gd name="T33" fmla="*/ 56 h 668"/>
                <a:gd name="T34" fmla="*/ 564 w 524"/>
                <a:gd name="T35" fmla="*/ 55 h 668"/>
                <a:gd name="T36" fmla="*/ 605 w 524"/>
                <a:gd name="T37" fmla="*/ 57 h 668"/>
                <a:gd name="T38" fmla="*/ 605 w 524"/>
                <a:gd name="T39" fmla="*/ 55 h 668"/>
                <a:gd name="T40" fmla="*/ 613 w 524"/>
                <a:gd name="T41" fmla="*/ 53 h 668"/>
                <a:gd name="T42" fmla="*/ 649 w 524"/>
                <a:gd name="T43" fmla="*/ 51 h 668"/>
                <a:gd name="T44" fmla="*/ 643 w 524"/>
                <a:gd name="T45" fmla="*/ 55 h 668"/>
                <a:gd name="T46" fmla="*/ 674 w 524"/>
                <a:gd name="T47" fmla="*/ 52 h 668"/>
                <a:gd name="T48" fmla="*/ 700 w 524"/>
                <a:gd name="T49" fmla="*/ 49 h 668"/>
                <a:gd name="T50" fmla="*/ 711 w 524"/>
                <a:gd name="T51" fmla="*/ 52 h 668"/>
                <a:gd name="T52" fmla="*/ 740 w 524"/>
                <a:gd name="T53" fmla="*/ 51 h 668"/>
                <a:gd name="T54" fmla="*/ 759 w 524"/>
                <a:gd name="T55" fmla="*/ 49 h 668"/>
                <a:gd name="T56" fmla="*/ 789 w 524"/>
                <a:gd name="T57" fmla="*/ 49 h 668"/>
                <a:gd name="T58" fmla="*/ 833 w 524"/>
                <a:gd name="T59" fmla="*/ 46 h 668"/>
                <a:gd name="T60" fmla="*/ 860 w 524"/>
                <a:gd name="T61" fmla="*/ 44 h 668"/>
                <a:gd name="T62" fmla="*/ 892 w 524"/>
                <a:gd name="T63" fmla="*/ 41 h 668"/>
                <a:gd name="T64" fmla="*/ 862 w 524"/>
                <a:gd name="T65" fmla="*/ 40 h 668"/>
                <a:gd name="T66" fmla="*/ 882 w 524"/>
                <a:gd name="T67" fmla="*/ 39 h 668"/>
                <a:gd name="T68" fmla="*/ 901 w 524"/>
                <a:gd name="T69" fmla="*/ 33 h 668"/>
                <a:gd name="T70" fmla="*/ 922 w 524"/>
                <a:gd name="T71" fmla="*/ 33 h 668"/>
                <a:gd name="T72" fmla="*/ 901 w 524"/>
                <a:gd name="T73" fmla="*/ 22 h 668"/>
                <a:gd name="T74" fmla="*/ 844 w 524"/>
                <a:gd name="T75" fmla="*/ 15 h 668"/>
                <a:gd name="T76" fmla="*/ 812 w 524"/>
                <a:gd name="T77" fmla="*/ 11 h 668"/>
                <a:gd name="T78" fmla="*/ 754 w 524"/>
                <a:gd name="T79" fmla="*/ 14 h 668"/>
                <a:gd name="T80" fmla="*/ 678 w 524"/>
                <a:gd name="T81" fmla="*/ 15 h 668"/>
                <a:gd name="T82" fmla="*/ 599 w 524"/>
                <a:gd name="T83" fmla="*/ 17 h 668"/>
                <a:gd name="T84" fmla="*/ 583 w 524"/>
                <a:gd name="T85" fmla="*/ 11 h 668"/>
                <a:gd name="T86" fmla="*/ 604 w 524"/>
                <a:gd name="T87" fmla="*/ 2 h 668"/>
                <a:gd name="T88" fmla="*/ 538 w 524"/>
                <a:gd name="T89" fmla="*/ 3 h 668"/>
                <a:gd name="T90" fmla="*/ 445 w 524"/>
                <a:gd name="T91" fmla="*/ 0 h 668"/>
                <a:gd name="T92" fmla="*/ 397 w 524"/>
                <a:gd name="T93" fmla="*/ 6 h 668"/>
                <a:gd name="T94" fmla="*/ 367 w 524"/>
                <a:gd name="T95" fmla="*/ 7 h 668"/>
                <a:gd name="T96" fmla="*/ 308 w 524"/>
                <a:gd name="T97" fmla="*/ 11 h 668"/>
                <a:gd name="T98" fmla="*/ 297 w 524"/>
                <a:gd name="T99" fmla="*/ 22 h 668"/>
                <a:gd name="T100" fmla="*/ 266 w 524"/>
                <a:gd name="T101" fmla="*/ 31 h 668"/>
                <a:gd name="T102" fmla="*/ 220 w 524"/>
                <a:gd name="T103" fmla="*/ 48 h 668"/>
                <a:gd name="T104" fmla="*/ 160 w 524"/>
                <a:gd name="T105" fmla="*/ 56 h 668"/>
                <a:gd name="T106" fmla="*/ 136 w 524"/>
                <a:gd name="T107" fmla="*/ 61 h 668"/>
                <a:gd name="T108" fmla="*/ 91 w 524"/>
                <a:gd name="T109" fmla="*/ 64 h 668"/>
                <a:gd name="T110" fmla="*/ 49 w 524"/>
                <a:gd name="T111" fmla="*/ 70 h 668"/>
                <a:gd name="T112" fmla="*/ 16 w 524"/>
                <a:gd name="T113" fmla="*/ 76 h 668"/>
                <a:gd name="T114" fmla="*/ 32 w 524"/>
                <a:gd name="T115" fmla="*/ 78 h 668"/>
                <a:gd name="T116" fmla="*/ 14 w 524"/>
                <a:gd name="T117" fmla="*/ 80 h 66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24" h="668">
                  <a:moveTo>
                    <a:pt x="163" y="537"/>
                  </a:moveTo>
                  <a:lnTo>
                    <a:pt x="166" y="537"/>
                  </a:lnTo>
                  <a:lnTo>
                    <a:pt x="166" y="541"/>
                  </a:lnTo>
                  <a:lnTo>
                    <a:pt x="170" y="541"/>
                  </a:lnTo>
                  <a:lnTo>
                    <a:pt x="177" y="539"/>
                  </a:lnTo>
                  <a:lnTo>
                    <a:pt x="178" y="539"/>
                  </a:lnTo>
                  <a:lnTo>
                    <a:pt x="179" y="547"/>
                  </a:lnTo>
                  <a:lnTo>
                    <a:pt x="182" y="551"/>
                  </a:lnTo>
                  <a:lnTo>
                    <a:pt x="181" y="552"/>
                  </a:lnTo>
                  <a:lnTo>
                    <a:pt x="185" y="554"/>
                  </a:lnTo>
                  <a:lnTo>
                    <a:pt x="193" y="549"/>
                  </a:lnTo>
                  <a:lnTo>
                    <a:pt x="195" y="543"/>
                  </a:lnTo>
                  <a:lnTo>
                    <a:pt x="193" y="536"/>
                  </a:lnTo>
                  <a:lnTo>
                    <a:pt x="192" y="522"/>
                  </a:lnTo>
                  <a:lnTo>
                    <a:pt x="190" y="511"/>
                  </a:lnTo>
                  <a:lnTo>
                    <a:pt x="190" y="507"/>
                  </a:lnTo>
                  <a:lnTo>
                    <a:pt x="192" y="504"/>
                  </a:lnTo>
                  <a:lnTo>
                    <a:pt x="192" y="500"/>
                  </a:lnTo>
                  <a:lnTo>
                    <a:pt x="192" y="506"/>
                  </a:lnTo>
                  <a:lnTo>
                    <a:pt x="190" y="511"/>
                  </a:lnTo>
                  <a:lnTo>
                    <a:pt x="192" y="517"/>
                  </a:lnTo>
                  <a:lnTo>
                    <a:pt x="193" y="521"/>
                  </a:lnTo>
                  <a:lnTo>
                    <a:pt x="197" y="519"/>
                  </a:lnTo>
                  <a:lnTo>
                    <a:pt x="197" y="517"/>
                  </a:lnTo>
                  <a:lnTo>
                    <a:pt x="198" y="517"/>
                  </a:lnTo>
                  <a:lnTo>
                    <a:pt x="200" y="519"/>
                  </a:lnTo>
                  <a:lnTo>
                    <a:pt x="196" y="521"/>
                  </a:lnTo>
                  <a:lnTo>
                    <a:pt x="195" y="524"/>
                  </a:lnTo>
                  <a:lnTo>
                    <a:pt x="195" y="532"/>
                  </a:lnTo>
                  <a:lnTo>
                    <a:pt x="204" y="543"/>
                  </a:lnTo>
                  <a:lnTo>
                    <a:pt x="205" y="545"/>
                  </a:lnTo>
                  <a:lnTo>
                    <a:pt x="208" y="543"/>
                  </a:lnTo>
                  <a:lnTo>
                    <a:pt x="210" y="539"/>
                  </a:lnTo>
                  <a:lnTo>
                    <a:pt x="211" y="539"/>
                  </a:lnTo>
                  <a:lnTo>
                    <a:pt x="211" y="536"/>
                  </a:lnTo>
                  <a:lnTo>
                    <a:pt x="211" y="532"/>
                  </a:lnTo>
                  <a:lnTo>
                    <a:pt x="214" y="530"/>
                  </a:lnTo>
                  <a:lnTo>
                    <a:pt x="214" y="526"/>
                  </a:lnTo>
                  <a:lnTo>
                    <a:pt x="216" y="524"/>
                  </a:lnTo>
                  <a:lnTo>
                    <a:pt x="218" y="526"/>
                  </a:lnTo>
                  <a:lnTo>
                    <a:pt x="217" y="522"/>
                  </a:lnTo>
                  <a:lnTo>
                    <a:pt x="219" y="517"/>
                  </a:lnTo>
                  <a:lnTo>
                    <a:pt x="223" y="515"/>
                  </a:lnTo>
                  <a:lnTo>
                    <a:pt x="222" y="513"/>
                  </a:lnTo>
                  <a:lnTo>
                    <a:pt x="224" y="511"/>
                  </a:lnTo>
                  <a:lnTo>
                    <a:pt x="226" y="519"/>
                  </a:lnTo>
                  <a:lnTo>
                    <a:pt x="226" y="524"/>
                  </a:lnTo>
                  <a:lnTo>
                    <a:pt x="228" y="526"/>
                  </a:lnTo>
                  <a:lnTo>
                    <a:pt x="228" y="528"/>
                  </a:lnTo>
                  <a:lnTo>
                    <a:pt x="232" y="528"/>
                  </a:lnTo>
                  <a:lnTo>
                    <a:pt x="234" y="524"/>
                  </a:lnTo>
                  <a:lnTo>
                    <a:pt x="234" y="521"/>
                  </a:lnTo>
                  <a:lnTo>
                    <a:pt x="237" y="517"/>
                  </a:lnTo>
                  <a:lnTo>
                    <a:pt x="236" y="513"/>
                  </a:lnTo>
                  <a:lnTo>
                    <a:pt x="235" y="507"/>
                  </a:lnTo>
                  <a:lnTo>
                    <a:pt x="236" y="504"/>
                  </a:lnTo>
                  <a:lnTo>
                    <a:pt x="234" y="496"/>
                  </a:lnTo>
                  <a:lnTo>
                    <a:pt x="235" y="491"/>
                  </a:lnTo>
                  <a:lnTo>
                    <a:pt x="237" y="485"/>
                  </a:lnTo>
                  <a:lnTo>
                    <a:pt x="240" y="481"/>
                  </a:lnTo>
                  <a:lnTo>
                    <a:pt x="240" y="478"/>
                  </a:lnTo>
                  <a:lnTo>
                    <a:pt x="239" y="468"/>
                  </a:lnTo>
                  <a:lnTo>
                    <a:pt x="238" y="455"/>
                  </a:lnTo>
                  <a:lnTo>
                    <a:pt x="237" y="448"/>
                  </a:lnTo>
                  <a:lnTo>
                    <a:pt x="233" y="444"/>
                  </a:lnTo>
                  <a:lnTo>
                    <a:pt x="231" y="436"/>
                  </a:lnTo>
                  <a:lnTo>
                    <a:pt x="234" y="436"/>
                  </a:lnTo>
                  <a:lnTo>
                    <a:pt x="235" y="438"/>
                  </a:lnTo>
                  <a:lnTo>
                    <a:pt x="235" y="444"/>
                  </a:lnTo>
                  <a:lnTo>
                    <a:pt x="239" y="446"/>
                  </a:lnTo>
                  <a:lnTo>
                    <a:pt x="239" y="449"/>
                  </a:lnTo>
                  <a:lnTo>
                    <a:pt x="240" y="461"/>
                  </a:lnTo>
                  <a:lnTo>
                    <a:pt x="239" y="466"/>
                  </a:lnTo>
                  <a:lnTo>
                    <a:pt x="241" y="476"/>
                  </a:lnTo>
                  <a:lnTo>
                    <a:pt x="242" y="478"/>
                  </a:lnTo>
                  <a:lnTo>
                    <a:pt x="244" y="479"/>
                  </a:lnTo>
                  <a:lnTo>
                    <a:pt x="245" y="489"/>
                  </a:lnTo>
                  <a:lnTo>
                    <a:pt x="242" y="496"/>
                  </a:lnTo>
                  <a:lnTo>
                    <a:pt x="244" y="498"/>
                  </a:lnTo>
                  <a:lnTo>
                    <a:pt x="247" y="500"/>
                  </a:lnTo>
                  <a:lnTo>
                    <a:pt x="250" y="498"/>
                  </a:lnTo>
                  <a:lnTo>
                    <a:pt x="251" y="502"/>
                  </a:lnTo>
                  <a:lnTo>
                    <a:pt x="254" y="500"/>
                  </a:lnTo>
                  <a:lnTo>
                    <a:pt x="253" y="493"/>
                  </a:lnTo>
                  <a:lnTo>
                    <a:pt x="256" y="487"/>
                  </a:lnTo>
                  <a:lnTo>
                    <a:pt x="257" y="481"/>
                  </a:lnTo>
                  <a:lnTo>
                    <a:pt x="256" y="479"/>
                  </a:lnTo>
                  <a:lnTo>
                    <a:pt x="258" y="481"/>
                  </a:lnTo>
                  <a:lnTo>
                    <a:pt x="258" y="478"/>
                  </a:lnTo>
                  <a:lnTo>
                    <a:pt x="258" y="476"/>
                  </a:lnTo>
                  <a:lnTo>
                    <a:pt x="259" y="472"/>
                  </a:lnTo>
                  <a:lnTo>
                    <a:pt x="256" y="457"/>
                  </a:lnTo>
                  <a:lnTo>
                    <a:pt x="254" y="453"/>
                  </a:lnTo>
                  <a:lnTo>
                    <a:pt x="258" y="459"/>
                  </a:lnTo>
                  <a:lnTo>
                    <a:pt x="260" y="464"/>
                  </a:lnTo>
                  <a:lnTo>
                    <a:pt x="260" y="470"/>
                  </a:lnTo>
                  <a:lnTo>
                    <a:pt x="264" y="478"/>
                  </a:lnTo>
                  <a:lnTo>
                    <a:pt x="266" y="483"/>
                  </a:lnTo>
                  <a:lnTo>
                    <a:pt x="267" y="481"/>
                  </a:lnTo>
                  <a:lnTo>
                    <a:pt x="267" y="476"/>
                  </a:lnTo>
                  <a:lnTo>
                    <a:pt x="267" y="472"/>
                  </a:lnTo>
                  <a:lnTo>
                    <a:pt x="269" y="474"/>
                  </a:lnTo>
                  <a:lnTo>
                    <a:pt x="271" y="474"/>
                  </a:lnTo>
                  <a:lnTo>
                    <a:pt x="272" y="476"/>
                  </a:lnTo>
                  <a:lnTo>
                    <a:pt x="273" y="476"/>
                  </a:lnTo>
                  <a:lnTo>
                    <a:pt x="276" y="472"/>
                  </a:lnTo>
                  <a:lnTo>
                    <a:pt x="275" y="464"/>
                  </a:lnTo>
                  <a:lnTo>
                    <a:pt x="277" y="461"/>
                  </a:lnTo>
                  <a:lnTo>
                    <a:pt x="276" y="459"/>
                  </a:lnTo>
                  <a:lnTo>
                    <a:pt x="278" y="453"/>
                  </a:lnTo>
                  <a:lnTo>
                    <a:pt x="276" y="453"/>
                  </a:lnTo>
                  <a:lnTo>
                    <a:pt x="273" y="451"/>
                  </a:lnTo>
                  <a:lnTo>
                    <a:pt x="272" y="449"/>
                  </a:lnTo>
                  <a:lnTo>
                    <a:pt x="273" y="440"/>
                  </a:lnTo>
                  <a:lnTo>
                    <a:pt x="274" y="433"/>
                  </a:lnTo>
                  <a:lnTo>
                    <a:pt x="274" y="425"/>
                  </a:lnTo>
                  <a:lnTo>
                    <a:pt x="271" y="425"/>
                  </a:lnTo>
                  <a:lnTo>
                    <a:pt x="268" y="425"/>
                  </a:lnTo>
                  <a:lnTo>
                    <a:pt x="274" y="423"/>
                  </a:lnTo>
                  <a:lnTo>
                    <a:pt x="271" y="412"/>
                  </a:lnTo>
                  <a:lnTo>
                    <a:pt x="269" y="410"/>
                  </a:lnTo>
                  <a:lnTo>
                    <a:pt x="268" y="406"/>
                  </a:lnTo>
                  <a:lnTo>
                    <a:pt x="264" y="403"/>
                  </a:lnTo>
                  <a:lnTo>
                    <a:pt x="260" y="399"/>
                  </a:lnTo>
                  <a:lnTo>
                    <a:pt x="259" y="395"/>
                  </a:lnTo>
                  <a:lnTo>
                    <a:pt x="258" y="391"/>
                  </a:lnTo>
                  <a:lnTo>
                    <a:pt x="260" y="395"/>
                  </a:lnTo>
                  <a:lnTo>
                    <a:pt x="261" y="397"/>
                  </a:lnTo>
                  <a:lnTo>
                    <a:pt x="264" y="401"/>
                  </a:lnTo>
                  <a:lnTo>
                    <a:pt x="267" y="397"/>
                  </a:lnTo>
                  <a:lnTo>
                    <a:pt x="270" y="397"/>
                  </a:lnTo>
                  <a:lnTo>
                    <a:pt x="267" y="393"/>
                  </a:lnTo>
                  <a:lnTo>
                    <a:pt x="264" y="391"/>
                  </a:lnTo>
                  <a:lnTo>
                    <a:pt x="267" y="391"/>
                  </a:lnTo>
                  <a:lnTo>
                    <a:pt x="271" y="395"/>
                  </a:lnTo>
                  <a:lnTo>
                    <a:pt x="274" y="401"/>
                  </a:lnTo>
                  <a:lnTo>
                    <a:pt x="276" y="399"/>
                  </a:lnTo>
                  <a:lnTo>
                    <a:pt x="277" y="397"/>
                  </a:lnTo>
                  <a:lnTo>
                    <a:pt x="274" y="391"/>
                  </a:lnTo>
                  <a:lnTo>
                    <a:pt x="273" y="388"/>
                  </a:lnTo>
                  <a:lnTo>
                    <a:pt x="271" y="388"/>
                  </a:lnTo>
                  <a:lnTo>
                    <a:pt x="270" y="386"/>
                  </a:lnTo>
                  <a:lnTo>
                    <a:pt x="268" y="373"/>
                  </a:lnTo>
                  <a:lnTo>
                    <a:pt x="268" y="369"/>
                  </a:lnTo>
                  <a:lnTo>
                    <a:pt x="269" y="362"/>
                  </a:lnTo>
                  <a:lnTo>
                    <a:pt x="267" y="354"/>
                  </a:lnTo>
                  <a:lnTo>
                    <a:pt x="264" y="352"/>
                  </a:lnTo>
                  <a:lnTo>
                    <a:pt x="264" y="350"/>
                  </a:lnTo>
                  <a:lnTo>
                    <a:pt x="267" y="352"/>
                  </a:lnTo>
                  <a:lnTo>
                    <a:pt x="269" y="356"/>
                  </a:lnTo>
                  <a:lnTo>
                    <a:pt x="273" y="373"/>
                  </a:lnTo>
                  <a:lnTo>
                    <a:pt x="274" y="378"/>
                  </a:lnTo>
                  <a:lnTo>
                    <a:pt x="275" y="375"/>
                  </a:lnTo>
                  <a:lnTo>
                    <a:pt x="274" y="380"/>
                  </a:lnTo>
                  <a:lnTo>
                    <a:pt x="276" y="375"/>
                  </a:lnTo>
                  <a:lnTo>
                    <a:pt x="275" y="384"/>
                  </a:lnTo>
                  <a:lnTo>
                    <a:pt x="277" y="388"/>
                  </a:lnTo>
                  <a:lnTo>
                    <a:pt x="277" y="386"/>
                  </a:lnTo>
                  <a:lnTo>
                    <a:pt x="279" y="386"/>
                  </a:lnTo>
                  <a:lnTo>
                    <a:pt x="280" y="390"/>
                  </a:lnTo>
                  <a:lnTo>
                    <a:pt x="280" y="397"/>
                  </a:lnTo>
                  <a:lnTo>
                    <a:pt x="280" y="399"/>
                  </a:lnTo>
                  <a:lnTo>
                    <a:pt x="284" y="395"/>
                  </a:lnTo>
                  <a:lnTo>
                    <a:pt x="287" y="399"/>
                  </a:lnTo>
                  <a:lnTo>
                    <a:pt x="287" y="406"/>
                  </a:lnTo>
                  <a:lnTo>
                    <a:pt x="292" y="418"/>
                  </a:lnTo>
                  <a:lnTo>
                    <a:pt x="292" y="421"/>
                  </a:lnTo>
                  <a:lnTo>
                    <a:pt x="295" y="425"/>
                  </a:lnTo>
                  <a:lnTo>
                    <a:pt x="296" y="425"/>
                  </a:lnTo>
                  <a:lnTo>
                    <a:pt x="298" y="429"/>
                  </a:lnTo>
                  <a:lnTo>
                    <a:pt x="298" y="431"/>
                  </a:lnTo>
                  <a:lnTo>
                    <a:pt x="296" y="435"/>
                  </a:lnTo>
                  <a:lnTo>
                    <a:pt x="296" y="438"/>
                  </a:lnTo>
                  <a:lnTo>
                    <a:pt x="298" y="438"/>
                  </a:lnTo>
                  <a:lnTo>
                    <a:pt x="300" y="435"/>
                  </a:lnTo>
                  <a:lnTo>
                    <a:pt x="300" y="429"/>
                  </a:lnTo>
                  <a:lnTo>
                    <a:pt x="303" y="429"/>
                  </a:lnTo>
                  <a:lnTo>
                    <a:pt x="307" y="433"/>
                  </a:lnTo>
                  <a:lnTo>
                    <a:pt x="309" y="429"/>
                  </a:lnTo>
                  <a:lnTo>
                    <a:pt x="316" y="423"/>
                  </a:lnTo>
                  <a:lnTo>
                    <a:pt x="321" y="423"/>
                  </a:lnTo>
                  <a:lnTo>
                    <a:pt x="323" y="420"/>
                  </a:lnTo>
                  <a:lnTo>
                    <a:pt x="326" y="418"/>
                  </a:lnTo>
                  <a:lnTo>
                    <a:pt x="328" y="418"/>
                  </a:lnTo>
                  <a:lnTo>
                    <a:pt x="331" y="416"/>
                  </a:lnTo>
                  <a:lnTo>
                    <a:pt x="334" y="418"/>
                  </a:lnTo>
                  <a:lnTo>
                    <a:pt x="335" y="421"/>
                  </a:lnTo>
                  <a:lnTo>
                    <a:pt x="336" y="423"/>
                  </a:lnTo>
                  <a:lnTo>
                    <a:pt x="338" y="427"/>
                  </a:lnTo>
                  <a:lnTo>
                    <a:pt x="338" y="431"/>
                  </a:lnTo>
                  <a:lnTo>
                    <a:pt x="338" y="436"/>
                  </a:lnTo>
                  <a:lnTo>
                    <a:pt x="340" y="438"/>
                  </a:lnTo>
                  <a:lnTo>
                    <a:pt x="342" y="435"/>
                  </a:lnTo>
                  <a:lnTo>
                    <a:pt x="348" y="431"/>
                  </a:lnTo>
                  <a:lnTo>
                    <a:pt x="348" y="429"/>
                  </a:lnTo>
                  <a:lnTo>
                    <a:pt x="347" y="425"/>
                  </a:lnTo>
                  <a:lnTo>
                    <a:pt x="344" y="423"/>
                  </a:lnTo>
                  <a:lnTo>
                    <a:pt x="342" y="421"/>
                  </a:lnTo>
                  <a:lnTo>
                    <a:pt x="340" y="425"/>
                  </a:lnTo>
                  <a:lnTo>
                    <a:pt x="338" y="423"/>
                  </a:lnTo>
                  <a:lnTo>
                    <a:pt x="339" y="418"/>
                  </a:lnTo>
                  <a:lnTo>
                    <a:pt x="341" y="420"/>
                  </a:lnTo>
                  <a:lnTo>
                    <a:pt x="345" y="414"/>
                  </a:lnTo>
                  <a:lnTo>
                    <a:pt x="346" y="408"/>
                  </a:lnTo>
                  <a:lnTo>
                    <a:pt x="341" y="410"/>
                  </a:lnTo>
                  <a:lnTo>
                    <a:pt x="338" y="410"/>
                  </a:lnTo>
                  <a:lnTo>
                    <a:pt x="339" y="405"/>
                  </a:lnTo>
                  <a:lnTo>
                    <a:pt x="341" y="405"/>
                  </a:lnTo>
                  <a:lnTo>
                    <a:pt x="341" y="401"/>
                  </a:lnTo>
                  <a:lnTo>
                    <a:pt x="342" y="403"/>
                  </a:lnTo>
                  <a:lnTo>
                    <a:pt x="342" y="397"/>
                  </a:lnTo>
                  <a:lnTo>
                    <a:pt x="346" y="395"/>
                  </a:lnTo>
                  <a:lnTo>
                    <a:pt x="349" y="391"/>
                  </a:lnTo>
                  <a:lnTo>
                    <a:pt x="352" y="390"/>
                  </a:lnTo>
                  <a:lnTo>
                    <a:pt x="354" y="390"/>
                  </a:lnTo>
                  <a:lnTo>
                    <a:pt x="356" y="390"/>
                  </a:lnTo>
                  <a:lnTo>
                    <a:pt x="357" y="390"/>
                  </a:lnTo>
                  <a:lnTo>
                    <a:pt x="358" y="386"/>
                  </a:lnTo>
                  <a:lnTo>
                    <a:pt x="359" y="382"/>
                  </a:lnTo>
                  <a:lnTo>
                    <a:pt x="362" y="388"/>
                  </a:lnTo>
                  <a:lnTo>
                    <a:pt x="358" y="393"/>
                  </a:lnTo>
                  <a:lnTo>
                    <a:pt x="357" y="393"/>
                  </a:lnTo>
                  <a:lnTo>
                    <a:pt x="356" y="399"/>
                  </a:lnTo>
                  <a:lnTo>
                    <a:pt x="356" y="405"/>
                  </a:lnTo>
                  <a:lnTo>
                    <a:pt x="355" y="408"/>
                  </a:lnTo>
                  <a:lnTo>
                    <a:pt x="356" y="410"/>
                  </a:lnTo>
                  <a:lnTo>
                    <a:pt x="356" y="416"/>
                  </a:lnTo>
                  <a:lnTo>
                    <a:pt x="357" y="418"/>
                  </a:lnTo>
                  <a:lnTo>
                    <a:pt x="359" y="416"/>
                  </a:lnTo>
                  <a:lnTo>
                    <a:pt x="360" y="418"/>
                  </a:lnTo>
                  <a:lnTo>
                    <a:pt x="364" y="416"/>
                  </a:lnTo>
                  <a:lnTo>
                    <a:pt x="366" y="416"/>
                  </a:lnTo>
                  <a:lnTo>
                    <a:pt x="367" y="421"/>
                  </a:lnTo>
                  <a:lnTo>
                    <a:pt x="368" y="421"/>
                  </a:lnTo>
                  <a:lnTo>
                    <a:pt x="368" y="416"/>
                  </a:lnTo>
                  <a:lnTo>
                    <a:pt x="369" y="410"/>
                  </a:lnTo>
                  <a:lnTo>
                    <a:pt x="372" y="403"/>
                  </a:lnTo>
                  <a:lnTo>
                    <a:pt x="376" y="399"/>
                  </a:lnTo>
                  <a:lnTo>
                    <a:pt x="375" y="395"/>
                  </a:lnTo>
                  <a:lnTo>
                    <a:pt x="377" y="393"/>
                  </a:lnTo>
                  <a:lnTo>
                    <a:pt x="377" y="388"/>
                  </a:lnTo>
                  <a:lnTo>
                    <a:pt x="381" y="386"/>
                  </a:lnTo>
                  <a:lnTo>
                    <a:pt x="384" y="384"/>
                  </a:lnTo>
                  <a:lnTo>
                    <a:pt x="384" y="386"/>
                  </a:lnTo>
                  <a:lnTo>
                    <a:pt x="386" y="388"/>
                  </a:lnTo>
                  <a:lnTo>
                    <a:pt x="386" y="386"/>
                  </a:lnTo>
                  <a:lnTo>
                    <a:pt x="385" y="384"/>
                  </a:lnTo>
                  <a:lnTo>
                    <a:pt x="387" y="380"/>
                  </a:lnTo>
                  <a:lnTo>
                    <a:pt x="391" y="380"/>
                  </a:lnTo>
                  <a:lnTo>
                    <a:pt x="391" y="375"/>
                  </a:lnTo>
                  <a:lnTo>
                    <a:pt x="397" y="367"/>
                  </a:lnTo>
                  <a:lnTo>
                    <a:pt x="396" y="373"/>
                  </a:lnTo>
                  <a:lnTo>
                    <a:pt x="397" y="376"/>
                  </a:lnTo>
                  <a:lnTo>
                    <a:pt x="392" y="380"/>
                  </a:lnTo>
                  <a:lnTo>
                    <a:pt x="389" y="384"/>
                  </a:lnTo>
                  <a:lnTo>
                    <a:pt x="389" y="388"/>
                  </a:lnTo>
                  <a:lnTo>
                    <a:pt x="392" y="386"/>
                  </a:lnTo>
                  <a:lnTo>
                    <a:pt x="397" y="384"/>
                  </a:lnTo>
                  <a:lnTo>
                    <a:pt x="398" y="386"/>
                  </a:lnTo>
                  <a:lnTo>
                    <a:pt x="398" y="393"/>
                  </a:lnTo>
                  <a:lnTo>
                    <a:pt x="401" y="399"/>
                  </a:lnTo>
                  <a:lnTo>
                    <a:pt x="404" y="399"/>
                  </a:lnTo>
                  <a:lnTo>
                    <a:pt x="405" y="397"/>
                  </a:lnTo>
                  <a:lnTo>
                    <a:pt x="407" y="397"/>
                  </a:lnTo>
                  <a:lnTo>
                    <a:pt x="412" y="401"/>
                  </a:lnTo>
                  <a:lnTo>
                    <a:pt x="414" y="403"/>
                  </a:lnTo>
                  <a:lnTo>
                    <a:pt x="413" y="397"/>
                  </a:lnTo>
                  <a:lnTo>
                    <a:pt x="414" y="393"/>
                  </a:lnTo>
                  <a:lnTo>
                    <a:pt x="416" y="391"/>
                  </a:lnTo>
                  <a:lnTo>
                    <a:pt x="413" y="390"/>
                  </a:lnTo>
                  <a:lnTo>
                    <a:pt x="414" y="391"/>
                  </a:lnTo>
                  <a:lnTo>
                    <a:pt x="412" y="395"/>
                  </a:lnTo>
                  <a:lnTo>
                    <a:pt x="410" y="390"/>
                  </a:lnTo>
                  <a:lnTo>
                    <a:pt x="413" y="382"/>
                  </a:lnTo>
                  <a:lnTo>
                    <a:pt x="413" y="378"/>
                  </a:lnTo>
                  <a:lnTo>
                    <a:pt x="416" y="373"/>
                  </a:lnTo>
                  <a:lnTo>
                    <a:pt x="419" y="371"/>
                  </a:lnTo>
                  <a:lnTo>
                    <a:pt x="422" y="371"/>
                  </a:lnTo>
                  <a:lnTo>
                    <a:pt x="422" y="375"/>
                  </a:lnTo>
                  <a:lnTo>
                    <a:pt x="424" y="375"/>
                  </a:lnTo>
                  <a:lnTo>
                    <a:pt x="427" y="375"/>
                  </a:lnTo>
                  <a:lnTo>
                    <a:pt x="429" y="380"/>
                  </a:lnTo>
                  <a:lnTo>
                    <a:pt x="430" y="388"/>
                  </a:lnTo>
                  <a:lnTo>
                    <a:pt x="431" y="390"/>
                  </a:lnTo>
                  <a:lnTo>
                    <a:pt x="433" y="384"/>
                  </a:lnTo>
                  <a:lnTo>
                    <a:pt x="435" y="380"/>
                  </a:lnTo>
                  <a:lnTo>
                    <a:pt x="437" y="382"/>
                  </a:lnTo>
                  <a:lnTo>
                    <a:pt x="440" y="378"/>
                  </a:lnTo>
                  <a:lnTo>
                    <a:pt x="439" y="375"/>
                  </a:lnTo>
                  <a:lnTo>
                    <a:pt x="441" y="375"/>
                  </a:lnTo>
                  <a:lnTo>
                    <a:pt x="440" y="380"/>
                  </a:lnTo>
                  <a:lnTo>
                    <a:pt x="442" y="376"/>
                  </a:lnTo>
                  <a:lnTo>
                    <a:pt x="446" y="373"/>
                  </a:lnTo>
                  <a:lnTo>
                    <a:pt x="449" y="373"/>
                  </a:lnTo>
                  <a:lnTo>
                    <a:pt x="450" y="376"/>
                  </a:lnTo>
                  <a:lnTo>
                    <a:pt x="454" y="373"/>
                  </a:lnTo>
                  <a:lnTo>
                    <a:pt x="457" y="367"/>
                  </a:lnTo>
                  <a:lnTo>
                    <a:pt x="458" y="363"/>
                  </a:lnTo>
                  <a:lnTo>
                    <a:pt x="462" y="356"/>
                  </a:lnTo>
                  <a:lnTo>
                    <a:pt x="466" y="354"/>
                  </a:lnTo>
                  <a:lnTo>
                    <a:pt x="468" y="358"/>
                  </a:lnTo>
                  <a:lnTo>
                    <a:pt x="470" y="358"/>
                  </a:lnTo>
                  <a:lnTo>
                    <a:pt x="474" y="356"/>
                  </a:lnTo>
                  <a:lnTo>
                    <a:pt x="475" y="356"/>
                  </a:lnTo>
                  <a:lnTo>
                    <a:pt x="477" y="358"/>
                  </a:lnTo>
                  <a:lnTo>
                    <a:pt x="478" y="356"/>
                  </a:lnTo>
                  <a:lnTo>
                    <a:pt x="479" y="348"/>
                  </a:lnTo>
                  <a:lnTo>
                    <a:pt x="482" y="345"/>
                  </a:lnTo>
                  <a:lnTo>
                    <a:pt x="480" y="339"/>
                  </a:lnTo>
                  <a:lnTo>
                    <a:pt x="481" y="335"/>
                  </a:lnTo>
                  <a:lnTo>
                    <a:pt x="479" y="332"/>
                  </a:lnTo>
                  <a:lnTo>
                    <a:pt x="480" y="326"/>
                  </a:lnTo>
                  <a:lnTo>
                    <a:pt x="483" y="320"/>
                  </a:lnTo>
                  <a:lnTo>
                    <a:pt x="486" y="320"/>
                  </a:lnTo>
                  <a:lnTo>
                    <a:pt x="486" y="324"/>
                  </a:lnTo>
                  <a:lnTo>
                    <a:pt x="489" y="315"/>
                  </a:lnTo>
                  <a:lnTo>
                    <a:pt x="490" y="313"/>
                  </a:lnTo>
                  <a:lnTo>
                    <a:pt x="494" y="311"/>
                  </a:lnTo>
                  <a:lnTo>
                    <a:pt x="497" y="315"/>
                  </a:lnTo>
                  <a:lnTo>
                    <a:pt x="499" y="311"/>
                  </a:lnTo>
                  <a:lnTo>
                    <a:pt x="497" y="311"/>
                  </a:lnTo>
                  <a:lnTo>
                    <a:pt x="495" y="300"/>
                  </a:lnTo>
                  <a:lnTo>
                    <a:pt x="493" y="300"/>
                  </a:lnTo>
                  <a:lnTo>
                    <a:pt x="493" y="302"/>
                  </a:lnTo>
                  <a:lnTo>
                    <a:pt x="489" y="300"/>
                  </a:lnTo>
                  <a:lnTo>
                    <a:pt x="488" y="298"/>
                  </a:lnTo>
                  <a:lnTo>
                    <a:pt x="486" y="302"/>
                  </a:lnTo>
                  <a:lnTo>
                    <a:pt x="484" y="302"/>
                  </a:lnTo>
                  <a:lnTo>
                    <a:pt x="483" y="303"/>
                  </a:lnTo>
                  <a:lnTo>
                    <a:pt x="482" y="300"/>
                  </a:lnTo>
                  <a:lnTo>
                    <a:pt x="479" y="298"/>
                  </a:lnTo>
                  <a:lnTo>
                    <a:pt x="478" y="292"/>
                  </a:lnTo>
                  <a:lnTo>
                    <a:pt x="479" y="287"/>
                  </a:lnTo>
                  <a:lnTo>
                    <a:pt x="481" y="290"/>
                  </a:lnTo>
                  <a:lnTo>
                    <a:pt x="483" y="290"/>
                  </a:lnTo>
                  <a:lnTo>
                    <a:pt x="484" y="294"/>
                  </a:lnTo>
                  <a:lnTo>
                    <a:pt x="488" y="296"/>
                  </a:lnTo>
                  <a:lnTo>
                    <a:pt x="490" y="296"/>
                  </a:lnTo>
                  <a:lnTo>
                    <a:pt x="493" y="292"/>
                  </a:lnTo>
                  <a:lnTo>
                    <a:pt x="494" y="296"/>
                  </a:lnTo>
                  <a:lnTo>
                    <a:pt x="499" y="289"/>
                  </a:lnTo>
                  <a:lnTo>
                    <a:pt x="499" y="285"/>
                  </a:lnTo>
                  <a:lnTo>
                    <a:pt x="501" y="281"/>
                  </a:lnTo>
                  <a:lnTo>
                    <a:pt x="502" y="279"/>
                  </a:lnTo>
                  <a:lnTo>
                    <a:pt x="501" y="275"/>
                  </a:lnTo>
                  <a:lnTo>
                    <a:pt x="501" y="270"/>
                  </a:lnTo>
                  <a:lnTo>
                    <a:pt x="503" y="266"/>
                  </a:lnTo>
                  <a:lnTo>
                    <a:pt x="503" y="260"/>
                  </a:lnTo>
                  <a:lnTo>
                    <a:pt x="502" y="257"/>
                  </a:lnTo>
                  <a:lnTo>
                    <a:pt x="504" y="255"/>
                  </a:lnTo>
                  <a:lnTo>
                    <a:pt x="505" y="249"/>
                  </a:lnTo>
                  <a:lnTo>
                    <a:pt x="507" y="249"/>
                  </a:lnTo>
                  <a:lnTo>
                    <a:pt x="505" y="253"/>
                  </a:lnTo>
                  <a:lnTo>
                    <a:pt x="506" y="255"/>
                  </a:lnTo>
                  <a:lnTo>
                    <a:pt x="508" y="257"/>
                  </a:lnTo>
                  <a:lnTo>
                    <a:pt x="509" y="251"/>
                  </a:lnTo>
                  <a:lnTo>
                    <a:pt x="511" y="253"/>
                  </a:lnTo>
                  <a:lnTo>
                    <a:pt x="513" y="253"/>
                  </a:lnTo>
                  <a:lnTo>
                    <a:pt x="513" y="249"/>
                  </a:lnTo>
                  <a:lnTo>
                    <a:pt x="515" y="251"/>
                  </a:lnTo>
                  <a:lnTo>
                    <a:pt x="515" y="257"/>
                  </a:lnTo>
                  <a:lnTo>
                    <a:pt x="517" y="260"/>
                  </a:lnTo>
                  <a:lnTo>
                    <a:pt x="519" y="262"/>
                  </a:lnTo>
                  <a:lnTo>
                    <a:pt x="521" y="257"/>
                  </a:lnTo>
                  <a:lnTo>
                    <a:pt x="524" y="253"/>
                  </a:lnTo>
                  <a:lnTo>
                    <a:pt x="514" y="244"/>
                  </a:lnTo>
                  <a:lnTo>
                    <a:pt x="504" y="189"/>
                  </a:lnTo>
                  <a:lnTo>
                    <a:pt x="508" y="174"/>
                  </a:lnTo>
                  <a:lnTo>
                    <a:pt x="507" y="171"/>
                  </a:lnTo>
                  <a:lnTo>
                    <a:pt x="504" y="171"/>
                  </a:lnTo>
                  <a:lnTo>
                    <a:pt x="501" y="148"/>
                  </a:lnTo>
                  <a:lnTo>
                    <a:pt x="496" y="139"/>
                  </a:lnTo>
                  <a:lnTo>
                    <a:pt x="496" y="133"/>
                  </a:lnTo>
                  <a:lnTo>
                    <a:pt x="491" y="128"/>
                  </a:lnTo>
                  <a:lnTo>
                    <a:pt x="489" y="122"/>
                  </a:lnTo>
                  <a:lnTo>
                    <a:pt x="493" y="107"/>
                  </a:lnTo>
                  <a:lnTo>
                    <a:pt x="489" y="103"/>
                  </a:lnTo>
                  <a:lnTo>
                    <a:pt x="479" y="109"/>
                  </a:lnTo>
                  <a:lnTo>
                    <a:pt x="474" y="116"/>
                  </a:lnTo>
                  <a:lnTo>
                    <a:pt x="472" y="116"/>
                  </a:lnTo>
                  <a:lnTo>
                    <a:pt x="470" y="101"/>
                  </a:lnTo>
                  <a:lnTo>
                    <a:pt x="466" y="99"/>
                  </a:lnTo>
                  <a:lnTo>
                    <a:pt x="462" y="88"/>
                  </a:lnTo>
                  <a:lnTo>
                    <a:pt x="464" y="83"/>
                  </a:lnTo>
                  <a:lnTo>
                    <a:pt x="463" y="79"/>
                  </a:lnTo>
                  <a:lnTo>
                    <a:pt x="461" y="79"/>
                  </a:lnTo>
                  <a:lnTo>
                    <a:pt x="459" y="86"/>
                  </a:lnTo>
                  <a:lnTo>
                    <a:pt x="456" y="92"/>
                  </a:lnTo>
                  <a:lnTo>
                    <a:pt x="453" y="90"/>
                  </a:lnTo>
                  <a:lnTo>
                    <a:pt x="454" y="86"/>
                  </a:lnTo>
                  <a:lnTo>
                    <a:pt x="450" y="83"/>
                  </a:lnTo>
                  <a:lnTo>
                    <a:pt x="447" y="85"/>
                  </a:lnTo>
                  <a:lnTo>
                    <a:pt x="439" y="83"/>
                  </a:lnTo>
                  <a:lnTo>
                    <a:pt x="438" y="77"/>
                  </a:lnTo>
                  <a:lnTo>
                    <a:pt x="427" y="75"/>
                  </a:lnTo>
                  <a:lnTo>
                    <a:pt x="429" y="83"/>
                  </a:lnTo>
                  <a:lnTo>
                    <a:pt x="427" y="83"/>
                  </a:lnTo>
                  <a:lnTo>
                    <a:pt x="424" y="77"/>
                  </a:lnTo>
                  <a:lnTo>
                    <a:pt x="420" y="101"/>
                  </a:lnTo>
                  <a:lnTo>
                    <a:pt x="422" y="109"/>
                  </a:lnTo>
                  <a:lnTo>
                    <a:pt x="421" y="111"/>
                  </a:lnTo>
                  <a:lnTo>
                    <a:pt x="426" y="126"/>
                  </a:lnTo>
                  <a:lnTo>
                    <a:pt x="419" y="131"/>
                  </a:lnTo>
                  <a:lnTo>
                    <a:pt x="414" y="120"/>
                  </a:lnTo>
                  <a:lnTo>
                    <a:pt x="409" y="120"/>
                  </a:lnTo>
                  <a:lnTo>
                    <a:pt x="400" y="99"/>
                  </a:lnTo>
                  <a:lnTo>
                    <a:pt x="396" y="98"/>
                  </a:lnTo>
                  <a:lnTo>
                    <a:pt x="392" y="103"/>
                  </a:lnTo>
                  <a:lnTo>
                    <a:pt x="387" y="101"/>
                  </a:lnTo>
                  <a:lnTo>
                    <a:pt x="379" y="113"/>
                  </a:lnTo>
                  <a:lnTo>
                    <a:pt x="374" y="114"/>
                  </a:lnTo>
                  <a:lnTo>
                    <a:pt x="372" y="111"/>
                  </a:lnTo>
                  <a:lnTo>
                    <a:pt x="364" y="118"/>
                  </a:lnTo>
                  <a:lnTo>
                    <a:pt x="363" y="116"/>
                  </a:lnTo>
                  <a:lnTo>
                    <a:pt x="360" y="131"/>
                  </a:lnTo>
                  <a:lnTo>
                    <a:pt x="351" y="126"/>
                  </a:lnTo>
                  <a:lnTo>
                    <a:pt x="348" y="137"/>
                  </a:lnTo>
                  <a:lnTo>
                    <a:pt x="345" y="129"/>
                  </a:lnTo>
                  <a:lnTo>
                    <a:pt x="339" y="137"/>
                  </a:lnTo>
                  <a:lnTo>
                    <a:pt x="335" y="135"/>
                  </a:lnTo>
                  <a:lnTo>
                    <a:pt x="329" y="144"/>
                  </a:lnTo>
                  <a:lnTo>
                    <a:pt x="327" y="143"/>
                  </a:lnTo>
                  <a:lnTo>
                    <a:pt x="325" y="133"/>
                  </a:lnTo>
                  <a:lnTo>
                    <a:pt x="321" y="131"/>
                  </a:lnTo>
                  <a:lnTo>
                    <a:pt x="319" y="126"/>
                  </a:lnTo>
                  <a:lnTo>
                    <a:pt x="312" y="118"/>
                  </a:lnTo>
                  <a:lnTo>
                    <a:pt x="319" y="113"/>
                  </a:lnTo>
                  <a:lnTo>
                    <a:pt x="322" y="105"/>
                  </a:lnTo>
                  <a:lnTo>
                    <a:pt x="322" y="98"/>
                  </a:lnTo>
                  <a:lnTo>
                    <a:pt x="326" y="88"/>
                  </a:lnTo>
                  <a:lnTo>
                    <a:pt x="325" y="81"/>
                  </a:lnTo>
                  <a:lnTo>
                    <a:pt x="336" y="58"/>
                  </a:lnTo>
                  <a:lnTo>
                    <a:pt x="341" y="58"/>
                  </a:lnTo>
                  <a:lnTo>
                    <a:pt x="344" y="53"/>
                  </a:lnTo>
                  <a:lnTo>
                    <a:pt x="348" y="51"/>
                  </a:lnTo>
                  <a:lnTo>
                    <a:pt x="345" y="45"/>
                  </a:lnTo>
                  <a:lnTo>
                    <a:pt x="348" y="36"/>
                  </a:lnTo>
                  <a:lnTo>
                    <a:pt x="346" y="26"/>
                  </a:lnTo>
                  <a:lnTo>
                    <a:pt x="339" y="21"/>
                  </a:lnTo>
                  <a:lnTo>
                    <a:pt x="337" y="13"/>
                  </a:lnTo>
                  <a:lnTo>
                    <a:pt x="334" y="10"/>
                  </a:lnTo>
                  <a:lnTo>
                    <a:pt x="330" y="15"/>
                  </a:lnTo>
                  <a:lnTo>
                    <a:pt x="327" y="15"/>
                  </a:lnTo>
                  <a:lnTo>
                    <a:pt x="325" y="23"/>
                  </a:lnTo>
                  <a:lnTo>
                    <a:pt x="320" y="23"/>
                  </a:lnTo>
                  <a:lnTo>
                    <a:pt x="318" y="28"/>
                  </a:lnTo>
                  <a:lnTo>
                    <a:pt x="307" y="26"/>
                  </a:lnTo>
                  <a:lnTo>
                    <a:pt x="300" y="34"/>
                  </a:lnTo>
                  <a:lnTo>
                    <a:pt x="299" y="32"/>
                  </a:lnTo>
                  <a:lnTo>
                    <a:pt x="301" y="21"/>
                  </a:lnTo>
                  <a:lnTo>
                    <a:pt x="298" y="10"/>
                  </a:lnTo>
                  <a:lnTo>
                    <a:pt x="296" y="8"/>
                  </a:lnTo>
                  <a:lnTo>
                    <a:pt x="289" y="10"/>
                  </a:lnTo>
                  <a:lnTo>
                    <a:pt x="284" y="26"/>
                  </a:lnTo>
                  <a:lnTo>
                    <a:pt x="279" y="21"/>
                  </a:lnTo>
                  <a:lnTo>
                    <a:pt x="268" y="28"/>
                  </a:lnTo>
                  <a:lnTo>
                    <a:pt x="267" y="25"/>
                  </a:lnTo>
                  <a:lnTo>
                    <a:pt x="258" y="23"/>
                  </a:lnTo>
                  <a:lnTo>
                    <a:pt x="250" y="8"/>
                  </a:lnTo>
                  <a:lnTo>
                    <a:pt x="249" y="0"/>
                  </a:lnTo>
                  <a:lnTo>
                    <a:pt x="239" y="6"/>
                  </a:lnTo>
                  <a:lnTo>
                    <a:pt x="237" y="15"/>
                  </a:lnTo>
                  <a:lnTo>
                    <a:pt x="235" y="15"/>
                  </a:lnTo>
                  <a:lnTo>
                    <a:pt x="229" y="26"/>
                  </a:lnTo>
                  <a:lnTo>
                    <a:pt x="226" y="26"/>
                  </a:lnTo>
                  <a:lnTo>
                    <a:pt x="223" y="32"/>
                  </a:lnTo>
                  <a:lnTo>
                    <a:pt x="221" y="28"/>
                  </a:lnTo>
                  <a:lnTo>
                    <a:pt x="219" y="32"/>
                  </a:lnTo>
                  <a:lnTo>
                    <a:pt x="220" y="40"/>
                  </a:lnTo>
                  <a:lnTo>
                    <a:pt x="222" y="43"/>
                  </a:lnTo>
                  <a:lnTo>
                    <a:pt x="227" y="41"/>
                  </a:lnTo>
                  <a:lnTo>
                    <a:pt x="231" y="47"/>
                  </a:lnTo>
                  <a:lnTo>
                    <a:pt x="228" y="51"/>
                  </a:lnTo>
                  <a:lnTo>
                    <a:pt x="230" y="64"/>
                  </a:lnTo>
                  <a:lnTo>
                    <a:pt x="228" y="71"/>
                  </a:lnTo>
                  <a:lnTo>
                    <a:pt x="229" y="86"/>
                  </a:lnTo>
                  <a:lnTo>
                    <a:pt x="216" y="92"/>
                  </a:lnTo>
                  <a:lnTo>
                    <a:pt x="209" y="75"/>
                  </a:lnTo>
                  <a:lnTo>
                    <a:pt x="209" y="68"/>
                  </a:lnTo>
                  <a:lnTo>
                    <a:pt x="205" y="56"/>
                  </a:lnTo>
                  <a:lnTo>
                    <a:pt x="201" y="60"/>
                  </a:lnTo>
                  <a:lnTo>
                    <a:pt x="192" y="56"/>
                  </a:lnTo>
                  <a:lnTo>
                    <a:pt x="191" y="51"/>
                  </a:lnTo>
                  <a:lnTo>
                    <a:pt x="188" y="56"/>
                  </a:lnTo>
                  <a:lnTo>
                    <a:pt x="185" y="51"/>
                  </a:lnTo>
                  <a:lnTo>
                    <a:pt x="177" y="55"/>
                  </a:lnTo>
                  <a:lnTo>
                    <a:pt x="175" y="51"/>
                  </a:lnTo>
                  <a:lnTo>
                    <a:pt x="173" y="51"/>
                  </a:lnTo>
                  <a:lnTo>
                    <a:pt x="169" y="85"/>
                  </a:lnTo>
                  <a:lnTo>
                    <a:pt x="172" y="90"/>
                  </a:lnTo>
                  <a:lnTo>
                    <a:pt x="171" y="101"/>
                  </a:lnTo>
                  <a:lnTo>
                    <a:pt x="164" y="109"/>
                  </a:lnTo>
                  <a:lnTo>
                    <a:pt x="162" y="114"/>
                  </a:lnTo>
                  <a:lnTo>
                    <a:pt x="159" y="116"/>
                  </a:lnTo>
                  <a:lnTo>
                    <a:pt x="157" y="122"/>
                  </a:lnTo>
                  <a:lnTo>
                    <a:pt x="158" y="128"/>
                  </a:lnTo>
                  <a:lnTo>
                    <a:pt x="156" y="131"/>
                  </a:lnTo>
                  <a:lnTo>
                    <a:pt x="162" y="144"/>
                  </a:lnTo>
                  <a:lnTo>
                    <a:pt x="161" y="154"/>
                  </a:lnTo>
                  <a:lnTo>
                    <a:pt x="166" y="171"/>
                  </a:lnTo>
                  <a:lnTo>
                    <a:pt x="161" y="184"/>
                  </a:lnTo>
                  <a:lnTo>
                    <a:pt x="158" y="184"/>
                  </a:lnTo>
                  <a:lnTo>
                    <a:pt x="156" y="189"/>
                  </a:lnTo>
                  <a:lnTo>
                    <a:pt x="153" y="189"/>
                  </a:lnTo>
                  <a:lnTo>
                    <a:pt x="153" y="208"/>
                  </a:lnTo>
                  <a:lnTo>
                    <a:pt x="157" y="227"/>
                  </a:lnTo>
                  <a:lnTo>
                    <a:pt x="154" y="232"/>
                  </a:lnTo>
                  <a:lnTo>
                    <a:pt x="152" y="230"/>
                  </a:lnTo>
                  <a:lnTo>
                    <a:pt x="152" y="236"/>
                  </a:lnTo>
                  <a:lnTo>
                    <a:pt x="149" y="240"/>
                  </a:lnTo>
                  <a:lnTo>
                    <a:pt x="149" y="249"/>
                  </a:lnTo>
                  <a:lnTo>
                    <a:pt x="141" y="247"/>
                  </a:lnTo>
                  <a:lnTo>
                    <a:pt x="140" y="249"/>
                  </a:lnTo>
                  <a:lnTo>
                    <a:pt x="137" y="247"/>
                  </a:lnTo>
                  <a:lnTo>
                    <a:pt x="138" y="266"/>
                  </a:lnTo>
                  <a:lnTo>
                    <a:pt x="134" y="275"/>
                  </a:lnTo>
                  <a:lnTo>
                    <a:pt x="127" y="277"/>
                  </a:lnTo>
                  <a:lnTo>
                    <a:pt x="121" y="302"/>
                  </a:lnTo>
                  <a:lnTo>
                    <a:pt x="120" y="358"/>
                  </a:lnTo>
                  <a:lnTo>
                    <a:pt x="123" y="362"/>
                  </a:lnTo>
                  <a:lnTo>
                    <a:pt x="119" y="375"/>
                  </a:lnTo>
                  <a:lnTo>
                    <a:pt x="119" y="384"/>
                  </a:lnTo>
                  <a:lnTo>
                    <a:pt x="113" y="397"/>
                  </a:lnTo>
                  <a:lnTo>
                    <a:pt x="107" y="406"/>
                  </a:lnTo>
                  <a:lnTo>
                    <a:pt x="97" y="408"/>
                  </a:lnTo>
                  <a:lnTo>
                    <a:pt x="99" y="410"/>
                  </a:lnTo>
                  <a:lnTo>
                    <a:pt x="98" y="418"/>
                  </a:lnTo>
                  <a:lnTo>
                    <a:pt x="92" y="421"/>
                  </a:lnTo>
                  <a:lnTo>
                    <a:pt x="90" y="420"/>
                  </a:lnTo>
                  <a:lnTo>
                    <a:pt x="89" y="425"/>
                  </a:lnTo>
                  <a:lnTo>
                    <a:pt x="86" y="425"/>
                  </a:lnTo>
                  <a:lnTo>
                    <a:pt x="85" y="429"/>
                  </a:lnTo>
                  <a:lnTo>
                    <a:pt x="79" y="429"/>
                  </a:lnTo>
                  <a:lnTo>
                    <a:pt x="79" y="433"/>
                  </a:lnTo>
                  <a:lnTo>
                    <a:pt x="77" y="429"/>
                  </a:lnTo>
                  <a:lnTo>
                    <a:pt x="74" y="448"/>
                  </a:lnTo>
                  <a:lnTo>
                    <a:pt x="71" y="446"/>
                  </a:lnTo>
                  <a:lnTo>
                    <a:pt x="73" y="453"/>
                  </a:lnTo>
                  <a:lnTo>
                    <a:pt x="73" y="459"/>
                  </a:lnTo>
                  <a:lnTo>
                    <a:pt x="76" y="464"/>
                  </a:lnTo>
                  <a:lnTo>
                    <a:pt x="78" y="472"/>
                  </a:lnTo>
                  <a:lnTo>
                    <a:pt x="74" y="472"/>
                  </a:lnTo>
                  <a:lnTo>
                    <a:pt x="68" y="483"/>
                  </a:lnTo>
                  <a:lnTo>
                    <a:pt x="70" y="487"/>
                  </a:lnTo>
                  <a:lnTo>
                    <a:pt x="68" y="493"/>
                  </a:lnTo>
                  <a:lnTo>
                    <a:pt x="64" y="487"/>
                  </a:lnTo>
                  <a:lnTo>
                    <a:pt x="61" y="487"/>
                  </a:lnTo>
                  <a:lnTo>
                    <a:pt x="60" y="493"/>
                  </a:lnTo>
                  <a:lnTo>
                    <a:pt x="53" y="485"/>
                  </a:lnTo>
                  <a:lnTo>
                    <a:pt x="51" y="489"/>
                  </a:lnTo>
                  <a:lnTo>
                    <a:pt x="48" y="487"/>
                  </a:lnTo>
                  <a:lnTo>
                    <a:pt x="46" y="491"/>
                  </a:lnTo>
                  <a:lnTo>
                    <a:pt x="49" y="498"/>
                  </a:lnTo>
                  <a:lnTo>
                    <a:pt x="48" y="517"/>
                  </a:lnTo>
                  <a:lnTo>
                    <a:pt x="50" y="521"/>
                  </a:lnTo>
                  <a:lnTo>
                    <a:pt x="49" y="530"/>
                  </a:lnTo>
                  <a:lnTo>
                    <a:pt x="45" y="528"/>
                  </a:lnTo>
                  <a:lnTo>
                    <a:pt x="40" y="530"/>
                  </a:lnTo>
                  <a:lnTo>
                    <a:pt x="32" y="528"/>
                  </a:lnTo>
                  <a:lnTo>
                    <a:pt x="27" y="532"/>
                  </a:lnTo>
                  <a:lnTo>
                    <a:pt x="23" y="532"/>
                  </a:lnTo>
                  <a:lnTo>
                    <a:pt x="19" y="543"/>
                  </a:lnTo>
                  <a:lnTo>
                    <a:pt x="19" y="547"/>
                  </a:lnTo>
                  <a:lnTo>
                    <a:pt x="17" y="562"/>
                  </a:lnTo>
                  <a:lnTo>
                    <a:pt x="10" y="564"/>
                  </a:lnTo>
                  <a:lnTo>
                    <a:pt x="8" y="560"/>
                  </a:lnTo>
                  <a:lnTo>
                    <a:pt x="6" y="566"/>
                  </a:lnTo>
                  <a:lnTo>
                    <a:pt x="7" y="575"/>
                  </a:lnTo>
                  <a:lnTo>
                    <a:pt x="7" y="579"/>
                  </a:lnTo>
                  <a:lnTo>
                    <a:pt x="9" y="579"/>
                  </a:lnTo>
                  <a:lnTo>
                    <a:pt x="10" y="584"/>
                  </a:lnTo>
                  <a:lnTo>
                    <a:pt x="9" y="584"/>
                  </a:lnTo>
                  <a:lnTo>
                    <a:pt x="9" y="590"/>
                  </a:lnTo>
                  <a:lnTo>
                    <a:pt x="11" y="592"/>
                  </a:lnTo>
                  <a:lnTo>
                    <a:pt x="12" y="586"/>
                  </a:lnTo>
                  <a:lnTo>
                    <a:pt x="13" y="590"/>
                  </a:lnTo>
                  <a:lnTo>
                    <a:pt x="15" y="590"/>
                  </a:lnTo>
                  <a:lnTo>
                    <a:pt x="18" y="588"/>
                  </a:lnTo>
                  <a:lnTo>
                    <a:pt x="17" y="592"/>
                  </a:lnTo>
                  <a:lnTo>
                    <a:pt x="18" y="594"/>
                  </a:lnTo>
                  <a:lnTo>
                    <a:pt x="19" y="595"/>
                  </a:lnTo>
                  <a:lnTo>
                    <a:pt x="17" y="597"/>
                  </a:lnTo>
                  <a:lnTo>
                    <a:pt x="16" y="603"/>
                  </a:lnTo>
                  <a:lnTo>
                    <a:pt x="17" y="605"/>
                  </a:lnTo>
                  <a:lnTo>
                    <a:pt x="14" y="605"/>
                  </a:lnTo>
                  <a:lnTo>
                    <a:pt x="11" y="607"/>
                  </a:lnTo>
                  <a:lnTo>
                    <a:pt x="10" y="607"/>
                  </a:lnTo>
                  <a:lnTo>
                    <a:pt x="8" y="609"/>
                  </a:lnTo>
                  <a:lnTo>
                    <a:pt x="7" y="607"/>
                  </a:lnTo>
                  <a:lnTo>
                    <a:pt x="8" y="612"/>
                  </a:lnTo>
                  <a:lnTo>
                    <a:pt x="8" y="624"/>
                  </a:lnTo>
                  <a:lnTo>
                    <a:pt x="7" y="627"/>
                  </a:lnTo>
                  <a:lnTo>
                    <a:pt x="2" y="635"/>
                  </a:lnTo>
                  <a:lnTo>
                    <a:pt x="1" y="639"/>
                  </a:lnTo>
                  <a:lnTo>
                    <a:pt x="1" y="642"/>
                  </a:lnTo>
                  <a:lnTo>
                    <a:pt x="3" y="648"/>
                  </a:lnTo>
                  <a:lnTo>
                    <a:pt x="1" y="657"/>
                  </a:lnTo>
                  <a:lnTo>
                    <a:pt x="0" y="663"/>
                  </a:lnTo>
                  <a:lnTo>
                    <a:pt x="0" y="668"/>
                  </a:lnTo>
                </a:path>
              </a:pathLst>
            </a:custGeom>
            <a:solidFill>
              <a:srgbClr val="9DB6E3"/>
            </a:solidFill>
            <a:ln w="285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82D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31" name="Freeform 190"/>
            <p:cNvSpPr>
              <a:spLocks/>
            </p:cNvSpPr>
            <p:nvPr/>
          </p:nvSpPr>
          <p:spPr bwMode="auto">
            <a:xfrm>
              <a:off x="2425" y="3235"/>
              <a:ext cx="195" cy="139"/>
            </a:xfrm>
            <a:custGeom>
              <a:avLst/>
              <a:gdLst>
                <a:gd name="T0" fmla="*/ 9 w 168"/>
                <a:gd name="T1" fmla="*/ 19 h 232"/>
                <a:gd name="T2" fmla="*/ 12 w 168"/>
                <a:gd name="T3" fmla="*/ 20 h 232"/>
                <a:gd name="T4" fmla="*/ 9 w 168"/>
                <a:gd name="T5" fmla="*/ 22 h 232"/>
                <a:gd name="T6" fmla="*/ 20 w 168"/>
                <a:gd name="T7" fmla="*/ 24 h 232"/>
                <a:gd name="T8" fmla="*/ 20 w 168"/>
                <a:gd name="T9" fmla="*/ 25 h 232"/>
                <a:gd name="T10" fmla="*/ 35 w 168"/>
                <a:gd name="T11" fmla="*/ 25 h 232"/>
                <a:gd name="T12" fmla="*/ 44 w 168"/>
                <a:gd name="T13" fmla="*/ 26 h 232"/>
                <a:gd name="T14" fmla="*/ 44 w 168"/>
                <a:gd name="T15" fmla="*/ 27 h 232"/>
                <a:gd name="T16" fmla="*/ 38 w 168"/>
                <a:gd name="T17" fmla="*/ 26 h 232"/>
                <a:gd name="T18" fmla="*/ 26 w 168"/>
                <a:gd name="T19" fmla="*/ 26 h 232"/>
                <a:gd name="T20" fmla="*/ 31 w 168"/>
                <a:gd name="T21" fmla="*/ 28 h 232"/>
                <a:gd name="T22" fmla="*/ 33 w 168"/>
                <a:gd name="T23" fmla="*/ 30 h 232"/>
                <a:gd name="T24" fmla="*/ 56 w 168"/>
                <a:gd name="T25" fmla="*/ 29 h 232"/>
                <a:gd name="T26" fmla="*/ 67 w 168"/>
                <a:gd name="T27" fmla="*/ 29 h 232"/>
                <a:gd name="T28" fmla="*/ 78 w 168"/>
                <a:gd name="T29" fmla="*/ 30 h 232"/>
                <a:gd name="T30" fmla="*/ 98 w 168"/>
                <a:gd name="T31" fmla="*/ 28 h 232"/>
                <a:gd name="T32" fmla="*/ 114 w 168"/>
                <a:gd name="T33" fmla="*/ 25 h 232"/>
                <a:gd name="T34" fmla="*/ 98 w 168"/>
                <a:gd name="T35" fmla="*/ 23 h 232"/>
                <a:gd name="T36" fmla="*/ 87 w 168"/>
                <a:gd name="T37" fmla="*/ 22 h 232"/>
                <a:gd name="T38" fmla="*/ 87 w 168"/>
                <a:gd name="T39" fmla="*/ 21 h 232"/>
                <a:gd name="T40" fmla="*/ 89 w 168"/>
                <a:gd name="T41" fmla="*/ 20 h 232"/>
                <a:gd name="T42" fmla="*/ 98 w 168"/>
                <a:gd name="T43" fmla="*/ 19 h 232"/>
                <a:gd name="T44" fmla="*/ 72 w 168"/>
                <a:gd name="T45" fmla="*/ 19 h 232"/>
                <a:gd name="T46" fmla="*/ 65 w 168"/>
                <a:gd name="T47" fmla="*/ 17 h 232"/>
                <a:gd name="T48" fmla="*/ 65 w 168"/>
                <a:gd name="T49" fmla="*/ 16 h 232"/>
                <a:gd name="T50" fmla="*/ 67 w 168"/>
                <a:gd name="T51" fmla="*/ 15 h 232"/>
                <a:gd name="T52" fmla="*/ 75 w 168"/>
                <a:gd name="T53" fmla="*/ 14 h 232"/>
                <a:gd name="T54" fmla="*/ 98 w 168"/>
                <a:gd name="T55" fmla="*/ 11 h 232"/>
                <a:gd name="T56" fmla="*/ 92 w 168"/>
                <a:gd name="T57" fmla="*/ 10 h 232"/>
                <a:gd name="T58" fmla="*/ 99 w 168"/>
                <a:gd name="T59" fmla="*/ 8 h 232"/>
                <a:gd name="T60" fmla="*/ 106 w 168"/>
                <a:gd name="T61" fmla="*/ 10 h 232"/>
                <a:gd name="T62" fmla="*/ 98 w 168"/>
                <a:gd name="T63" fmla="*/ 12 h 232"/>
                <a:gd name="T64" fmla="*/ 109 w 168"/>
                <a:gd name="T65" fmla="*/ 12 h 232"/>
                <a:gd name="T66" fmla="*/ 123 w 168"/>
                <a:gd name="T67" fmla="*/ 10 h 232"/>
                <a:gd name="T68" fmla="*/ 139 w 168"/>
                <a:gd name="T69" fmla="*/ 7 h 232"/>
                <a:gd name="T70" fmla="*/ 167 w 168"/>
                <a:gd name="T71" fmla="*/ 8 h 232"/>
                <a:gd name="T72" fmla="*/ 183 w 168"/>
                <a:gd name="T73" fmla="*/ 6 h 232"/>
                <a:gd name="T74" fmla="*/ 202 w 168"/>
                <a:gd name="T75" fmla="*/ 7 h 232"/>
                <a:gd name="T76" fmla="*/ 203 w 168"/>
                <a:gd name="T77" fmla="*/ 7 h 232"/>
                <a:gd name="T78" fmla="*/ 204 w 168"/>
                <a:gd name="T79" fmla="*/ 8 h 232"/>
                <a:gd name="T80" fmla="*/ 216 w 168"/>
                <a:gd name="T81" fmla="*/ 6 h 232"/>
                <a:gd name="T82" fmla="*/ 228 w 168"/>
                <a:gd name="T83" fmla="*/ 5 h 232"/>
                <a:gd name="T84" fmla="*/ 250 w 168"/>
                <a:gd name="T85" fmla="*/ 6 h 232"/>
                <a:gd name="T86" fmla="*/ 257 w 168"/>
                <a:gd name="T87" fmla="*/ 5 h 232"/>
                <a:gd name="T88" fmla="*/ 260 w 168"/>
                <a:gd name="T89" fmla="*/ 1 h 232"/>
                <a:gd name="T90" fmla="*/ 272 w 168"/>
                <a:gd name="T91" fmla="*/ 2 h 232"/>
                <a:gd name="T92" fmla="*/ 286 w 168"/>
                <a:gd name="T93" fmla="*/ 3 h 232"/>
                <a:gd name="T94" fmla="*/ 302 w 168"/>
                <a:gd name="T95" fmla="*/ 1 h 232"/>
                <a:gd name="T96" fmla="*/ 295 w 168"/>
                <a:gd name="T97" fmla="*/ 1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68" h="232">
                  <a:moveTo>
                    <a:pt x="0" y="132"/>
                  </a:moveTo>
                  <a:lnTo>
                    <a:pt x="1" y="142"/>
                  </a:lnTo>
                  <a:lnTo>
                    <a:pt x="4" y="149"/>
                  </a:lnTo>
                  <a:lnTo>
                    <a:pt x="5" y="149"/>
                  </a:lnTo>
                  <a:lnTo>
                    <a:pt x="5" y="144"/>
                  </a:lnTo>
                  <a:lnTo>
                    <a:pt x="6" y="142"/>
                  </a:lnTo>
                  <a:lnTo>
                    <a:pt x="6" y="149"/>
                  </a:lnTo>
                  <a:lnTo>
                    <a:pt x="7" y="153"/>
                  </a:lnTo>
                  <a:lnTo>
                    <a:pt x="6" y="157"/>
                  </a:lnTo>
                  <a:lnTo>
                    <a:pt x="7" y="162"/>
                  </a:lnTo>
                  <a:lnTo>
                    <a:pt x="8" y="164"/>
                  </a:lnTo>
                  <a:lnTo>
                    <a:pt x="5" y="170"/>
                  </a:lnTo>
                  <a:lnTo>
                    <a:pt x="6" y="174"/>
                  </a:lnTo>
                  <a:lnTo>
                    <a:pt x="8" y="174"/>
                  </a:lnTo>
                  <a:lnTo>
                    <a:pt x="10" y="177"/>
                  </a:lnTo>
                  <a:lnTo>
                    <a:pt x="11" y="183"/>
                  </a:lnTo>
                  <a:lnTo>
                    <a:pt x="13" y="179"/>
                  </a:lnTo>
                  <a:lnTo>
                    <a:pt x="11" y="187"/>
                  </a:lnTo>
                  <a:lnTo>
                    <a:pt x="10" y="187"/>
                  </a:lnTo>
                  <a:lnTo>
                    <a:pt x="11" y="192"/>
                  </a:lnTo>
                  <a:lnTo>
                    <a:pt x="12" y="192"/>
                  </a:lnTo>
                  <a:lnTo>
                    <a:pt x="16" y="194"/>
                  </a:lnTo>
                  <a:lnTo>
                    <a:pt x="18" y="198"/>
                  </a:lnTo>
                  <a:lnTo>
                    <a:pt x="19" y="196"/>
                  </a:lnTo>
                  <a:lnTo>
                    <a:pt x="20" y="202"/>
                  </a:lnTo>
                  <a:lnTo>
                    <a:pt x="21" y="198"/>
                  </a:lnTo>
                  <a:lnTo>
                    <a:pt x="22" y="202"/>
                  </a:lnTo>
                  <a:lnTo>
                    <a:pt x="24" y="202"/>
                  </a:lnTo>
                  <a:lnTo>
                    <a:pt x="24" y="207"/>
                  </a:lnTo>
                  <a:lnTo>
                    <a:pt x="22" y="209"/>
                  </a:lnTo>
                  <a:lnTo>
                    <a:pt x="22" y="213"/>
                  </a:lnTo>
                  <a:lnTo>
                    <a:pt x="24" y="211"/>
                  </a:lnTo>
                  <a:lnTo>
                    <a:pt x="23" y="215"/>
                  </a:lnTo>
                  <a:lnTo>
                    <a:pt x="22" y="213"/>
                  </a:lnTo>
                  <a:lnTo>
                    <a:pt x="21" y="209"/>
                  </a:lnTo>
                  <a:lnTo>
                    <a:pt x="21" y="207"/>
                  </a:lnTo>
                  <a:lnTo>
                    <a:pt x="19" y="207"/>
                  </a:lnTo>
                  <a:lnTo>
                    <a:pt x="17" y="202"/>
                  </a:lnTo>
                  <a:lnTo>
                    <a:pt x="16" y="207"/>
                  </a:lnTo>
                  <a:lnTo>
                    <a:pt x="14" y="205"/>
                  </a:lnTo>
                  <a:lnTo>
                    <a:pt x="15" y="209"/>
                  </a:lnTo>
                  <a:lnTo>
                    <a:pt x="14" y="209"/>
                  </a:lnTo>
                  <a:lnTo>
                    <a:pt x="15" y="213"/>
                  </a:lnTo>
                  <a:lnTo>
                    <a:pt x="17" y="213"/>
                  </a:lnTo>
                  <a:lnTo>
                    <a:pt x="18" y="217"/>
                  </a:lnTo>
                  <a:lnTo>
                    <a:pt x="19" y="222"/>
                  </a:lnTo>
                  <a:lnTo>
                    <a:pt x="18" y="230"/>
                  </a:lnTo>
                  <a:lnTo>
                    <a:pt x="18" y="232"/>
                  </a:lnTo>
                  <a:lnTo>
                    <a:pt x="22" y="222"/>
                  </a:lnTo>
                  <a:lnTo>
                    <a:pt x="24" y="224"/>
                  </a:lnTo>
                  <a:lnTo>
                    <a:pt x="27" y="222"/>
                  </a:lnTo>
                  <a:lnTo>
                    <a:pt x="30" y="226"/>
                  </a:lnTo>
                  <a:lnTo>
                    <a:pt x="32" y="228"/>
                  </a:lnTo>
                  <a:lnTo>
                    <a:pt x="32" y="230"/>
                  </a:lnTo>
                  <a:lnTo>
                    <a:pt x="36" y="230"/>
                  </a:lnTo>
                  <a:lnTo>
                    <a:pt x="37" y="228"/>
                  </a:lnTo>
                  <a:lnTo>
                    <a:pt x="37" y="226"/>
                  </a:lnTo>
                  <a:lnTo>
                    <a:pt x="40" y="226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3" y="228"/>
                  </a:lnTo>
                  <a:lnTo>
                    <a:pt x="48" y="226"/>
                  </a:lnTo>
                  <a:lnTo>
                    <a:pt x="51" y="220"/>
                  </a:lnTo>
                  <a:lnTo>
                    <a:pt x="53" y="220"/>
                  </a:lnTo>
                  <a:lnTo>
                    <a:pt x="55" y="217"/>
                  </a:lnTo>
                  <a:lnTo>
                    <a:pt x="58" y="207"/>
                  </a:lnTo>
                  <a:lnTo>
                    <a:pt x="61" y="202"/>
                  </a:lnTo>
                  <a:lnTo>
                    <a:pt x="62" y="196"/>
                  </a:lnTo>
                  <a:lnTo>
                    <a:pt x="59" y="185"/>
                  </a:lnTo>
                  <a:lnTo>
                    <a:pt x="58" y="181"/>
                  </a:lnTo>
                  <a:lnTo>
                    <a:pt x="56" y="183"/>
                  </a:lnTo>
                  <a:lnTo>
                    <a:pt x="53" y="181"/>
                  </a:lnTo>
                  <a:lnTo>
                    <a:pt x="52" y="172"/>
                  </a:lnTo>
                  <a:lnTo>
                    <a:pt x="50" y="172"/>
                  </a:lnTo>
                  <a:lnTo>
                    <a:pt x="48" y="174"/>
                  </a:lnTo>
                  <a:lnTo>
                    <a:pt x="48" y="170"/>
                  </a:lnTo>
                  <a:lnTo>
                    <a:pt x="47" y="168"/>
                  </a:lnTo>
                  <a:lnTo>
                    <a:pt x="46" y="170"/>
                  </a:lnTo>
                  <a:lnTo>
                    <a:pt x="47" y="164"/>
                  </a:lnTo>
                  <a:lnTo>
                    <a:pt x="48" y="162"/>
                  </a:lnTo>
                  <a:lnTo>
                    <a:pt x="48" y="159"/>
                  </a:lnTo>
                  <a:lnTo>
                    <a:pt x="48" y="151"/>
                  </a:lnTo>
                  <a:lnTo>
                    <a:pt x="49" y="157"/>
                  </a:lnTo>
                  <a:lnTo>
                    <a:pt x="49" y="159"/>
                  </a:lnTo>
                  <a:lnTo>
                    <a:pt x="51" y="162"/>
                  </a:lnTo>
                  <a:lnTo>
                    <a:pt x="52" y="162"/>
                  </a:lnTo>
                  <a:lnTo>
                    <a:pt x="53" y="157"/>
                  </a:lnTo>
                  <a:lnTo>
                    <a:pt x="53" y="149"/>
                  </a:lnTo>
                  <a:lnTo>
                    <a:pt x="50" y="144"/>
                  </a:lnTo>
                  <a:lnTo>
                    <a:pt x="48" y="142"/>
                  </a:lnTo>
                  <a:lnTo>
                    <a:pt x="45" y="142"/>
                  </a:lnTo>
                  <a:lnTo>
                    <a:pt x="40" y="142"/>
                  </a:lnTo>
                  <a:lnTo>
                    <a:pt x="39" y="140"/>
                  </a:lnTo>
                  <a:lnTo>
                    <a:pt x="36" y="142"/>
                  </a:lnTo>
                  <a:lnTo>
                    <a:pt x="36" y="140"/>
                  </a:lnTo>
                  <a:lnTo>
                    <a:pt x="35" y="134"/>
                  </a:lnTo>
                  <a:lnTo>
                    <a:pt x="35" y="125"/>
                  </a:lnTo>
                  <a:lnTo>
                    <a:pt x="34" y="123"/>
                  </a:lnTo>
                  <a:lnTo>
                    <a:pt x="35" y="123"/>
                  </a:lnTo>
                  <a:lnTo>
                    <a:pt x="35" y="121"/>
                  </a:lnTo>
                  <a:lnTo>
                    <a:pt x="37" y="119"/>
                  </a:lnTo>
                  <a:lnTo>
                    <a:pt x="36" y="116"/>
                  </a:lnTo>
                  <a:lnTo>
                    <a:pt x="38" y="108"/>
                  </a:lnTo>
                  <a:lnTo>
                    <a:pt x="37" y="114"/>
                  </a:lnTo>
                  <a:lnTo>
                    <a:pt x="39" y="117"/>
                  </a:lnTo>
                  <a:lnTo>
                    <a:pt x="41" y="116"/>
                  </a:lnTo>
                  <a:lnTo>
                    <a:pt x="43" y="112"/>
                  </a:lnTo>
                  <a:lnTo>
                    <a:pt x="41" y="112"/>
                  </a:lnTo>
                  <a:lnTo>
                    <a:pt x="43" y="106"/>
                  </a:lnTo>
                  <a:lnTo>
                    <a:pt x="48" y="104"/>
                  </a:lnTo>
                  <a:lnTo>
                    <a:pt x="51" y="99"/>
                  </a:lnTo>
                  <a:lnTo>
                    <a:pt x="53" y="89"/>
                  </a:lnTo>
                  <a:lnTo>
                    <a:pt x="50" y="80"/>
                  </a:lnTo>
                  <a:lnTo>
                    <a:pt x="48" y="73"/>
                  </a:lnTo>
                  <a:lnTo>
                    <a:pt x="49" y="74"/>
                  </a:lnTo>
                  <a:lnTo>
                    <a:pt x="51" y="80"/>
                  </a:lnTo>
                  <a:lnTo>
                    <a:pt x="53" y="76"/>
                  </a:lnTo>
                  <a:lnTo>
                    <a:pt x="49" y="59"/>
                  </a:lnTo>
                  <a:lnTo>
                    <a:pt x="52" y="67"/>
                  </a:lnTo>
                  <a:lnTo>
                    <a:pt x="54" y="67"/>
                  </a:lnTo>
                  <a:lnTo>
                    <a:pt x="54" y="63"/>
                  </a:lnTo>
                  <a:lnTo>
                    <a:pt x="54" y="78"/>
                  </a:lnTo>
                  <a:lnTo>
                    <a:pt x="56" y="74"/>
                  </a:lnTo>
                  <a:lnTo>
                    <a:pt x="58" y="76"/>
                  </a:lnTo>
                  <a:lnTo>
                    <a:pt x="55" y="78"/>
                  </a:lnTo>
                  <a:lnTo>
                    <a:pt x="54" y="82"/>
                  </a:lnTo>
                  <a:lnTo>
                    <a:pt x="55" y="88"/>
                  </a:lnTo>
                  <a:lnTo>
                    <a:pt x="53" y="93"/>
                  </a:lnTo>
                  <a:lnTo>
                    <a:pt x="55" y="93"/>
                  </a:lnTo>
                  <a:lnTo>
                    <a:pt x="56" y="91"/>
                  </a:lnTo>
                  <a:lnTo>
                    <a:pt x="58" y="89"/>
                  </a:lnTo>
                  <a:lnTo>
                    <a:pt x="60" y="91"/>
                  </a:lnTo>
                  <a:lnTo>
                    <a:pt x="65" y="89"/>
                  </a:lnTo>
                  <a:lnTo>
                    <a:pt x="64" y="88"/>
                  </a:lnTo>
                  <a:lnTo>
                    <a:pt x="68" y="88"/>
                  </a:lnTo>
                  <a:lnTo>
                    <a:pt x="67" y="76"/>
                  </a:lnTo>
                  <a:lnTo>
                    <a:pt x="67" y="69"/>
                  </a:lnTo>
                  <a:lnTo>
                    <a:pt x="74" y="61"/>
                  </a:lnTo>
                  <a:lnTo>
                    <a:pt x="76" y="61"/>
                  </a:lnTo>
                  <a:lnTo>
                    <a:pt x="77" y="52"/>
                  </a:lnTo>
                  <a:lnTo>
                    <a:pt x="80" y="61"/>
                  </a:lnTo>
                  <a:lnTo>
                    <a:pt x="80" y="63"/>
                  </a:lnTo>
                  <a:lnTo>
                    <a:pt x="84" y="65"/>
                  </a:lnTo>
                  <a:lnTo>
                    <a:pt x="92" y="59"/>
                  </a:lnTo>
                  <a:lnTo>
                    <a:pt x="100" y="52"/>
                  </a:lnTo>
                  <a:lnTo>
                    <a:pt x="95" y="50"/>
                  </a:lnTo>
                  <a:lnTo>
                    <a:pt x="97" y="44"/>
                  </a:lnTo>
                  <a:lnTo>
                    <a:pt x="101" y="48"/>
                  </a:lnTo>
                  <a:lnTo>
                    <a:pt x="101" y="50"/>
                  </a:lnTo>
                  <a:lnTo>
                    <a:pt x="101" y="52"/>
                  </a:lnTo>
                  <a:lnTo>
                    <a:pt x="105" y="54"/>
                  </a:lnTo>
                  <a:lnTo>
                    <a:pt x="111" y="50"/>
                  </a:lnTo>
                  <a:lnTo>
                    <a:pt x="107" y="50"/>
                  </a:lnTo>
                  <a:lnTo>
                    <a:pt x="108" y="46"/>
                  </a:lnTo>
                  <a:lnTo>
                    <a:pt x="113" y="46"/>
                  </a:lnTo>
                  <a:lnTo>
                    <a:pt x="112" y="50"/>
                  </a:lnTo>
                  <a:lnTo>
                    <a:pt x="116" y="50"/>
                  </a:lnTo>
                  <a:lnTo>
                    <a:pt x="114" y="58"/>
                  </a:lnTo>
                  <a:lnTo>
                    <a:pt x="112" y="56"/>
                  </a:lnTo>
                  <a:lnTo>
                    <a:pt x="113" y="61"/>
                  </a:lnTo>
                  <a:lnTo>
                    <a:pt x="116" y="58"/>
                  </a:lnTo>
                  <a:lnTo>
                    <a:pt x="121" y="48"/>
                  </a:lnTo>
                  <a:lnTo>
                    <a:pt x="124" y="44"/>
                  </a:lnTo>
                  <a:lnTo>
                    <a:pt x="119" y="44"/>
                  </a:lnTo>
                  <a:lnTo>
                    <a:pt x="120" y="43"/>
                  </a:lnTo>
                  <a:lnTo>
                    <a:pt x="124" y="44"/>
                  </a:lnTo>
                  <a:lnTo>
                    <a:pt x="124" y="35"/>
                  </a:lnTo>
                  <a:lnTo>
                    <a:pt x="126" y="37"/>
                  </a:lnTo>
                  <a:lnTo>
                    <a:pt x="128" y="48"/>
                  </a:lnTo>
                  <a:lnTo>
                    <a:pt x="131" y="44"/>
                  </a:lnTo>
                  <a:lnTo>
                    <a:pt x="132" y="46"/>
                  </a:lnTo>
                  <a:lnTo>
                    <a:pt x="137" y="43"/>
                  </a:lnTo>
                  <a:lnTo>
                    <a:pt x="135" y="41"/>
                  </a:lnTo>
                  <a:lnTo>
                    <a:pt x="139" y="43"/>
                  </a:lnTo>
                  <a:lnTo>
                    <a:pt x="141" y="43"/>
                  </a:lnTo>
                  <a:lnTo>
                    <a:pt x="141" y="37"/>
                  </a:lnTo>
                  <a:lnTo>
                    <a:pt x="145" y="31"/>
                  </a:lnTo>
                  <a:lnTo>
                    <a:pt x="150" y="31"/>
                  </a:lnTo>
                  <a:lnTo>
                    <a:pt x="150" y="16"/>
                  </a:lnTo>
                  <a:lnTo>
                    <a:pt x="143" y="11"/>
                  </a:lnTo>
                  <a:lnTo>
                    <a:pt x="141" y="7"/>
                  </a:lnTo>
                  <a:lnTo>
                    <a:pt x="145" y="7"/>
                  </a:lnTo>
                  <a:lnTo>
                    <a:pt x="147" y="11"/>
                  </a:lnTo>
                  <a:lnTo>
                    <a:pt x="150" y="13"/>
                  </a:lnTo>
                  <a:lnTo>
                    <a:pt x="151" y="15"/>
                  </a:lnTo>
                  <a:lnTo>
                    <a:pt x="153" y="20"/>
                  </a:lnTo>
                  <a:lnTo>
                    <a:pt x="156" y="24"/>
                  </a:lnTo>
                  <a:lnTo>
                    <a:pt x="158" y="22"/>
                  </a:lnTo>
                  <a:lnTo>
                    <a:pt x="160" y="16"/>
                  </a:lnTo>
                  <a:lnTo>
                    <a:pt x="164" y="11"/>
                  </a:lnTo>
                  <a:lnTo>
                    <a:pt x="168" y="7"/>
                  </a:lnTo>
                  <a:lnTo>
                    <a:pt x="166" y="5"/>
                  </a:lnTo>
                  <a:lnTo>
                    <a:pt x="165" y="9"/>
                  </a:lnTo>
                  <a:lnTo>
                    <a:pt x="160" y="1"/>
                  </a:lnTo>
                  <a:lnTo>
                    <a:pt x="161" y="0"/>
                  </a:lnTo>
                  <a:lnTo>
                    <a:pt x="163" y="1"/>
                  </a:lnTo>
                </a:path>
              </a:pathLst>
            </a:custGeom>
            <a:solidFill>
              <a:srgbClr val="9DB6E3"/>
            </a:solidFill>
            <a:ln w="285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82D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32" name="Freeform 191"/>
            <p:cNvSpPr>
              <a:spLocks/>
            </p:cNvSpPr>
            <p:nvPr/>
          </p:nvSpPr>
          <p:spPr bwMode="auto">
            <a:xfrm>
              <a:off x="2348" y="3381"/>
              <a:ext cx="203" cy="171"/>
            </a:xfrm>
            <a:custGeom>
              <a:avLst/>
              <a:gdLst>
                <a:gd name="T0" fmla="*/ 1 w 176"/>
                <a:gd name="T1" fmla="*/ 24 h 284"/>
                <a:gd name="T2" fmla="*/ 10 w 176"/>
                <a:gd name="T3" fmla="*/ 27 h 284"/>
                <a:gd name="T4" fmla="*/ 12 w 176"/>
                <a:gd name="T5" fmla="*/ 31 h 284"/>
                <a:gd name="T6" fmla="*/ 42 w 176"/>
                <a:gd name="T7" fmla="*/ 33 h 284"/>
                <a:gd name="T8" fmla="*/ 68 w 176"/>
                <a:gd name="T9" fmla="*/ 34 h 284"/>
                <a:gd name="T10" fmla="*/ 89 w 176"/>
                <a:gd name="T11" fmla="*/ 35 h 284"/>
                <a:gd name="T12" fmla="*/ 112 w 176"/>
                <a:gd name="T13" fmla="*/ 36 h 284"/>
                <a:gd name="T14" fmla="*/ 120 w 176"/>
                <a:gd name="T15" fmla="*/ 36 h 284"/>
                <a:gd name="T16" fmla="*/ 129 w 176"/>
                <a:gd name="T17" fmla="*/ 37 h 284"/>
                <a:gd name="T18" fmla="*/ 140 w 176"/>
                <a:gd name="T19" fmla="*/ 37 h 284"/>
                <a:gd name="T20" fmla="*/ 137 w 176"/>
                <a:gd name="T21" fmla="*/ 36 h 284"/>
                <a:gd name="T22" fmla="*/ 142 w 176"/>
                <a:gd name="T23" fmla="*/ 36 h 284"/>
                <a:gd name="T24" fmla="*/ 153 w 176"/>
                <a:gd name="T25" fmla="*/ 33 h 284"/>
                <a:gd name="T26" fmla="*/ 179 w 176"/>
                <a:gd name="T27" fmla="*/ 33 h 284"/>
                <a:gd name="T28" fmla="*/ 179 w 176"/>
                <a:gd name="T29" fmla="*/ 33 h 284"/>
                <a:gd name="T30" fmla="*/ 194 w 176"/>
                <a:gd name="T31" fmla="*/ 30 h 284"/>
                <a:gd name="T32" fmla="*/ 218 w 176"/>
                <a:gd name="T33" fmla="*/ 28 h 284"/>
                <a:gd name="T34" fmla="*/ 231 w 176"/>
                <a:gd name="T35" fmla="*/ 28 h 284"/>
                <a:gd name="T36" fmla="*/ 233 w 176"/>
                <a:gd name="T37" fmla="*/ 28 h 284"/>
                <a:gd name="T38" fmla="*/ 246 w 176"/>
                <a:gd name="T39" fmla="*/ 26 h 284"/>
                <a:gd name="T40" fmla="*/ 243 w 176"/>
                <a:gd name="T41" fmla="*/ 25 h 284"/>
                <a:gd name="T42" fmla="*/ 238 w 176"/>
                <a:gd name="T43" fmla="*/ 24 h 284"/>
                <a:gd name="T44" fmla="*/ 250 w 176"/>
                <a:gd name="T45" fmla="*/ 21 h 284"/>
                <a:gd name="T46" fmla="*/ 250 w 176"/>
                <a:gd name="T47" fmla="*/ 19 h 284"/>
                <a:gd name="T48" fmla="*/ 250 w 176"/>
                <a:gd name="T49" fmla="*/ 19 h 284"/>
                <a:gd name="T50" fmla="*/ 261 w 176"/>
                <a:gd name="T51" fmla="*/ 16 h 284"/>
                <a:gd name="T52" fmla="*/ 275 w 176"/>
                <a:gd name="T53" fmla="*/ 14 h 284"/>
                <a:gd name="T54" fmla="*/ 280 w 176"/>
                <a:gd name="T55" fmla="*/ 11 h 284"/>
                <a:gd name="T56" fmla="*/ 287 w 176"/>
                <a:gd name="T57" fmla="*/ 10 h 284"/>
                <a:gd name="T58" fmla="*/ 288 w 176"/>
                <a:gd name="T59" fmla="*/ 11 h 284"/>
                <a:gd name="T60" fmla="*/ 310 w 176"/>
                <a:gd name="T61" fmla="*/ 10 h 284"/>
                <a:gd name="T62" fmla="*/ 296 w 176"/>
                <a:gd name="T63" fmla="*/ 2 h 284"/>
                <a:gd name="T64" fmla="*/ 269 w 176"/>
                <a:gd name="T65" fmla="*/ 2 h 284"/>
                <a:gd name="T66" fmla="*/ 257 w 176"/>
                <a:gd name="T67" fmla="*/ 1 h 284"/>
                <a:gd name="T68" fmla="*/ 257 w 176"/>
                <a:gd name="T69" fmla="*/ 2 h 284"/>
                <a:gd name="T70" fmla="*/ 251 w 176"/>
                <a:gd name="T71" fmla="*/ 4 h 284"/>
                <a:gd name="T72" fmla="*/ 246 w 176"/>
                <a:gd name="T73" fmla="*/ 2 h 284"/>
                <a:gd name="T74" fmla="*/ 228 w 176"/>
                <a:gd name="T75" fmla="*/ 1 h 284"/>
                <a:gd name="T76" fmla="*/ 220 w 176"/>
                <a:gd name="T77" fmla="*/ 1 h 284"/>
                <a:gd name="T78" fmla="*/ 200 w 176"/>
                <a:gd name="T79" fmla="*/ 2 h 284"/>
                <a:gd name="T80" fmla="*/ 186 w 176"/>
                <a:gd name="T81" fmla="*/ 3 h 284"/>
                <a:gd name="T82" fmla="*/ 176 w 176"/>
                <a:gd name="T83" fmla="*/ 5 h 284"/>
                <a:gd name="T84" fmla="*/ 171 w 176"/>
                <a:gd name="T85" fmla="*/ 3 h 284"/>
                <a:gd name="T86" fmla="*/ 157 w 176"/>
                <a:gd name="T87" fmla="*/ 3 h 284"/>
                <a:gd name="T88" fmla="*/ 146 w 176"/>
                <a:gd name="T89" fmla="*/ 4 h 284"/>
                <a:gd name="T90" fmla="*/ 122 w 176"/>
                <a:gd name="T91" fmla="*/ 4 h 284"/>
                <a:gd name="T92" fmla="*/ 119 w 176"/>
                <a:gd name="T93" fmla="*/ 4 h 284"/>
                <a:gd name="T94" fmla="*/ 122 w 176"/>
                <a:gd name="T95" fmla="*/ 6 h 284"/>
                <a:gd name="T96" fmla="*/ 107 w 176"/>
                <a:gd name="T97" fmla="*/ 5 h 284"/>
                <a:gd name="T98" fmla="*/ 92 w 176"/>
                <a:gd name="T99" fmla="*/ 5 h 284"/>
                <a:gd name="T100" fmla="*/ 81 w 176"/>
                <a:gd name="T101" fmla="*/ 5 h 284"/>
                <a:gd name="T102" fmla="*/ 72 w 176"/>
                <a:gd name="T103" fmla="*/ 8 h 284"/>
                <a:gd name="T104" fmla="*/ 84 w 176"/>
                <a:gd name="T105" fmla="*/ 7 h 284"/>
                <a:gd name="T106" fmla="*/ 84 w 176"/>
                <a:gd name="T107" fmla="*/ 8 h 284"/>
                <a:gd name="T108" fmla="*/ 63 w 176"/>
                <a:gd name="T109" fmla="*/ 10 h 284"/>
                <a:gd name="T110" fmla="*/ 43 w 176"/>
                <a:gd name="T111" fmla="*/ 12 h 284"/>
                <a:gd name="T112" fmla="*/ 9 w 176"/>
                <a:gd name="T113" fmla="*/ 14 h 284"/>
                <a:gd name="T114" fmla="*/ 3 w 176"/>
                <a:gd name="T115" fmla="*/ 16 h 284"/>
                <a:gd name="T116" fmla="*/ 8 w 176"/>
                <a:gd name="T117" fmla="*/ 19 h 28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76" h="284">
                  <a:moveTo>
                    <a:pt x="0" y="151"/>
                  </a:moveTo>
                  <a:lnTo>
                    <a:pt x="1" y="155"/>
                  </a:lnTo>
                  <a:lnTo>
                    <a:pt x="2" y="157"/>
                  </a:lnTo>
                  <a:lnTo>
                    <a:pt x="2" y="159"/>
                  </a:lnTo>
                  <a:lnTo>
                    <a:pt x="1" y="159"/>
                  </a:lnTo>
                  <a:lnTo>
                    <a:pt x="2" y="165"/>
                  </a:lnTo>
                  <a:lnTo>
                    <a:pt x="2" y="168"/>
                  </a:lnTo>
                  <a:lnTo>
                    <a:pt x="2" y="170"/>
                  </a:lnTo>
                  <a:lnTo>
                    <a:pt x="3" y="172"/>
                  </a:lnTo>
                  <a:lnTo>
                    <a:pt x="3" y="174"/>
                  </a:lnTo>
                  <a:lnTo>
                    <a:pt x="3" y="176"/>
                  </a:lnTo>
                  <a:lnTo>
                    <a:pt x="3" y="180"/>
                  </a:lnTo>
                  <a:lnTo>
                    <a:pt x="1" y="183"/>
                  </a:lnTo>
                  <a:lnTo>
                    <a:pt x="1" y="185"/>
                  </a:lnTo>
                  <a:lnTo>
                    <a:pt x="1" y="187"/>
                  </a:lnTo>
                  <a:lnTo>
                    <a:pt x="1" y="189"/>
                  </a:lnTo>
                  <a:lnTo>
                    <a:pt x="2" y="189"/>
                  </a:lnTo>
                  <a:lnTo>
                    <a:pt x="2" y="191"/>
                  </a:lnTo>
                  <a:lnTo>
                    <a:pt x="3" y="191"/>
                  </a:lnTo>
                  <a:lnTo>
                    <a:pt x="4" y="193"/>
                  </a:lnTo>
                  <a:lnTo>
                    <a:pt x="4" y="195"/>
                  </a:lnTo>
                  <a:lnTo>
                    <a:pt x="5" y="198"/>
                  </a:lnTo>
                  <a:lnTo>
                    <a:pt x="5" y="200"/>
                  </a:lnTo>
                  <a:lnTo>
                    <a:pt x="6" y="202"/>
                  </a:lnTo>
                  <a:lnTo>
                    <a:pt x="5" y="202"/>
                  </a:lnTo>
                  <a:lnTo>
                    <a:pt x="6" y="204"/>
                  </a:lnTo>
                  <a:lnTo>
                    <a:pt x="5" y="206"/>
                  </a:lnTo>
                  <a:lnTo>
                    <a:pt x="6" y="208"/>
                  </a:lnTo>
                  <a:lnTo>
                    <a:pt x="5" y="208"/>
                  </a:lnTo>
                  <a:lnTo>
                    <a:pt x="6" y="210"/>
                  </a:lnTo>
                  <a:lnTo>
                    <a:pt x="6" y="213"/>
                  </a:lnTo>
                  <a:lnTo>
                    <a:pt x="6" y="215"/>
                  </a:lnTo>
                  <a:lnTo>
                    <a:pt x="6" y="217"/>
                  </a:lnTo>
                  <a:lnTo>
                    <a:pt x="6" y="219"/>
                  </a:lnTo>
                  <a:lnTo>
                    <a:pt x="4" y="224"/>
                  </a:lnTo>
                  <a:lnTo>
                    <a:pt x="4" y="226"/>
                  </a:lnTo>
                  <a:lnTo>
                    <a:pt x="5" y="234"/>
                  </a:lnTo>
                  <a:lnTo>
                    <a:pt x="5" y="236"/>
                  </a:lnTo>
                  <a:lnTo>
                    <a:pt x="7" y="236"/>
                  </a:lnTo>
                  <a:lnTo>
                    <a:pt x="9" y="236"/>
                  </a:lnTo>
                  <a:lnTo>
                    <a:pt x="10" y="238"/>
                  </a:lnTo>
                  <a:lnTo>
                    <a:pt x="12" y="238"/>
                  </a:lnTo>
                  <a:lnTo>
                    <a:pt x="13" y="238"/>
                  </a:lnTo>
                  <a:lnTo>
                    <a:pt x="14" y="239"/>
                  </a:lnTo>
                  <a:lnTo>
                    <a:pt x="16" y="243"/>
                  </a:lnTo>
                  <a:lnTo>
                    <a:pt x="17" y="243"/>
                  </a:lnTo>
                  <a:lnTo>
                    <a:pt x="17" y="245"/>
                  </a:lnTo>
                  <a:lnTo>
                    <a:pt x="18" y="245"/>
                  </a:lnTo>
                  <a:lnTo>
                    <a:pt x="19" y="245"/>
                  </a:lnTo>
                  <a:lnTo>
                    <a:pt x="19" y="247"/>
                  </a:lnTo>
                  <a:lnTo>
                    <a:pt x="21" y="247"/>
                  </a:lnTo>
                  <a:lnTo>
                    <a:pt x="23" y="249"/>
                  </a:lnTo>
                  <a:lnTo>
                    <a:pt x="24" y="249"/>
                  </a:lnTo>
                  <a:lnTo>
                    <a:pt x="25" y="249"/>
                  </a:lnTo>
                  <a:lnTo>
                    <a:pt x="25" y="251"/>
                  </a:lnTo>
                  <a:lnTo>
                    <a:pt x="26" y="253"/>
                  </a:lnTo>
                  <a:lnTo>
                    <a:pt x="27" y="254"/>
                  </a:lnTo>
                  <a:lnTo>
                    <a:pt x="28" y="256"/>
                  </a:lnTo>
                  <a:lnTo>
                    <a:pt x="30" y="254"/>
                  </a:lnTo>
                  <a:lnTo>
                    <a:pt x="33" y="254"/>
                  </a:lnTo>
                  <a:lnTo>
                    <a:pt x="34" y="254"/>
                  </a:lnTo>
                  <a:lnTo>
                    <a:pt x="35" y="254"/>
                  </a:lnTo>
                  <a:lnTo>
                    <a:pt x="36" y="256"/>
                  </a:lnTo>
                  <a:lnTo>
                    <a:pt x="37" y="258"/>
                  </a:lnTo>
                  <a:lnTo>
                    <a:pt x="38" y="258"/>
                  </a:lnTo>
                  <a:lnTo>
                    <a:pt x="39" y="260"/>
                  </a:lnTo>
                  <a:lnTo>
                    <a:pt x="38" y="262"/>
                  </a:lnTo>
                  <a:lnTo>
                    <a:pt x="39" y="264"/>
                  </a:lnTo>
                  <a:lnTo>
                    <a:pt x="39" y="266"/>
                  </a:lnTo>
                  <a:lnTo>
                    <a:pt x="40" y="266"/>
                  </a:lnTo>
                  <a:lnTo>
                    <a:pt x="41" y="266"/>
                  </a:lnTo>
                  <a:lnTo>
                    <a:pt x="42" y="266"/>
                  </a:lnTo>
                  <a:lnTo>
                    <a:pt x="43" y="266"/>
                  </a:lnTo>
                  <a:lnTo>
                    <a:pt x="44" y="264"/>
                  </a:lnTo>
                  <a:lnTo>
                    <a:pt x="45" y="264"/>
                  </a:lnTo>
                  <a:lnTo>
                    <a:pt x="46" y="266"/>
                  </a:lnTo>
                  <a:lnTo>
                    <a:pt x="47" y="264"/>
                  </a:lnTo>
                  <a:lnTo>
                    <a:pt x="50" y="264"/>
                  </a:lnTo>
                  <a:lnTo>
                    <a:pt x="51" y="264"/>
                  </a:lnTo>
                  <a:lnTo>
                    <a:pt x="52" y="266"/>
                  </a:lnTo>
                  <a:lnTo>
                    <a:pt x="53" y="266"/>
                  </a:lnTo>
                  <a:lnTo>
                    <a:pt x="55" y="268"/>
                  </a:lnTo>
                  <a:lnTo>
                    <a:pt x="57" y="266"/>
                  </a:lnTo>
                  <a:lnTo>
                    <a:pt x="58" y="266"/>
                  </a:lnTo>
                  <a:lnTo>
                    <a:pt x="59" y="268"/>
                  </a:lnTo>
                  <a:lnTo>
                    <a:pt x="60" y="268"/>
                  </a:lnTo>
                  <a:lnTo>
                    <a:pt x="61" y="268"/>
                  </a:lnTo>
                  <a:lnTo>
                    <a:pt x="62" y="269"/>
                  </a:lnTo>
                  <a:lnTo>
                    <a:pt x="63" y="269"/>
                  </a:lnTo>
                  <a:lnTo>
                    <a:pt x="63" y="271"/>
                  </a:lnTo>
                  <a:lnTo>
                    <a:pt x="63" y="273"/>
                  </a:lnTo>
                  <a:lnTo>
                    <a:pt x="63" y="275"/>
                  </a:lnTo>
                  <a:lnTo>
                    <a:pt x="63" y="277"/>
                  </a:lnTo>
                  <a:lnTo>
                    <a:pt x="61" y="279"/>
                  </a:lnTo>
                  <a:lnTo>
                    <a:pt x="62" y="279"/>
                  </a:lnTo>
                  <a:lnTo>
                    <a:pt x="62" y="281"/>
                  </a:lnTo>
                  <a:lnTo>
                    <a:pt x="63" y="281"/>
                  </a:lnTo>
                  <a:lnTo>
                    <a:pt x="63" y="279"/>
                  </a:lnTo>
                  <a:lnTo>
                    <a:pt x="64" y="277"/>
                  </a:lnTo>
                  <a:lnTo>
                    <a:pt x="65" y="277"/>
                  </a:lnTo>
                  <a:lnTo>
                    <a:pt x="66" y="279"/>
                  </a:lnTo>
                  <a:lnTo>
                    <a:pt x="66" y="277"/>
                  </a:lnTo>
                  <a:lnTo>
                    <a:pt x="66" y="275"/>
                  </a:lnTo>
                  <a:lnTo>
                    <a:pt x="68" y="273"/>
                  </a:lnTo>
                  <a:lnTo>
                    <a:pt x="67" y="275"/>
                  </a:lnTo>
                  <a:lnTo>
                    <a:pt x="67" y="277"/>
                  </a:lnTo>
                  <a:lnTo>
                    <a:pt x="68" y="279"/>
                  </a:lnTo>
                  <a:lnTo>
                    <a:pt x="69" y="279"/>
                  </a:lnTo>
                  <a:lnTo>
                    <a:pt x="68" y="281"/>
                  </a:lnTo>
                  <a:lnTo>
                    <a:pt x="68" y="282"/>
                  </a:lnTo>
                  <a:lnTo>
                    <a:pt x="68" y="28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70" y="282"/>
                  </a:lnTo>
                  <a:lnTo>
                    <a:pt x="72" y="282"/>
                  </a:lnTo>
                  <a:lnTo>
                    <a:pt x="73" y="282"/>
                  </a:lnTo>
                  <a:lnTo>
                    <a:pt x="73" y="281"/>
                  </a:lnTo>
                  <a:lnTo>
                    <a:pt x="72" y="281"/>
                  </a:lnTo>
                  <a:lnTo>
                    <a:pt x="73" y="277"/>
                  </a:lnTo>
                  <a:lnTo>
                    <a:pt x="73" y="275"/>
                  </a:lnTo>
                  <a:lnTo>
                    <a:pt x="75" y="275"/>
                  </a:lnTo>
                  <a:lnTo>
                    <a:pt x="76" y="275"/>
                  </a:lnTo>
                  <a:lnTo>
                    <a:pt x="77" y="275"/>
                  </a:lnTo>
                  <a:lnTo>
                    <a:pt x="78" y="275"/>
                  </a:lnTo>
                  <a:lnTo>
                    <a:pt x="79" y="277"/>
                  </a:lnTo>
                  <a:lnTo>
                    <a:pt x="78" y="277"/>
                  </a:lnTo>
                  <a:lnTo>
                    <a:pt x="79" y="281"/>
                  </a:lnTo>
                  <a:lnTo>
                    <a:pt x="80" y="279"/>
                  </a:lnTo>
                  <a:lnTo>
                    <a:pt x="79" y="279"/>
                  </a:lnTo>
                  <a:lnTo>
                    <a:pt x="79" y="277"/>
                  </a:lnTo>
                  <a:lnTo>
                    <a:pt x="80" y="277"/>
                  </a:lnTo>
                  <a:lnTo>
                    <a:pt x="81" y="277"/>
                  </a:lnTo>
                  <a:lnTo>
                    <a:pt x="81" y="275"/>
                  </a:lnTo>
                  <a:lnTo>
                    <a:pt x="82" y="275"/>
                  </a:lnTo>
                  <a:lnTo>
                    <a:pt x="82" y="273"/>
                  </a:lnTo>
                  <a:lnTo>
                    <a:pt x="82" y="271"/>
                  </a:lnTo>
                  <a:lnTo>
                    <a:pt x="81" y="271"/>
                  </a:lnTo>
                  <a:lnTo>
                    <a:pt x="80" y="271"/>
                  </a:lnTo>
                  <a:lnTo>
                    <a:pt x="79" y="271"/>
                  </a:lnTo>
                  <a:lnTo>
                    <a:pt x="79" y="269"/>
                  </a:lnTo>
                  <a:lnTo>
                    <a:pt x="79" y="268"/>
                  </a:lnTo>
                  <a:lnTo>
                    <a:pt x="78" y="271"/>
                  </a:lnTo>
                  <a:lnTo>
                    <a:pt x="77" y="271"/>
                  </a:lnTo>
                  <a:lnTo>
                    <a:pt x="77" y="269"/>
                  </a:lnTo>
                  <a:lnTo>
                    <a:pt x="78" y="268"/>
                  </a:lnTo>
                  <a:lnTo>
                    <a:pt x="79" y="268"/>
                  </a:lnTo>
                  <a:lnTo>
                    <a:pt x="80" y="268"/>
                  </a:lnTo>
                  <a:lnTo>
                    <a:pt x="80" y="266"/>
                  </a:lnTo>
                  <a:lnTo>
                    <a:pt x="80" y="264"/>
                  </a:lnTo>
                  <a:lnTo>
                    <a:pt x="80" y="266"/>
                  </a:lnTo>
                  <a:lnTo>
                    <a:pt x="80" y="269"/>
                  </a:lnTo>
                  <a:lnTo>
                    <a:pt x="79" y="269"/>
                  </a:lnTo>
                  <a:lnTo>
                    <a:pt x="80" y="269"/>
                  </a:lnTo>
                  <a:lnTo>
                    <a:pt x="81" y="269"/>
                  </a:lnTo>
                  <a:lnTo>
                    <a:pt x="80" y="269"/>
                  </a:lnTo>
                  <a:lnTo>
                    <a:pt x="81" y="269"/>
                  </a:lnTo>
                  <a:lnTo>
                    <a:pt x="81" y="268"/>
                  </a:lnTo>
                  <a:lnTo>
                    <a:pt x="80" y="268"/>
                  </a:lnTo>
                  <a:lnTo>
                    <a:pt x="81" y="264"/>
                  </a:lnTo>
                  <a:lnTo>
                    <a:pt x="81" y="262"/>
                  </a:lnTo>
                  <a:lnTo>
                    <a:pt x="82" y="256"/>
                  </a:lnTo>
                  <a:lnTo>
                    <a:pt x="83" y="254"/>
                  </a:lnTo>
                  <a:lnTo>
                    <a:pt x="83" y="253"/>
                  </a:lnTo>
                  <a:lnTo>
                    <a:pt x="83" y="251"/>
                  </a:lnTo>
                  <a:lnTo>
                    <a:pt x="82" y="251"/>
                  </a:lnTo>
                  <a:lnTo>
                    <a:pt x="84" y="253"/>
                  </a:lnTo>
                  <a:lnTo>
                    <a:pt x="85" y="251"/>
                  </a:lnTo>
                  <a:lnTo>
                    <a:pt x="86" y="251"/>
                  </a:lnTo>
                  <a:lnTo>
                    <a:pt x="87" y="251"/>
                  </a:lnTo>
                  <a:lnTo>
                    <a:pt x="87" y="254"/>
                  </a:lnTo>
                  <a:lnTo>
                    <a:pt x="88" y="253"/>
                  </a:lnTo>
                  <a:lnTo>
                    <a:pt x="89" y="253"/>
                  </a:lnTo>
                  <a:lnTo>
                    <a:pt x="90" y="253"/>
                  </a:lnTo>
                  <a:lnTo>
                    <a:pt x="90" y="251"/>
                  </a:lnTo>
                  <a:lnTo>
                    <a:pt x="92" y="249"/>
                  </a:lnTo>
                  <a:lnTo>
                    <a:pt x="95" y="249"/>
                  </a:lnTo>
                  <a:lnTo>
                    <a:pt x="96" y="249"/>
                  </a:lnTo>
                  <a:lnTo>
                    <a:pt x="98" y="249"/>
                  </a:lnTo>
                  <a:lnTo>
                    <a:pt x="98" y="247"/>
                  </a:lnTo>
                  <a:lnTo>
                    <a:pt x="99" y="245"/>
                  </a:lnTo>
                  <a:lnTo>
                    <a:pt x="101" y="247"/>
                  </a:lnTo>
                  <a:lnTo>
                    <a:pt x="101" y="245"/>
                  </a:lnTo>
                  <a:lnTo>
                    <a:pt x="101" y="243"/>
                  </a:lnTo>
                  <a:lnTo>
                    <a:pt x="102" y="243"/>
                  </a:lnTo>
                  <a:lnTo>
                    <a:pt x="102" y="245"/>
                  </a:lnTo>
                  <a:lnTo>
                    <a:pt x="102" y="247"/>
                  </a:lnTo>
                  <a:lnTo>
                    <a:pt x="102" y="249"/>
                  </a:lnTo>
                  <a:lnTo>
                    <a:pt x="100" y="251"/>
                  </a:lnTo>
                  <a:lnTo>
                    <a:pt x="99" y="251"/>
                  </a:lnTo>
                  <a:lnTo>
                    <a:pt x="98" y="249"/>
                  </a:lnTo>
                  <a:lnTo>
                    <a:pt x="98" y="251"/>
                  </a:lnTo>
                  <a:lnTo>
                    <a:pt x="98" y="253"/>
                  </a:lnTo>
                  <a:lnTo>
                    <a:pt x="100" y="253"/>
                  </a:lnTo>
                  <a:lnTo>
                    <a:pt x="100" y="254"/>
                  </a:lnTo>
                  <a:lnTo>
                    <a:pt x="101" y="253"/>
                  </a:lnTo>
                  <a:lnTo>
                    <a:pt x="102" y="253"/>
                  </a:lnTo>
                  <a:lnTo>
                    <a:pt x="103" y="253"/>
                  </a:lnTo>
                  <a:lnTo>
                    <a:pt x="104" y="253"/>
                  </a:lnTo>
                  <a:lnTo>
                    <a:pt x="105" y="251"/>
                  </a:lnTo>
                  <a:lnTo>
                    <a:pt x="106" y="241"/>
                  </a:lnTo>
                  <a:lnTo>
                    <a:pt x="107" y="238"/>
                  </a:lnTo>
                  <a:lnTo>
                    <a:pt x="106" y="238"/>
                  </a:lnTo>
                  <a:lnTo>
                    <a:pt x="105" y="238"/>
                  </a:lnTo>
                  <a:lnTo>
                    <a:pt x="107" y="236"/>
                  </a:lnTo>
                  <a:lnTo>
                    <a:pt x="108" y="230"/>
                  </a:lnTo>
                  <a:lnTo>
                    <a:pt x="109" y="228"/>
                  </a:lnTo>
                  <a:lnTo>
                    <a:pt x="110" y="228"/>
                  </a:lnTo>
                  <a:lnTo>
                    <a:pt x="110" y="226"/>
                  </a:lnTo>
                  <a:lnTo>
                    <a:pt x="111" y="224"/>
                  </a:lnTo>
                  <a:lnTo>
                    <a:pt x="112" y="224"/>
                  </a:lnTo>
                  <a:lnTo>
                    <a:pt x="113" y="224"/>
                  </a:lnTo>
                  <a:lnTo>
                    <a:pt x="113" y="223"/>
                  </a:lnTo>
                  <a:lnTo>
                    <a:pt x="114" y="221"/>
                  </a:lnTo>
                  <a:lnTo>
                    <a:pt x="115" y="219"/>
                  </a:lnTo>
                  <a:lnTo>
                    <a:pt x="116" y="217"/>
                  </a:lnTo>
                  <a:lnTo>
                    <a:pt x="117" y="217"/>
                  </a:lnTo>
                  <a:lnTo>
                    <a:pt x="119" y="213"/>
                  </a:lnTo>
                  <a:lnTo>
                    <a:pt x="120" y="213"/>
                  </a:lnTo>
                  <a:lnTo>
                    <a:pt x="120" y="211"/>
                  </a:lnTo>
                  <a:lnTo>
                    <a:pt x="122" y="211"/>
                  </a:lnTo>
                  <a:lnTo>
                    <a:pt x="123" y="213"/>
                  </a:lnTo>
                  <a:lnTo>
                    <a:pt x="124" y="213"/>
                  </a:lnTo>
                  <a:lnTo>
                    <a:pt x="124" y="211"/>
                  </a:lnTo>
                  <a:lnTo>
                    <a:pt x="126" y="210"/>
                  </a:lnTo>
                  <a:lnTo>
                    <a:pt x="127" y="208"/>
                  </a:lnTo>
                  <a:lnTo>
                    <a:pt x="128" y="210"/>
                  </a:lnTo>
                  <a:lnTo>
                    <a:pt x="128" y="208"/>
                  </a:lnTo>
                  <a:lnTo>
                    <a:pt x="130" y="210"/>
                  </a:lnTo>
                  <a:lnTo>
                    <a:pt x="130" y="208"/>
                  </a:lnTo>
                  <a:lnTo>
                    <a:pt x="129" y="208"/>
                  </a:lnTo>
                  <a:lnTo>
                    <a:pt x="130" y="208"/>
                  </a:lnTo>
                  <a:lnTo>
                    <a:pt x="131" y="208"/>
                  </a:lnTo>
                  <a:lnTo>
                    <a:pt x="131" y="210"/>
                  </a:lnTo>
                  <a:lnTo>
                    <a:pt x="130" y="210"/>
                  </a:lnTo>
                  <a:lnTo>
                    <a:pt x="129" y="210"/>
                  </a:lnTo>
                  <a:lnTo>
                    <a:pt x="128" y="210"/>
                  </a:lnTo>
                  <a:lnTo>
                    <a:pt x="126" y="210"/>
                  </a:lnTo>
                  <a:lnTo>
                    <a:pt x="125" y="211"/>
                  </a:lnTo>
                  <a:lnTo>
                    <a:pt x="126" y="211"/>
                  </a:lnTo>
                  <a:lnTo>
                    <a:pt x="127" y="213"/>
                  </a:lnTo>
                  <a:lnTo>
                    <a:pt x="128" y="211"/>
                  </a:lnTo>
                  <a:lnTo>
                    <a:pt x="129" y="210"/>
                  </a:lnTo>
                  <a:lnTo>
                    <a:pt x="130" y="211"/>
                  </a:lnTo>
                  <a:lnTo>
                    <a:pt x="130" y="213"/>
                  </a:lnTo>
                  <a:lnTo>
                    <a:pt x="131" y="213"/>
                  </a:lnTo>
                  <a:lnTo>
                    <a:pt x="131" y="211"/>
                  </a:lnTo>
                  <a:lnTo>
                    <a:pt x="132" y="211"/>
                  </a:lnTo>
                  <a:lnTo>
                    <a:pt x="132" y="210"/>
                  </a:lnTo>
                  <a:lnTo>
                    <a:pt x="132" y="206"/>
                  </a:lnTo>
                  <a:lnTo>
                    <a:pt x="132" y="204"/>
                  </a:lnTo>
                  <a:lnTo>
                    <a:pt x="133" y="202"/>
                  </a:lnTo>
                  <a:lnTo>
                    <a:pt x="134" y="200"/>
                  </a:lnTo>
                  <a:lnTo>
                    <a:pt x="134" y="198"/>
                  </a:lnTo>
                  <a:lnTo>
                    <a:pt x="135" y="196"/>
                  </a:lnTo>
                  <a:lnTo>
                    <a:pt x="136" y="198"/>
                  </a:lnTo>
                  <a:lnTo>
                    <a:pt x="136" y="196"/>
                  </a:lnTo>
                  <a:lnTo>
                    <a:pt x="137" y="196"/>
                  </a:lnTo>
                  <a:lnTo>
                    <a:pt x="138" y="198"/>
                  </a:lnTo>
                  <a:lnTo>
                    <a:pt x="138" y="196"/>
                  </a:lnTo>
                  <a:lnTo>
                    <a:pt x="139" y="196"/>
                  </a:lnTo>
                  <a:lnTo>
                    <a:pt x="140" y="196"/>
                  </a:lnTo>
                  <a:lnTo>
                    <a:pt x="139" y="195"/>
                  </a:lnTo>
                  <a:lnTo>
                    <a:pt x="139" y="193"/>
                  </a:lnTo>
                  <a:lnTo>
                    <a:pt x="138" y="189"/>
                  </a:lnTo>
                  <a:lnTo>
                    <a:pt x="138" y="185"/>
                  </a:lnTo>
                  <a:lnTo>
                    <a:pt x="138" y="181"/>
                  </a:lnTo>
                  <a:lnTo>
                    <a:pt x="137" y="183"/>
                  </a:lnTo>
                  <a:lnTo>
                    <a:pt x="136" y="183"/>
                  </a:lnTo>
                  <a:lnTo>
                    <a:pt x="137" y="185"/>
                  </a:lnTo>
                  <a:lnTo>
                    <a:pt x="136" y="187"/>
                  </a:lnTo>
                  <a:lnTo>
                    <a:pt x="137" y="189"/>
                  </a:lnTo>
                  <a:lnTo>
                    <a:pt x="137" y="191"/>
                  </a:lnTo>
                  <a:lnTo>
                    <a:pt x="138" y="193"/>
                  </a:lnTo>
                  <a:lnTo>
                    <a:pt x="137" y="195"/>
                  </a:lnTo>
                  <a:lnTo>
                    <a:pt x="136" y="195"/>
                  </a:lnTo>
                  <a:lnTo>
                    <a:pt x="136" y="193"/>
                  </a:lnTo>
                  <a:lnTo>
                    <a:pt x="135" y="193"/>
                  </a:lnTo>
                  <a:lnTo>
                    <a:pt x="134" y="193"/>
                  </a:lnTo>
                  <a:lnTo>
                    <a:pt x="133" y="195"/>
                  </a:lnTo>
                  <a:lnTo>
                    <a:pt x="133" y="193"/>
                  </a:lnTo>
                  <a:lnTo>
                    <a:pt x="132" y="191"/>
                  </a:lnTo>
                  <a:lnTo>
                    <a:pt x="132" y="189"/>
                  </a:lnTo>
                  <a:lnTo>
                    <a:pt x="133" y="189"/>
                  </a:lnTo>
                  <a:lnTo>
                    <a:pt x="134" y="187"/>
                  </a:lnTo>
                  <a:lnTo>
                    <a:pt x="134" y="185"/>
                  </a:lnTo>
                  <a:lnTo>
                    <a:pt x="134" y="183"/>
                  </a:lnTo>
                  <a:lnTo>
                    <a:pt x="134" y="181"/>
                  </a:lnTo>
                  <a:lnTo>
                    <a:pt x="135" y="183"/>
                  </a:lnTo>
                  <a:lnTo>
                    <a:pt x="136" y="181"/>
                  </a:lnTo>
                  <a:lnTo>
                    <a:pt x="137" y="180"/>
                  </a:lnTo>
                  <a:lnTo>
                    <a:pt x="138" y="181"/>
                  </a:lnTo>
                  <a:lnTo>
                    <a:pt x="138" y="180"/>
                  </a:lnTo>
                  <a:lnTo>
                    <a:pt x="137" y="174"/>
                  </a:lnTo>
                  <a:lnTo>
                    <a:pt x="138" y="168"/>
                  </a:lnTo>
                  <a:lnTo>
                    <a:pt x="138" y="165"/>
                  </a:lnTo>
                  <a:lnTo>
                    <a:pt x="139" y="163"/>
                  </a:lnTo>
                  <a:lnTo>
                    <a:pt x="139" y="161"/>
                  </a:lnTo>
                  <a:lnTo>
                    <a:pt x="140" y="159"/>
                  </a:lnTo>
                  <a:lnTo>
                    <a:pt x="141" y="159"/>
                  </a:lnTo>
                  <a:lnTo>
                    <a:pt x="142" y="157"/>
                  </a:lnTo>
                  <a:lnTo>
                    <a:pt x="142" y="150"/>
                  </a:lnTo>
                  <a:lnTo>
                    <a:pt x="142" y="148"/>
                  </a:lnTo>
                  <a:lnTo>
                    <a:pt x="142" y="146"/>
                  </a:lnTo>
                  <a:lnTo>
                    <a:pt x="142" y="144"/>
                  </a:lnTo>
                  <a:lnTo>
                    <a:pt x="142" y="146"/>
                  </a:lnTo>
                  <a:lnTo>
                    <a:pt x="142" y="148"/>
                  </a:lnTo>
                  <a:lnTo>
                    <a:pt x="141" y="151"/>
                  </a:lnTo>
                  <a:lnTo>
                    <a:pt x="141" y="153"/>
                  </a:lnTo>
                  <a:lnTo>
                    <a:pt x="140" y="153"/>
                  </a:lnTo>
                  <a:lnTo>
                    <a:pt x="141" y="150"/>
                  </a:lnTo>
                  <a:lnTo>
                    <a:pt x="141" y="148"/>
                  </a:lnTo>
                  <a:lnTo>
                    <a:pt x="141" y="146"/>
                  </a:lnTo>
                  <a:lnTo>
                    <a:pt x="140" y="144"/>
                  </a:lnTo>
                  <a:lnTo>
                    <a:pt x="139" y="146"/>
                  </a:lnTo>
                  <a:lnTo>
                    <a:pt x="138" y="146"/>
                  </a:lnTo>
                  <a:lnTo>
                    <a:pt x="137" y="146"/>
                  </a:lnTo>
                  <a:lnTo>
                    <a:pt x="136" y="142"/>
                  </a:lnTo>
                  <a:lnTo>
                    <a:pt x="136" y="140"/>
                  </a:lnTo>
                  <a:lnTo>
                    <a:pt x="137" y="142"/>
                  </a:lnTo>
                  <a:lnTo>
                    <a:pt x="137" y="144"/>
                  </a:lnTo>
                  <a:lnTo>
                    <a:pt x="138" y="144"/>
                  </a:lnTo>
                  <a:lnTo>
                    <a:pt x="139" y="144"/>
                  </a:lnTo>
                  <a:lnTo>
                    <a:pt x="140" y="144"/>
                  </a:lnTo>
                  <a:lnTo>
                    <a:pt x="140" y="142"/>
                  </a:lnTo>
                  <a:lnTo>
                    <a:pt x="141" y="144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3" y="142"/>
                  </a:lnTo>
                  <a:lnTo>
                    <a:pt x="143" y="140"/>
                  </a:lnTo>
                  <a:lnTo>
                    <a:pt x="144" y="138"/>
                  </a:lnTo>
                  <a:lnTo>
                    <a:pt x="145" y="137"/>
                  </a:lnTo>
                  <a:lnTo>
                    <a:pt x="145" y="133"/>
                  </a:lnTo>
                  <a:lnTo>
                    <a:pt x="145" y="131"/>
                  </a:lnTo>
                  <a:lnTo>
                    <a:pt x="146" y="127"/>
                  </a:lnTo>
                  <a:lnTo>
                    <a:pt x="147" y="125"/>
                  </a:lnTo>
                  <a:lnTo>
                    <a:pt x="146" y="123"/>
                  </a:lnTo>
                  <a:lnTo>
                    <a:pt x="146" y="122"/>
                  </a:lnTo>
                  <a:lnTo>
                    <a:pt x="147" y="120"/>
                  </a:lnTo>
                  <a:lnTo>
                    <a:pt x="148" y="122"/>
                  </a:lnTo>
                  <a:lnTo>
                    <a:pt x="149" y="120"/>
                  </a:lnTo>
                  <a:lnTo>
                    <a:pt x="149" y="118"/>
                  </a:lnTo>
                  <a:lnTo>
                    <a:pt x="149" y="116"/>
                  </a:lnTo>
                  <a:lnTo>
                    <a:pt x="149" y="114"/>
                  </a:lnTo>
                  <a:lnTo>
                    <a:pt x="149" y="112"/>
                  </a:lnTo>
                  <a:lnTo>
                    <a:pt x="149" y="110"/>
                  </a:lnTo>
                  <a:lnTo>
                    <a:pt x="150" y="108"/>
                  </a:lnTo>
                  <a:lnTo>
                    <a:pt x="151" y="107"/>
                  </a:lnTo>
                  <a:lnTo>
                    <a:pt x="152" y="105"/>
                  </a:lnTo>
                  <a:lnTo>
                    <a:pt x="153" y="107"/>
                  </a:lnTo>
                  <a:lnTo>
                    <a:pt x="154" y="105"/>
                  </a:lnTo>
                  <a:lnTo>
                    <a:pt x="155" y="105"/>
                  </a:lnTo>
                  <a:lnTo>
                    <a:pt x="155" y="103"/>
                  </a:lnTo>
                  <a:lnTo>
                    <a:pt x="156" y="101"/>
                  </a:lnTo>
                  <a:lnTo>
                    <a:pt x="156" y="99"/>
                  </a:lnTo>
                  <a:lnTo>
                    <a:pt x="157" y="97"/>
                  </a:lnTo>
                  <a:lnTo>
                    <a:pt x="158" y="95"/>
                  </a:lnTo>
                  <a:lnTo>
                    <a:pt x="158" y="93"/>
                  </a:lnTo>
                  <a:lnTo>
                    <a:pt x="158" y="92"/>
                  </a:lnTo>
                  <a:lnTo>
                    <a:pt x="158" y="90"/>
                  </a:lnTo>
                  <a:lnTo>
                    <a:pt x="158" y="88"/>
                  </a:lnTo>
                  <a:lnTo>
                    <a:pt x="159" y="88"/>
                  </a:lnTo>
                  <a:lnTo>
                    <a:pt x="160" y="86"/>
                  </a:lnTo>
                  <a:lnTo>
                    <a:pt x="159" y="84"/>
                  </a:lnTo>
                  <a:lnTo>
                    <a:pt x="159" y="82"/>
                  </a:lnTo>
                  <a:lnTo>
                    <a:pt x="158" y="80"/>
                  </a:lnTo>
                  <a:lnTo>
                    <a:pt x="158" y="78"/>
                  </a:lnTo>
                  <a:lnTo>
                    <a:pt x="157" y="78"/>
                  </a:lnTo>
                  <a:lnTo>
                    <a:pt x="157" y="77"/>
                  </a:lnTo>
                  <a:lnTo>
                    <a:pt x="158" y="78"/>
                  </a:lnTo>
                  <a:lnTo>
                    <a:pt x="158" y="77"/>
                  </a:lnTo>
                  <a:lnTo>
                    <a:pt x="159" y="75"/>
                  </a:lnTo>
                  <a:lnTo>
                    <a:pt x="162" y="75"/>
                  </a:lnTo>
                  <a:lnTo>
                    <a:pt x="162" y="77"/>
                  </a:lnTo>
                  <a:lnTo>
                    <a:pt x="163" y="77"/>
                  </a:lnTo>
                  <a:lnTo>
                    <a:pt x="163" y="78"/>
                  </a:lnTo>
                  <a:lnTo>
                    <a:pt x="162" y="77"/>
                  </a:lnTo>
                  <a:lnTo>
                    <a:pt x="162" y="78"/>
                  </a:lnTo>
                  <a:lnTo>
                    <a:pt x="161" y="77"/>
                  </a:lnTo>
                  <a:lnTo>
                    <a:pt x="160" y="77"/>
                  </a:lnTo>
                  <a:lnTo>
                    <a:pt x="160" y="78"/>
                  </a:lnTo>
                  <a:lnTo>
                    <a:pt x="159" y="78"/>
                  </a:lnTo>
                  <a:lnTo>
                    <a:pt x="160" y="80"/>
                  </a:lnTo>
                  <a:lnTo>
                    <a:pt x="159" y="82"/>
                  </a:lnTo>
                  <a:lnTo>
                    <a:pt x="159" y="84"/>
                  </a:lnTo>
                  <a:lnTo>
                    <a:pt x="160" y="84"/>
                  </a:lnTo>
                  <a:lnTo>
                    <a:pt x="161" y="86"/>
                  </a:lnTo>
                  <a:lnTo>
                    <a:pt x="161" y="88"/>
                  </a:lnTo>
                  <a:lnTo>
                    <a:pt x="161" y="90"/>
                  </a:lnTo>
                  <a:lnTo>
                    <a:pt x="162" y="90"/>
                  </a:lnTo>
                  <a:lnTo>
                    <a:pt x="163" y="88"/>
                  </a:lnTo>
                  <a:lnTo>
                    <a:pt x="164" y="88"/>
                  </a:lnTo>
                  <a:lnTo>
                    <a:pt x="164" y="86"/>
                  </a:lnTo>
                  <a:lnTo>
                    <a:pt x="165" y="82"/>
                  </a:lnTo>
                  <a:lnTo>
                    <a:pt x="166" y="80"/>
                  </a:lnTo>
                  <a:lnTo>
                    <a:pt x="168" y="78"/>
                  </a:lnTo>
                  <a:lnTo>
                    <a:pt x="169" y="75"/>
                  </a:lnTo>
                  <a:lnTo>
                    <a:pt x="170" y="73"/>
                  </a:lnTo>
                  <a:lnTo>
                    <a:pt x="172" y="73"/>
                  </a:lnTo>
                  <a:lnTo>
                    <a:pt x="173" y="73"/>
                  </a:lnTo>
                  <a:lnTo>
                    <a:pt x="174" y="73"/>
                  </a:lnTo>
                  <a:lnTo>
                    <a:pt x="175" y="73"/>
                  </a:lnTo>
                  <a:lnTo>
                    <a:pt x="176" y="73"/>
                  </a:lnTo>
                  <a:lnTo>
                    <a:pt x="175" y="71"/>
                  </a:lnTo>
                  <a:lnTo>
                    <a:pt x="175" y="69"/>
                  </a:lnTo>
                  <a:lnTo>
                    <a:pt x="174" y="67"/>
                  </a:lnTo>
                  <a:lnTo>
                    <a:pt x="173" y="65"/>
                  </a:lnTo>
                  <a:lnTo>
                    <a:pt x="173" y="62"/>
                  </a:lnTo>
                  <a:lnTo>
                    <a:pt x="173" y="52"/>
                  </a:lnTo>
                  <a:lnTo>
                    <a:pt x="172" y="50"/>
                  </a:lnTo>
                  <a:lnTo>
                    <a:pt x="172" y="49"/>
                  </a:lnTo>
                  <a:lnTo>
                    <a:pt x="172" y="47"/>
                  </a:lnTo>
                  <a:lnTo>
                    <a:pt x="169" y="34"/>
                  </a:lnTo>
                  <a:lnTo>
                    <a:pt x="169" y="32"/>
                  </a:lnTo>
                  <a:lnTo>
                    <a:pt x="168" y="28"/>
                  </a:lnTo>
                  <a:lnTo>
                    <a:pt x="168" y="24"/>
                  </a:lnTo>
                  <a:lnTo>
                    <a:pt x="167" y="20"/>
                  </a:lnTo>
                  <a:lnTo>
                    <a:pt x="166" y="19"/>
                  </a:lnTo>
                  <a:lnTo>
                    <a:pt x="165" y="22"/>
                  </a:lnTo>
                  <a:lnTo>
                    <a:pt x="164" y="22"/>
                  </a:lnTo>
                  <a:lnTo>
                    <a:pt x="163" y="22"/>
                  </a:lnTo>
                  <a:lnTo>
                    <a:pt x="161" y="22"/>
                  </a:lnTo>
                  <a:lnTo>
                    <a:pt x="159" y="20"/>
                  </a:lnTo>
                  <a:lnTo>
                    <a:pt x="158" y="20"/>
                  </a:lnTo>
                  <a:lnTo>
                    <a:pt x="156" y="20"/>
                  </a:lnTo>
                  <a:lnTo>
                    <a:pt x="156" y="19"/>
                  </a:lnTo>
                  <a:lnTo>
                    <a:pt x="155" y="19"/>
                  </a:lnTo>
                  <a:lnTo>
                    <a:pt x="155" y="15"/>
                  </a:lnTo>
                  <a:lnTo>
                    <a:pt x="154" y="15"/>
                  </a:lnTo>
                  <a:lnTo>
                    <a:pt x="152" y="13"/>
                  </a:lnTo>
                  <a:lnTo>
                    <a:pt x="152" y="11"/>
                  </a:lnTo>
                  <a:lnTo>
                    <a:pt x="151" y="9"/>
                  </a:lnTo>
                  <a:lnTo>
                    <a:pt x="151" y="7"/>
                  </a:lnTo>
                  <a:lnTo>
                    <a:pt x="151" y="4"/>
                  </a:lnTo>
                  <a:lnTo>
                    <a:pt x="150" y="4"/>
                  </a:lnTo>
                  <a:lnTo>
                    <a:pt x="150" y="2"/>
                  </a:lnTo>
                  <a:lnTo>
                    <a:pt x="150" y="0"/>
                  </a:lnTo>
                  <a:lnTo>
                    <a:pt x="149" y="0"/>
                  </a:lnTo>
                  <a:lnTo>
                    <a:pt x="149" y="4"/>
                  </a:lnTo>
                  <a:lnTo>
                    <a:pt x="148" y="4"/>
                  </a:lnTo>
                  <a:lnTo>
                    <a:pt x="147" y="5"/>
                  </a:lnTo>
                  <a:lnTo>
                    <a:pt x="146" y="7"/>
                  </a:lnTo>
                  <a:lnTo>
                    <a:pt x="145" y="7"/>
                  </a:lnTo>
                  <a:lnTo>
                    <a:pt x="143" y="5"/>
                  </a:lnTo>
                  <a:lnTo>
                    <a:pt x="143" y="7"/>
                  </a:lnTo>
                  <a:lnTo>
                    <a:pt x="142" y="7"/>
                  </a:lnTo>
                  <a:lnTo>
                    <a:pt x="141" y="9"/>
                  </a:lnTo>
                  <a:lnTo>
                    <a:pt x="142" y="9"/>
                  </a:lnTo>
                  <a:lnTo>
                    <a:pt x="142" y="13"/>
                  </a:lnTo>
                  <a:lnTo>
                    <a:pt x="142" y="15"/>
                  </a:lnTo>
                  <a:lnTo>
                    <a:pt x="141" y="17"/>
                  </a:lnTo>
                  <a:lnTo>
                    <a:pt x="142" y="19"/>
                  </a:lnTo>
                  <a:lnTo>
                    <a:pt x="143" y="19"/>
                  </a:lnTo>
                  <a:lnTo>
                    <a:pt x="144" y="19"/>
                  </a:lnTo>
                  <a:lnTo>
                    <a:pt x="145" y="17"/>
                  </a:lnTo>
                  <a:lnTo>
                    <a:pt x="145" y="19"/>
                  </a:lnTo>
                  <a:lnTo>
                    <a:pt x="144" y="19"/>
                  </a:lnTo>
                  <a:lnTo>
                    <a:pt x="144" y="20"/>
                  </a:lnTo>
                  <a:lnTo>
                    <a:pt x="144" y="22"/>
                  </a:lnTo>
                  <a:lnTo>
                    <a:pt x="144" y="24"/>
                  </a:lnTo>
                  <a:lnTo>
                    <a:pt x="145" y="26"/>
                  </a:lnTo>
                  <a:lnTo>
                    <a:pt x="145" y="28"/>
                  </a:lnTo>
                  <a:lnTo>
                    <a:pt x="145" y="32"/>
                  </a:lnTo>
                  <a:lnTo>
                    <a:pt x="145" y="34"/>
                  </a:lnTo>
                  <a:lnTo>
                    <a:pt x="144" y="34"/>
                  </a:lnTo>
                  <a:lnTo>
                    <a:pt x="144" y="32"/>
                  </a:lnTo>
                  <a:lnTo>
                    <a:pt x="143" y="30"/>
                  </a:lnTo>
                  <a:lnTo>
                    <a:pt x="142" y="30"/>
                  </a:lnTo>
                  <a:lnTo>
                    <a:pt x="142" y="28"/>
                  </a:lnTo>
                  <a:lnTo>
                    <a:pt x="142" y="26"/>
                  </a:lnTo>
                  <a:lnTo>
                    <a:pt x="142" y="24"/>
                  </a:lnTo>
                  <a:lnTo>
                    <a:pt x="143" y="22"/>
                  </a:lnTo>
                  <a:lnTo>
                    <a:pt x="141" y="22"/>
                  </a:lnTo>
                  <a:lnTo>
                    <a:pt x="142" y="22"/>
                  </a:lnTo>
                  <a:lnTo>
                    <a:pt x="142" y="24"/>
                  </a:lnTo>
                  <a:lnTo>
                    <a:pt x="141" y="24"/>
                  </a:lnTo>
                  <a:lnTo>
                    <a:pt x="140" y="24"/>
                  </a:lnTo>
                  <a:lnTo>
                    <a:pt x="140" y="20"/>
                  </a:lnTo>
                  <a:lnTo>
                    <a:pt x="139" y="20"/>
                  </a:lnTo>
                  <a:lnTo>
                    <a:pt x="138" y="20"/>
                  </a:lnTo>
                  <a:lnTo>
                    <a:pt x="139" y="20"/>
                  </a:lnTo>
                  <a:lnTo>
                    <a:pt x="139" y="19"/>
                  </a:lnTo>
                  <a:lnTo>
                    <a:pt x="138" y="20"/>
                  </a:lnTo>
                  <a:lnTo>
                    <a:pt x="137" y="20"/>
                  </a:lnTo>
                  <a:lnTo>
                    <a:pt x="136" y="19"/>
                  </a:lnTo>
                  <a:lnTo>
                    <a:pt x="135" y="17"/>
                  </a:lnTo>
                  <a:lnTo>
                    <a:pt x="132" y="17"/>
                  </a:lnTo>
                  <a:lnTo>
                    <a:pt x="132" y="15"/>
                  </a:lnTo>
                  <a:lnTo>
                    <a:pt x="131" y="15"/>
                  </a:lnTo>
                  <a:lnTo>
                    <a:pt x="130" y="15"/>
                  </a:lnTo>
                  <a:lnTo>
                    <a:pt x="130" y="13"/>
                  </a:lnTo>
                  <a:lnTo>
                    <a:pt x="130" y="15"/>
                  </a:lnTo>
                  <a:lnTo>
                    <a:pt x="131" y="15"/>
                  </a:lnTo>
                  <a:lnTo>
                    <a:pt x="131" y="13"/>
                  </a:lnTo>
                  <a:lnTo>
                    <a:pt x="129" y="11"/>
                  </a:lnTo>
                  <a:lnTo>
                    <a:pt x="128" y="9"/>
                  </a:lnTo>
                  <a:lnTo>
                    <a:pt x="128" y="11"/>
                  </a:lnTo>
                  <a:lnTo>
                    <a:pt x="129" y="11"/>
                  </a:lnTo>
                  <a:lnTo>
                    <a:pt x="128" y="11"/>
                  </a:lnTo>
                  <a:lnTo>
                    <a:pt x="128" y="13"/>
                  </a:lnTo>
                  <a:lnTo>
                    <a:pt x="128" y="15"/>
                  </a:lnTo>
                  <a:lnTo>
                    <a:pt x="128" y="17"/>
                  </a:lnTo>
                  <a:lnTo>
                    <a:pt x="128" y="15"/>
                  </a:lnTo>
                  <a:lnTo>
                    <a:pt x="127" y="15"/>
                  </a:lnTo>
                  <a:lnTo>
                    <a:pt x="127" y="13"/>
                  </a:lnTo>
                  <a:lnTo>
                    <a:pt x="128" y="11"/>
                  </a:lnTo>
                  <a:lnTo>
                    <a:pt x="126" y="9"/>
                  </a:lnTo>
                  <a:lnTo>
                    <a:pt x="125" y="9"/>
                  </a:lnTo>
                  <a:lnTo>
                    <a:pt x="125" y="11"/>
                  </a:lnTo>
                  <a:lnTo>
                    <a:pt x="125" y="13"/>
                  </a:lnTo>
                  <a:lnTo>
                    <a:pt x="125" y="15"/>
                  </a:lnTo>
                  <a:lnTo>
                    <a:pt x="124" y="15"/>
                  </a:lnTo>
                  <a:lnTo>
                    <a:pt x="124" y="17"/>
                  </a:lnTo>
                  <a:lnTo>
                    <a:pt x="123" y="17"/>
                  </a:lnTo>
                  <a:lnTo>
                    <a:pt x="120" y="19"/>
                  </a:lnTo>
                  <a:lnTo>
                    <a:pt x="119" y="19"/>
                  </a:lnTo>
                  <a:lnTo>
                    <a:pt x="118" y="19"/>
                  </a:lnTo>
                  <a:lnTo>
                    <a:pt x="116" y="17"/>
                  </a:lnTo>
                  <a:lnTo>
                    <a:pt x="115" y="15"/>
                  </a:lnTo>
                  <a:lnTo>
                    <a:pt x="114" y="13"/>
                  </a:lnTo>
                  <a:lnTo>
                    <a:pt x="113" y="13"/>
                  </a:lnTo>
                  <a:lnTo>
                    <a:pt x="112" y="13"/>
                  </a:lnTo>
                  <a:lnTo>
                    <a:pt x="111" y="15"/>
                  </a:lnTo>
                  <a:lnTo>
                    <a:pt x="112" y="17"/>
                  </a:lnTo>
                  <a:lnTo>
                    <a:pt x="111" y="20"/>
                  </a:lnTo>
                  <a:lnTo>
                    <a:pt x="112" y="20"/>
                  </a:lnTo>
                  <a:lnTo>
                    <a:pt x="111" y="22"/>
                  </a:lnTo>
                  <a:lnTo>
                    <a:pt x="110" y="22"/>
                  </a:lnTo>
                  <a:lnTo>
                    <a:pt x="110" y="24"/>
                  </a:lnTo>
                  <a:lnTo>
                    <a:pt x="109" y="26"/>
                  </a:lnTo>
                  <a:lnTo>
                    <a:pt x="109" y="28"/>
                  </a:lnTo>
                  <a:lnTo>
                    <a:pt x="108" y="26"/>
                  </a:lnTo>
                  <a:lnTo>
                    <a:pt x="106" y="26"/>
                  </a:lnTo>
                  <a:lnTo>
                    <a:pt x="105" y="24"/>
                  </a:lnTo>
                  <a:lnTo>
                    <a:pt x="104" y="26"/>
                  </a:lnTo>
                  <a:lnTo>
                    <a:pt x="103" y="28"/>
                  </a:lnTo>
                  <a:lnTo>
                    <a:pt x="102" y="28"/>
                  </a:lnTo>
                  <a:lnTo>
                    <a:pt x="102" y="30"/>
                  </a:lnTo>
                  <a:lnTo>
                    <a:pt x="102" y="32"/>
                  </a:lnTo>
                  <a:lnTo>
                    <a:pt x="101" y="32"/>
                  </a:lnTo>
                  <a:lnTo>
                    <a:pt x="100" y="32"/>
                  </a:lnTo>
                  <a:lnTo>
                    <a:pt x="100" y="34"/>
                  </a:lnTo>
                  <a:lnTo>
                    <a:pt x="101" y="34"/>
                  </a:lnTo>
                  <a:lnTo>
                    <a:pt x="101" y="35"/>
                  </a:lnTo>
                  <a:lnTo>
                    <a:pt x="100" y="34"/>
                  </a:lnTo>
                  <a:lnTo>
                    <a:pt x="100" y="35"/>
                  </a:lnTo>
                  <a:lnTo>
                    <a:pt x="100" y="37"/>
                  </a:lnTo>
                  <a:lnTo>
                    <a:pt x="100" y="35"/>
                  </a:lnTo>
                  <a:lnTo>
                    <a:pt x="99" y="35"/>
                  </a:lnTo>
                  <a:lnTo>
                    <a:pt x="98" y="34"/>
                  </a:lnTo>
                  <a:lnTo>
                    <a:pt x="97" y="34"/>
                  </a:lnTo>
                  <a:lnTo>
                    <a:pt x="97" y="32"/>
                  </a:lnTo>
                  <a:lnTo>
                    <a:pt x="98" y="32"/>
                  </a:lnTo>
                  <a:lnTo>
                    <a:pt x="99" y="34"/>
                  </a:lnTo>
                  <a:lnTo>
                    <a:pt x="99" y="32"/>
                  </a:lnTo>
                  <a:lnTo>
                    <a:pt x="99" y="30"/>
                  </a:lnTo>
                  <a:lnTo>
                    <a:pt x="98" y="28"/>
                  </a:lnTo>
                  <a:lnTo>
                    <a:pt x="97" y="24"/>
                  </a:lnTo>
                  <a:lnTo>
                    <a:pt x="97" y="22"/>
                  </a:lnTo>
                  <a:lnTo>
                    <a:pt x="96" y="22"/>
                  </a:lnTo>
                  <a:lnTo>
                    <a:pt x="95" y="22"/>
                  </a:lnTo>
                  <a:lnTo>
                    <a:pt x="95" y="24"/>
                  </a:lnTo>
                  <a:lnTo>
                    <a:pt x="94" y="24"/>
                  </a:lnTo>
                  <a:lnTo>
                    <a:pt x="93" y="24"/>
                  </a:lnTo>
                  <a:lnTo>
                    <a:pt x="92" y="24"/>
                  </a:lnTo>
                  <a:lnTo>
                    <a:pt x="92" y="26"/>
                  </a:lnTo>
                  <a:lnTo>
                    <a:pt x="91" y="26"/>
                  </a:lnTo>
                  <a:lnTo>
                    <a:pt x="91" y="28"/>
                  </a:lnTo>
                  <a:lnTo>
                    <a:pt x="91" y="30"/>
                  </a:lnTo>
                  <a:lnTo>
                    <a:pt x="89" y="30"/>
                  </a:lnTo>
                  <a:lnTo>
                    <a:pt x="89" y="28"/>
                  </a:lnTo>
                  <a:lnTo>
                    <a:pt x="89" y="26"/>
                  </a:lnTo>
                  <a:lnTo>
                    <a:pt x="88" y="24"/>
                  </a:lnTo>
                  <a:lnTo>
                    <a:pt x="87" y="24"/>
                  </a:lnTo>
                  <a:lnTo>
                    <a:pt x="87" y="26"/>
                  </a:lnTo>
                  <a:lnTo>
                    <a:pt x="87" y="28"/>
                  </a:lnTo>
                  <a:lnTo>
                    <a:pt x="88" y="28"/>
                  </a:lnTo>
                  <a:lnTo>
                    <a:pt x="87" y="30"/>
                  </a:lnTo>
                  <a:lnTo>
                    <a:pt x="86" y="30"/>
                  </a:lnTo>
                  <a:lnTo>
                    <a:pt x="86" y="28"/>
                  </a:lnTo>
                  <a:lnTo>
                    <a:pt x="86" y="26"/>
                  </a:lnTo>
                  <a:lnTo>
                    <a:pt x="84" y="26"/>
                  </a:lnTo>
                  <a:lnTo>
                    <a:pt x="83" y="26"/>
                  </a:lnTo>
                  <a:lnTo>
                    <a:pt x="82" y="24"/>
                  </a:lnTo>
                  <a:lnTo>
                    <a:pt x="81" y="24"/>
                  </a:lnTo>
                  <a:lnTo>
                    <a:pt x="82" y="26"/>
                  </a:lnTo>
                  <a:lnTo>
                    <a:pt x="81" y="26"/>
                  </a:lnTo>
                  <a:lnTo>
                    <a:pt x="81" y="24"/>
                  </a:lnTo>
                  <a:lnTo>
                    <a:pt x="81" y="22"/>
                  </a:lnTo>
                  <a:lnTo>
                    <a:pt x="80" y="20"/>
                  </a:lnTo>
                  <a:lnTo>
                    <a:pt x="79" y="20"/>
                  </a:lnTo>
                  <a:lnTo>
                    <a:pt x="78" y="20"/>
                  </a:lnTo>
                  <a:lnTo>
                    <a:pt x="75" y="22"/>
                  </a:lnTo>
                  <a:lnTo>
                    <a:pt x="74" y="22"/>
                  </a:lnTo>
                  <a:lnTo>
                    <a:pt x="73" y="22"/>
                  </a:lnTo>
                  <a:lnTo>
                    <a:pt x="72" y="24"/>
                  </a:lnTo>
                  <a:lnTo>
                    <a:pt x="70" y="24"/>
                  </a:lnTo>
                  <a:lnTo>
                    <a:pt x="69" y="24"/>
                  </a:lnTo>
                  <a:lnTo>
                    <a:pt x="69" y="26"/>
                  </a:lnTo>
                  <a:lnTo>
                    <a:pt x="69" y="28"/>
                  </a:lnTo>
                  <a:lnTo>
                    <a:pt x="68" y="28"/>
                  </a:lnTo>
                  <a:lnTo>
                    <a:pt x="67" y="30"/>
                  </a:lnTo>
                  <a:lnTo>
                    <a:pt x="66" y="30"/>
                  </a:lnTo>
                  <a:lnTo>
                    <a:pt x="66" y="32"/>
                  </a:lnTo>
                  <a:lnTo>
                    <a:pt x="66" y="34"/>
                  </a:lnTo>
                  <a:lnTo>
                    <a:pt x="67" y="34"/>
                  </a:lnTo>
                  <a:lnTo>
                    <a:pt x="67" y="32"/>
                  </a:lnTo>
                  <a:lnTo>
                    <a:pt x="68" y="32"/>
                  </a:lnTo>
                  <a:lnTo>
                    <a:pt x="68" y="34"/>
                  </a:lnTo>
                  <a:lnTo>
                    <a:pt x="69" y="35"/>
                  </a:lnTo>
                  <a:lnTo>
                    <a:pt x="68" y="35"/>
                  </a:lnTo>
                  <a:lnTo>
                    <a:pt x="67" y="34"/>
                  </a:lnTo>
                  <a:lnTo>
                    <a:pt x="66" y="34"/>
                  </a:lnTo>
                  <a:lnTo>
                    <a:pt x="65" y="35"/>
                  </a:lnTo>
                  <a:lnTo>
                    <a:pt x="66" y="37"/>
                  </a:lnTo>
                  <a:lnTo>
                    <a:pt x="65" y="37"/>
                  </a:lnTo>
                  <a:lnTo>
                    <a:pt x="65" y="39"/>
                  </a:lnTo>
                  <a:lnTo>
                    <a:pt x="66" y="39"/>
                  </a:lnTo>
                  <a:lnTo>
                    <a:pt x="67" y="39"/>
                  </a:lnTo>
                  <a:lnTo>
                    <a:pt x="67" y="41"/>
                  </a:lnTo>
                  <a:lnTo>
                    <a:pt x="68" y="41"/>
                  </a:lnTo>
                  <a:lnTo>
                    <a:pt x="69" y="41"/>
                  </a:lnTo>
                  <a:lnTo>
                    <a:pt x="70" y="41"/>
                  </a:lnTo>
                  <a:lnTo>
                    <a:pt x="70" y="43"/>
                  </a:lnTo>
                  <a:lnTo>
                    <a:pt x="69" y="43"/>
                  </a:lnTo>
                  <a:lnTo>
                    <a:pt x="68" y="41"/>
                  </a:lnTo>
                  <a:lnTo>
                    <a:pt x="68" y="43"/>
                  </a:lnTo>
                  <a:lnTo>
                    <a:pt x="67" y="43"/>
                  </a:lnTo>
                  <a:lnTo>
                    <a:pt x="67" y="45"/>
                  </a:lnTo>
                  <a:lnTo>
                    <a:pt x="66" y="43"/>
                  </a:lnTo>
                  <a:lnTo>
                    <a:pt x="66" y="41"/>
                  </a:lnTo>
                  <a:lnTo>
                    <a:pt x="66" y="43"/>
                  </a:lnTo>
                  <a:lnTo>
                    <a:pt x="65" y="43"/>
                  </a:lnTo>
                  <a:lnTo>
                    <a:pt x="63" y="45"/>
                  </a:lnTo>
                  <a:lnTo>
                    <a:pt x="62" y="47"/>
                  </a:lnTo>
                  <a:lnTo>
                    <a:pt x="62" y="45"/>
                  </a:lnTo>
                  <a:lnTo>
                    <a:pt x="62" y="43"/>
                  </a:lnTo>
                  <a:lnTo>
                    <a:pt x="61" y="41"/>
                  </a:lnTo>
                  <a:lnTo>
                    <a:pt x="61" y="39"/>
                  </a:lnTo>
                  <a:lnTo>
                    <a:pt x="61" y="41"/>
                  </a:lnTo>
                  <a:lnTo>
                    <a:pt x="60" y="41"/>
                  </a:lnTo>
                  <a:lnTo>
                    <a:pt x="60" y="39"/>
                  </a:lnTo>
                  <a:lnTo>
                    <a:pt x="59" y="41"/>
                  </a:lnTo>
                  <a:lnTo>
                    <a:pt x="58" y="41"/>
                  </a:lnTo>
                  <a:lnTo>
                    <a:pt x="56" y="39"/>
                  </a:lnTo>
                  <a:lnTo>
                    <a:pt x="56" y="37"/>
                  </a:lnTo>
                  <a:lnTo>
                    <a:pt x="56" y="39"/>
                  </a:lnTo>
                  <a:lnTo>
                    <a:pt x="55" y="37"/>
                  </a:lnTo>
                  <a:lnTo>
                    <a:pt x="54" y="37"/>
                  </a:lnTo>
                  <a:lnTo>
                    <a:pt x="53" y="37"/>
                  </a:lnTo>
                  <a:lnTo>
                    <a:pt x="52" y="37"/>
                  </a:lnTo>
                  <a:lnTo>
                    <a:pt x="51" y="37"/>
                  </a:lnTo>
                  <a:lnTo>
                    <a:pt x="51" y="35"/>
                  </a:lnTo>
                  <a:lnTo>
                    <a:pt x="52" y="34"/>
                  </a:lnTo>
                  <a:lnTo>
                    <a:pt x="51" y="34"/>
                  </a:lnTo>
                  <a:lnTo>
                    <a:pt x="50" y="34"/>
                  </a:lnTo>
                  <a:lnTo>
                    <a:pt x="49" y="34"/>
                  </a:lnTo>
                  <a:lnTo>
                    <a:pt x="50" y="35"/>
                  </a:lnTo>
                  <a:lnTo>
                    <a:pt x="49" y="35"/>
                  </a:lnTo>
                  <a:lnTo>
                    <a:pt x="48" y="35"/>
                  </a:lnTo>
                  <a:lnTo>
                    <a:pt x="48" y="37"/>
                  </a:lnTo>
                  <a:lnTo>
                    <a:pt x="47" y="39"/>
                  </a:lnTo>
                  <a:lnTo>
                    <a:pt x="47" y="41"/>
                  </a:lnTo>
                  <a:lnTo>
                    <a:pt x="46" y="41"/>
                  </a:lnTo>
                  <a:lnTo>
                    <a:pt x="45" y="41"/>
                  </a:lnTo>
                  <a:lnTo>
                    <a:pt x="44" y="41"/>
                  </a:lnTo>
                  <a:lnTo>
                    <a:pt x="43" y="43"/>
                  </a:lnTo>
                  <a:lnTo>
                    <a:pt x="43" y="45"/>
                  </a:lnTo>
                  <a:lnTo>
                    <a:pt x="43" y="47"/>
                  </a:lnTo>
                  <a:lnTo>
                    <a:pt x="41" y="49"/>
                  </a:lnTo>
                  <a:lnTo>
                    <a:pt x="41" y="50"/>
                  </a:lnTo>
                  <a:lnTo>
                    <a:pt x="40" y="50"/>
                  </a:lnTo>
                  <a:lnTo>
                    <a:pt x="40" y="52"/>
                  </a:lnTo>
                  <a:lnTo>
                    <a:pt x="40" y="54"/>
                  </a:lnTo>
                  <a:lnTo>
                    <a:pt x="41" y="56"/>
                  </a:lnTo>
                  <a:lnTo>
                    <a:pt x="41" y="58"/>
                  </a:lnTo>
                  <a:lnTo>
                    <a:pt x="41" y="60"/>
                  </a:lnTo>
                  <a:lnTo>
                    <a:pt x="40" y="62"/>
                  </a:lnTo>
                  <a:lnTo>
                    <a:pt x="40" y="64"/>
                  </a:lnTo>
                  <a:lnTo>
                    <a:pt x="41" y="62"/>
                  </a:lnTo>
                  <a:lnTo>
                    <a:pt x="42" y="60"/>
                  </a:lnTo>
                  <a:lnTo>
                    <a:pt x="43" y="60"/>
                  </a:lnTo>
                  <a:lnTo>
                    <a:pt x="44" y="58"/>
                  </a:lnTo>
                  <a:lnTo>
                    <a:pt x="45" y="58"/>
                  </a:lnTo>
                  <a:lnTo>
                    <a:pt x="45" y="56"/>
                  </a:lnTo>
                  <a:lnTo>
                    <a:pt x="47" y="56"/>
                  </a:lnTo>
                  <a:lnTo>
                    <a:pt x="47" y="54"/>
                  </a:lnTo>
                  <a:lnTo>
                    <a:pt x="48" y="56"/>
                  </a:lnTo>
                  <a:lnTo>
                    <a:pt x="48" y="54"/>
                  </a:lnTo>
                  <a:lnTo>
                    <a:pt x="48" y="52"/>
                  </a:lnTo>
                  <a:lnTo>
                    <a:pt x="49" y="50"/>
                  </a:lnTo>
                  <a:lnTo>
                    <a:pt x="49" y="52"/>
                  </a:lnTo>
                  <a:lnTo>
                    <a:pt x="51" y="52"/>
                  </a:lnTo>
                  <a:lnTo>
                    <a:pt x="51" y="54"/>
                  </a:lnTo>
                  <a:lnTo>
                    <a:pt x="50" y="54"/>
                  </a:lnTo>
                  <a:lnTo>
                    <a:pt x="50" y="56"/>
                  </a:lnTo>
                  <a:lnTo>
                    <a:pt x="48" y="58"/>
                  </a:lnTo>
                  <a:lnTo>
                    <a:pt x="49" y="58"/>
                  </a:lnTo>
                  <a:lnTo>
                    <a:pt x="49" y="60"/>
                  </a:lnTo>
                  <a:lnTo>
                    <a:pt x="50" y="62"/>
                  </a:lnTo>
                  <a:lnTo>
                    <a:pt x="49" y="62"/>
                  </a:lnTo>
                  <a:lnTo>
                    <a:pt x="48" y="60"/>
                  </a:lnTo>
                  <a:lnTo>
                    <a:pt x="48" y="62"/>
                  </a:lnTo>
                  <a:lnTo>
                    <a:pt x="47" y="62"/>
                  </a:lnTo>
                  <a:lnTo>
                    <a:pt x="46" y="62"/>
                  </a:lnTo>
                  <a:lnTo>
                    <a:pt x="45" y="64"/>
                  </a:lnTo>
                  <a:lnTo>
                    <a:pt x="44" y="62"/>
                  </a:lnTo>
                  <a:lnTo>
                    <a:pt x="44" y="65"/>
                  </a:lnTo>
                  <a:lnTo>
                    <a:pt x="43" y="67"/>
                  </a:lnTo>
                  <a:lnTo>
                    <a:pt x="42" y="71"/>
                  </a:lnTo>
                  <a:lnTo>
                    <a:pt x="41" y="73"/>
                  </a:lnTo>
                  <a:lnTo>
                    <a:pt x="40" y="73"/>
                  </a:lnTo>
                  <a:lnTo>
                    <a:pt x="39" y="73"/>
                  </a:lnTo>
                  <a:lnTo>
                    <a:pt x="38" y="73"/>
                  </a:lnTo>
                  <a:lnTo>
                    <a:pt x="37" y="75"/>
                  </a:lnTo>
                  <a:lnTo>
                    <a:pt x="36" y="75"/>
                  </a:lnTo>
                  <a:lnTo>
                    <a:pt x="34" y="78"/>
                  </a:lnTo>
                  <a:lnTo>
                    <a:pt x="31" y="78"/>
                  </a:lnTo>
                  <a:lnTo>
                    <a:pt x="30" y="80"/>
                  </a:lnTo>
                  <a:lnTo>
                    <a:pt x="29" y="82"/>
                  </a:lnTo>
                  <a:lnTo>
                    <a:pt x="27" y="86"/>
                  </a:lnTo>
                  <a:lnTo>
                    <a:pt x="26" y="88"/>
                  </a:lnTo>
                  <a:lnTo>
                    <a:pt x="24" y="90"/>
                  </a:lnTo>
                  <a:lnTo>
                    <a:pt x="25" y="92"/>
                  </a:lnTo>
                  <a:lnTo>
                    <a:pt x="24" y="92"/>
                  </a:lnTo>
                  <a:lnTo>
                    <a:pt x="25" y="93"/>
                  </a:lnTo>
                  <a:lnTo>
                    <a:pt x="24" y="93"/>
                  </a:lnTo>
                  <a:lnTo>
                    <a:pt x="23" y="93"/>
                  </a:lnTo>
                  <a:lnTo>
                    <a:pt x="24" y="92"/>
                  </a:lnTo>
                  <a:lnTo>
                    <a:pt x="23" y="92"/>
                  </a:lnTo>
                  <a:lnTo>
                    <a:pt x="21" y="95"/>
                  </a:lnTo>
                  <a:lnTo>
                    <a:pt x="18" y="99"/>
                  </a:lnTo>
                  <a:lnTo>
                    <a:pt x="16" y="101"/>
                  </a:lnTo>
                  <a:lnTo>
                    <a:pt x="15" y="101"/>
                  </a:lnTo>
                  <a:lnTo>
                    <a:pt x="13" y="105"/>
                  </a:lnTo>
                  <a:lnTo>
                    <a:pt x="11" y="108"/>
                  </a:lnTo>
                  <a:lnTo>
                    <a:pt x="10" y="108"/>
                  </a:lnTo>
                  <a:lnTo>
                    <a:pt x="10" y="110"/>
                  </a:lnTo>
                  <a:lnTo>
                    <a:pt x="8" y="110"/>
                  </a:lnTo>
                  <a:lnTo>
                    <a:pt x="7" y="112"/>
                  </a:lnTo>
                  <a:lnTo>
                    <a:pt x="6" y="110"/>
                  </a:lnTo>
                  <a:lnTo>
                    <a:pt x="5" y="110"/>
                  </a:lnTo>
                  <a:lnTo>
                    <a:pt x="5" y="112"/>
                  </a:lnTo>
                  <a:lnTo>
                    <a:pt x="5" y="114"/>
                  </a:lnTo>
                  <a:lnTo>
                    <a:pt x="4" y="114"/>
                  </a:lnTo>
                  <a:lnTo>
                    <a:pt x="4" y="116"/>
                  </a:lnTo>
                  <a:lnTo>
                    <a:pt x="4" y="118"/>
                  </a:lnTo>
                  <a:lnTo>
                    <a:pt x="5" y="118"/>
                  </a:lnTo>
                  <a:lnTo>
                    <a:pt x="5" y="120"/>
                  </a:lnTo>
                  <a:lnTo>
                    <a:pt x="4" y="118"/>
                  </a:lnTo>
                  <a:lnTo>
                    <a:pt x="3" y="120"/>
                  </a:lnTo>
                  <a:lnTo>
                    <a:pt x="4" y="120"/>
                  </a:lnTo>
                  <a:lnTo>
                    <a:pt x="4" y="122"/>
                  </a:lnTo>
                  <a:lnTo>
                    <a:pt x="5" y="122"/>
                  </a:lnTo>
                  <a:lnTo>
                    <a:pt x="3" y="122"/>
                  </a:lnTo>
                  <a:lnTo>
                    <a:pt x="2" y="122"/>
                  </a:lnTo>
                  <a:lnTo>
                    <a:pt x="2" y="123"/>
                  </a:lnTo>
                  <a:lnTo>
                    <a:pt x="1" y="125"/>
                  </a:lnTo>
                  <a:lnTo>
                    <a:pt x="2" y="127"/>
                  </a:lnTo>
                  <a:lnTo>
                    <a:pt x="2" y="129"/>
                  </a:lnTo>
                  <a:lnTo>
                    <a:pt x="1" y="133"/>
                  </a:lnTo>
                  <a:lnTo>
                    <a:pt x="1" y="135"/>
                  </a:lnTo>
                  <a:lnTo>
                    <a:pt x="1" y="133"/>
                  </a:lnTo>
                  <a:lnTo>
                    <a:pt x="2" y="133"/>
                  </a:lnTo>
                  <a:lnTo>
                    <a:pt x="4" y="137"/>
                  </a:lnTo>
                  <a:lnTo>
                    <a:pt x="5" y="137"/>
                  </a:lnTo>
                  <a:lnTo>
                    <a:pt x="5" y="138"/>
                  </a:lnTo>
                  <a:lnTo>
                    <a:pt x="4" y="142"/>
                  </a:lnTo>
                  <a:lnTo>
                    <a:pt x="4" y="146"/>
                  </a:lnTo>
                  <a:lnTo>
                    <a:pt x="3" y="146"/>
                  </a:lnTo>
                  <a:lnTo>
                    <a:pt x="2" y="148"/>
                  </a:lnTo>
                  <a:lnTo>
                    <a:pt x="1" y="150"/>
                  </a:lnTo>
                  <a:lnTo>
                    <a:pt x="0" y="150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C0C0C0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82D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33" name="Freeform 192"/>
            <p:cNvSpPr>
              <a:spLocks/>
            </p:cNvSpPr>
            <p:nvPr/>
          </p:nvSpPr>
          <p:spPr bwMode="auto">
            <a:xfrm>
              <a:off x="3263" y="2896"/>
              <a:ext cx="142" cy="298"/>
            </a:xfrm>
            <a:custGeom>
              <a:avLst/>
              <a:gdLst>
                <a:gd name="T0" fmla="*/ 14 w 123"/>
                <a:gd name="T1" fmla="*/ 45 h 498"/>
                <a:gd name="T2" fmla="*/ 31 w 123"/>
                <a:gd name="T3" fmla="*/ 50 h 498"/>
                <a:gd name="T4" fmla="*/ 32 w 123"/>
                <a:gd name="T5" fmla="*/ 50 h 498"/>
                <a:gd name="T6" fmla="*/ 38 w 123"/>
                <a:gd name="T7" fmla="*/ 52 h 498"/>
                <a:gd name="T8" fmla="*/ 50 w 123"/>
                <a:gd name="T9" fmla="*/ 53 h 498"/>
                <a:gd name="T10" fmla="*/ 58 w 123"/>
                <a:gd name="T11" fmla="*/ 54 h 498"/>
                <a:gd name="T12" fmla="*/ 67 w 123"/>
                <a:gd name="T13" fmla="*/ 55 h 498"/>
                <a:gd name="T14" fmla="*/ 80 w 123"/>
                <a:gd name="T15" fmla="*/ 56 h 498"/>
                <a:gd name="T16" fmla="*/ 89 w 123"/>
                <a:gd name="T17" fmla="*/ 59 h 498"/>
                <a:gd name="T18" fmla="*/ 92 w 123"/>
                <a:gd name="T19" fmla="*/ 61 h 498"/>
                <a:gd name="T20" fmla="*/ 94 w 123"/>
                <a:gd name="T21" fmla="*/ 63 h 498"/>
                <a:gd name="T22" fmla="*/ 109 w 123"/>
                <a:gd name="T23" fmla="*/ 63 h 498"/>
                <a:gd name="T24" fmla="*/ 112 w 123"/>
                <a:gd name="T25" fmla="*/ 63 h 498"/>
                <a:gd name="T26" fmla="*/ 115 w 123"/>
                <a:gd name="T27" fmla="*/ 60 h 498"/>
                <a:gd name="T28" fmla="*/ 115 w 123"/>
                <a:gd name="T29" fmla="*/ 58 h 498"/>
                <a:gd name="T30" fmla="*/ 119 w 123"/>
                <a:gd name="T31" fmla="*/ 54 h 498"/>
                <a:gd name="T32" fmla="*/ 127 w 123"/>
                <a:gd name="T33" fmla="*/ 50 h 498"/>
                <a:gd name="T34" fmla="*/ 147 w 123"/>
                <a:gd name="T35" fmla="*/ 47 h 498"/>
                <a:gd name="T36" fmla="*/ 154 w 123"/>
                <a:gd name="T37" fmla="*/ 44 h 498"/>
                <a:gd name="T38" fmla="*/ 162 w 123"/>
                <a:gd name="T39" fmla="*/ 42 h 498"/>
                <a:gd name="T40" fmla="*/ 167 w 123"/>
                <a:gd name="T41" fmla="*/ 40 h 498"/>
                <a:gd name="T42" fmla="*/ 170 w 123"/>
                <a:gd name="T43" fmla="*/ 38 h 498"/>
                <a:gd name="T44" fmla="*/ 173 w 123"/>
                <a:gd name="T45" fmla="*/ 35 h 498"/>
                <a:gd name="T46" fmla="*/ 175 w 123"/>
                <a:gd name="T47" fmla="*/ 32 h 498"/>
                <a:gd name="T48" fmla="*/ 180 w 123"/>
                <a:gd name="T49" fmla="*/ 29 h 498"/>
                <a:gd name="T50" fmla="*/ 181 w 123"/>
                <a:gd name="T51" fmla="*/ 25 h 498"/>
                <a:gd name="T52" fmla="*/ 181 w 123"/>
                <a:gd name="T53" fmla="*/ 23 h 498"/>
                <a:gd name="T54" fmla="*/ 192 w 123"/>
                <a:gd name="T55" fmla="*/ 19 h 498"/>
                <a:gd name="T56" fmla="*/ 197 w 123"/>
                <a:gd name="T57" fmla="*/ 17 h 498"/>
                <a:gd name="T58" fmla="*/ 202 w 123"/>
                <a:gd name="T59" fmla="*/ 14 h 498"/>
                <a:gd name="T60" fmla="*/ 205 w 123"/>
                <a:gd name="T61" fmla="*/ 12 h 498"/>
                <a:gd name="T62" fmla="*/ 197 w 123"/>
                <a:gd name="T63" fmla="*/ 9 h 498"/>
                <a:gd name="T64" fmla="*/ 205 w 123"/>
                <a:gd name="T65" fmla="*/ 6 h 498"/>
                <a:gd name="T66" fmla="*/ 217 w 123"/>
                <a:gd name="T67" fmla="*/ 5 h 498"/>
                <a:gd name="T68" fmla="*/ 205 w 123"/>
                <a:gd name="T69" fmla="*/ 3 h 498"/>
                <a:gd name="T70" fmla="*/ 193 w 123"/>
                <a:gd name="T71" fmla="*/ 3 h 498"/>
                <a:gd name="T72" fmla="*/ 182 w 123"/>
                <a:gd name="T73" fmla="*/ 3 h 498"/>
                <a:gd name="T74" fmla="*/ 175 w 123"/>
                <a:gd name="T75" fmla="*/ 1 h 498"/>
                <a:gd name="T76" fmla="*/ 165 w 123"/>
                <a:gd name="T77" fmla="*/ 1 h 498"/>
                <a:gd name="T78" fmla="*/ 152 w 123"/>
                <a:gd name="T79" fmla="*/ 1 h 498"/>
                <a:gd name="T80" fmla="*/ 145 w 123"/>
                <a:gd name="T81" fmla="*/ 2 h 498"/>
                <a:gd name="T82" fmla="*/ 127 w 123"/>
                <a:gd name="T83" fmla="*/ 4 h 498"/>
                <a:gd name="T84" fmla="*/ 105 w 123"/>
                <a:gd name="T85" fmla="*/ 5 h 498"/>
                <a:gd name="T86" fmla="*/ 96 w 123"/>
                <a:gd name="T87" fmla="*/ 7 h 498"/>
                <a:gd name="T88" fmla="*/ 89 w 123"/>
                <a:gd name="T89" fmla="*/ 9 h 498"/>
                <a:gd name="T90" fmla="*/ 84 w 123"/>
                <a:gd name="T91" fmla="*/ 11 h 498"/>
                <a:gd name="T92" fmla="*/ 80 w 123"/>
                <a:gd name="T93" fmla="*/ 13 h 498"/>
                <a:gd name="T94" fmla="*/ 70 w 123"/>
                <a:gd name="T95" fmla="*/ 14 h 498"/>
                <a:gd name="T96" fmla="*/ 61 w 123"/>
                <a:gd name="T97" fmla="*/ 16 h 498"/>
                <a:gd name="T98" fmla="*/ 51 w 123"/>
                <a:gd name="T99" fmla="*/ 19 h 498"/>
                <a:gd name="T100" fmla="*/ 46 w 123"/>
                <a:gd name="T101" fmla="*/ 20 h 498"/>
                <a:gd name="T102" fmla="*/ 46 w 123"/>
                <a:gd name="T103" fmla="*/ 22 h 498"/>
                <a:gd name="T104" fmla="*/ 33 w 123"/>
                <a:gd name="T105" fmla="*/ 25 h 498"/>
                <a:gd name="T106" fmla="*/ 24 w 123"/>
                <a:gd name="T107" fmla="*/ 26 h 498"/>
                <a:gd name="T108" fmla="*/ 16 w 123"/>
                <a:gd name="T109" fmla="*/ 29 h 498"/>
                <a:gd name="T110" fmla="*/ 9 w 123"/>
                <a:gd name="T111" fmla="*/ 32 h 498"/>
                <a:gd name="T112" fmla="*/ 2 w 123"/>
                <a:gd name="T113" fmla="*/ 34 h 498"/>
                <a:gd name="T114" fmla="*/ 9 w 123"/>
                <a:gd name="T115" fmla="*/ 35 h 498"/>
                <a:gd name="T116" fmla="*/ 9 w 123"/>
                <a:gd name="T117" fmla="*/ 36 h 498"/>
                <a:gd name="T118" fmla="*/ 8 w 123"/>
                <a:gd name="T119" fmla="*/ 38 h 498"/>
                <a:gd name="T120" fmla="*/ 3 w 123"/>
                <a:gd name="T121" fmla="*/ 39 h 498"/>
                <a:gd name="T122" fmla="*/ 1 w 123"/>
                <a:gd name="T123" fmla="*/ 42 h 498"/>
                <a:gd name="T124" fmla="*/ 1 w 123"/>
                <a:gd name="T125" fmla="*/ 43 h 49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23" h="498">
                  <a:moveTo>
                    <a:pt x="0" y="341"/>
                  </a:moveTo>
                  <a:lnTo>
                    <a:pt x="1" y="341"/>
                  </a:lnTo>
                  <a:lnTo>
                    <a:pt x="2" y="341"/>
                  </a:lnTo>
                  <a:lnTo>
                    <a:pt x="3" y="343"/>
                  </a:lnTo>
                  <a:lnTo>
                    <a:pt x="4" y="345"/>
                  </a:lnTo>
                  <a:lnTo>
                    <a:pt x="5" y="347"/>
                  </a:lnTo>
                  <a:lnTo>
                    <a:pt x="5" y="345"/>
                  </a:lnTo>
                  <a:lnTo>
                    <a:pt x="5" y="347"/>
                  </a:lnTo>
                  <a:lnTo>
                    <a:pt x="6" y="347"/>
                  </a:lnTo>
                  <a:lnTo>
                    <a:pt x="8" y="350"/>
                  </a:lnTo>
                  <a:lnTo>
                    <a:pt x="8" y="352"/>
                  </a:lnTo>
                  <a:lnTo>
                    <a:pt x="9" y="354"/>
                  </a:lnTo>
                  <a:lnTo>
                    <a:pt x="9" y="358"/>
                  </a:lnTo>
                  <a:lnTo>
                    <a:pt x="10" y="360"/>
                  </a:lnTo>
                  <a:lnTo>
                    <a:pt x="10" y="363"/>
                  </a:lnTo>
                  <a:lnTo>
                    <a:pt x="11" y="369"/>
                  </a:lnTo>
                  <a:lnTo>
                    <a:pt x="12" y="371"/>
                  </a:lnTo>
                  <a:lnTo>
                    <a:pt x="13" y="375"/>
                  </a:lnTo>
                  <a:lnTo>
                    <a:pt x="15" y="382"/>
                  </a:lnTo>
                  <a:lnTo>
                    <a:pt x="17" y="388"/>
                  </a:lnTo>
                  <a:lnTo>
                    <a:pt x="18" y="390"/>
                  </a:lnTo>
                  <a:lnTo>
                    <a:pt x="18" y="388"/>
                  </a:lnTo>
                  <a:lnTo>
                    <a:pt x="18" y="390"/>
                  </a:lnTo>
                  <a:lnTo>
                    <a:pt x="19" y="390"/>
                  </a:lnTo>
                  <a:lnTo>
                    <a:pt x="19" y="392"/>
                  </a:lnTo>
                  <a:lnTo>
                    <a:pt x="18" y="392"/>
                  </a:lnTo>
                  <a:lnTo>
                    <a:pt x="19" y="392"/>
                  </a:lnTo>
                  <a:lnTo>
                    <a:pt x="18" y="392"/>
                  </a:lnTo>
                  <a:lnTo>
                    <a:pt x="18" y="390"/>
                  </a:lnTo>
                  <a:lnTo>
                    <a:pt x="18" y="393"/>
                  </a:lnTo>
                  <a:lnTo>
                    <a:pt x="17" y="393"/>
                  </a:lnTo>
                  <a:lnTo>
                    <a:pt x="17" y="395"/>
                  </a:lnTo>
                  <a:lnTo>
                    <a:pt x="18" y="397"/>
                  </a:lnTo>
                  <a:lnTo>
                    <a:pt x="18" y="399"/>
                  </a:lnTo>
                  <a:lnTo>
                    <a:pt x="18" y="401"/>
                  </a:lnTo>
                  <a:lnTo>
                    <a:pt x="19" y="401"/>
                  </a:lnTo>
                  <a:lnTo>
                    <a:pt x="19" y="403"/>
                  </a:lnTo>
                  <a:lnTo>
                    <a:pt x="20" y="405"/>
                  </a:lnTo>
                  <a:lnTo>
                    <a:pt x="21" y="408"/>
                  </a:lnTo>
                  <a:lnTo>
                    <a:pt x="22" y="408"/>
                  </a:lnTo>
                  <a:lnTo>
                    <a:pt x="24" y="412"/>
                  </a:lnTo>
                  <a:lnTo>
                    <a:pt x="25" y="414"/>
                  </a:lnTo>
                  <a:lnTo>
                    <a:pt x="26" y="416"/>
                  </a:lnTo>
                  <a:lnTo>
                    <a:pt x="27" y="418"/>
                  </a:lnTo>
                  <a:lnTo>
                    <a:pt x="28" y="420"/>
                  </a:lnTo>
                  <a:lnTo>
                    <a:pt x="29" y="420"/>
                  </a:lnTo>
                  <a:lnTo>
                    <a:pt x="30" y="420"/>
                  </a:lnTo>
                  <a:lnTo>
                    <a:pt x="29" y="420"/>
                  </a:lnTo>
                  <a:lnTo>
                    <a:pt x="28" y="418"/>
                  </a:lnTo>
                  <a:lnTo>
                    <a:pt x="28" y="416"/>
                  </a:lnTo>
                  <a:lnTo>
                    <a:pt x="29" y="416"/>
                  </a:lnTo>
                  <a:lnTo>
                    <a:pt x="30" y="420"/>
                  </a:lnTo>
                  <a:lnTo>
                    <a:pt x="30" y="418"/>
                  </a:lnTo>
                  <a:lnTo>
                    <a:pt x="31" y="420"/>
                  </a:lnTo>
                  <a:lnTo>
                    <a:pt x="31" y="418"/>
                  </a:lnTo>
                  <a:lnTo>
                    <a:pt x="31" y="420"/>
                  </a:lnTo>
                  <a:lnTo>
                    <a:pt x="32" y="420"/>
                  </a:lnTo>
                  <a:lnTo>
                    <a:pt x="32" y="421"/>
                  </a:lnTo>
                  <a:lnTo>
                    <a:pt x="31" y="421"/>
                  </a:lnTo>
                  <a:lnTo>
                    <a:pt x="32" y="421"/>
                  </a:lnTo>
                  <a:lnTo>
                    <a:pt x="32" y="423"/>
                  </a:lnTo>
                  <a:lnTo>
                    <a:pt x="33" y="423"/>
                  </a:lnTo>
                  <a:lnTo>
                    <a:pt x="34" y="423"/>
                  </a:lnTo>
                  <a:lnTo>
                    <a:pt x="35" y="423"/>
                  </a:lnTo>
                  <a:lnTo>
                    <a:pt x="35" y="425"/>
                  </a:lnTo>
                  <a:lnTo>
                    <a:pt x="33" y="423"/>
                  </a:lnTo>
                  <a:lnTo>
                    <a:pt x="34" y="425"/>
                  </a:lnTo>
                  <a:lnTo>
                    <a:pt x="35" y="427"/>
                  </a:lnTo>
                  <a:lnTo>
                    <a:pt x="36" y="427"/>
                  </a:lnTo>
                  <a:lnTo>
                    <a:pt x="37" y="427"/>
                  </a:lnTo>
                  <a:lnTo>
                    <a:pt x="37" y="429"/>
                  </a:lnTo>
                  <a:lnTo>
                    <a:pt x="38" y="429"/>
                  </a:lnTo>
                  <a:lnTo>
                    <a:pt x="39" y="429"/>
                  </a:lnTo>
                  <a:lnTo>
                    <a:pt x="40" y="431"/>
                  </a:lnTo>
                  <a:lnTo>
                    <a:pt x="41" y="431"/>
                  </a:lnTo>
                  <a:lnTo>
                    <a:pt x="42" y="433"/>
                  </a:lnTo>
                  <a:lnTo>
                    <a:pt x="43" y="435"/>
                  </a:lnTo>
                  <a:lnTo>
                    <a:pt x="43" y="436"/>
                  </a:lnTo>
                  <a:lnTo>
                    <a:pt x="44" y="438"/>
                  </a:lnTo>
                  <a:lnTo>
                    <a:pt x="45" y="438"/>
                  </a:lnTo>
                  <a:lnTo>
                    <a:pt x="45" y="440"/>
                  </a:lnTo>
                  <a:lnTo>
                    <a:pt x="46" y="442"/>
                  </a:lnTo>
                  <a:lnTo>
                    <a:pt x="46" y="444"/>
                  </a:lnTo>
                  <a:lnTo>
                    <a:pt x="47" y="444"/>
                  </a:lnTo>
                  <a:lnTo>
                    <a:pt x="47" y="448"/>
                  </a:lnTo>
                  <a:lnTo>
                    <a:pt x="47" y="450"/>
                  </a:lnTo>
                  <a:lnTo>
                    <a:pt x="48" y="450"/>
                  </a:lnTo>
                  <a:lnTo>
                    <a:pt x="49" y="451"/>
                  </a:lnTo>
                  <a:lnTo>
                    <a:pt x="49" y="453"/>
                  </a:lnTo>
                  <a:lnTo>
                    <a:pt x="50" y="455"/>
                  </a:lnTo>
                  <a:lnTo>
                    <a:pt x="50" y="457"/>
                  </a:lnTo>
                  <a:lnTo>
                    <a:pt x="51" y="459"/>
                  </a:lnTo>
                  <a:lnTo>
                    <a:pt x="51" y="463"/>
                  </a:lnTo>
                  <a:lnTo>
                    <a:pt x="51" y="465"/>
                  </a:lnTo>
                  <a:lnTo>
                    <a:pt x="52" y="466"/>
                  </a:lnTo>
                  <a:lnTo>
                    <a:pt x="53" y="472"/>
                  </a:lnTo>
                  <a:lnTo>
                    <a:pt x="52" y="472"/>
                  </a:lnTo>
                  <a:lnTo>
                    <a:pt x="52" y="474"/>
                  </a:lnTo>
                  <a:lnTo>
                    <a:pt x="52" y="476"/>
                  </a:lnTo>
                  <a:lnTo>
                    <a:pt x="52" y="478"/>
                  </a:lnTo>
                  <a:lnTo>
                    <a:pt x="52" y="479"/>
                  </a:lnTo>
                  <a:lnTo>
                    <a:pt x="51" y="479"/>
                  </a:lnTo>
                  <a:lnTo>
                    <a:pt x="51" y="481"/>
                  </a:lnTo>
                  <a:lnTo>
                    <a:pt x="52" y="485"/>
                  </a:lnTo>
                  <a:lnTo>
                    <a:pt x="53" y="485"/>
                  </a:lnTo>
                  <a:lnTo>
                    <a:pt x="53" y="487"/>
                  </a:lnTo>
                  <a:lnTo>
                    <a:pt x="54" y="489"/>
                  </a:lnTo>
                  <a:lnTo>
                    <a:pt x="54" y="491"/>
                  </a:lnTo>
                  <a:lnTo>
                    <a:pt x="54" y="493"/>
                  </a:lnTo>
                  <a:lnTo>
                    <a:pt x="53" y="494"/>
                  </a:lnTo>
                  <a:lnTo>
                    <a:pt x="54" y="494"/>
                  </a:lnTo>
                  <a:lnTo>
                    <a:pt x="55" y="496"/>
                  </a:lnTo>
                  <a:lnTo>
                    <a:pt x="56" y="494"/>
                  </a:lnTo>
                  <a:lnTo>
                    <a:pt x="56" y="493"/>
                  </a:lnTo>
                  <a:lnTo>
                    <a:pt x="57" y="491"/>
                  </a:lnTo>
                  <a:lnTo>
                    <a:pt x="58" y="491"/>
                  </a:lnTo>
                  <a:lnTo>
                    <a:pt x="59" y="491"/>
                  </a:lnTo>
                  <a:lnTo>
                    <a:pt x="59" y="493"/>
                  </a:lnTo>
                  <a:lnTo>
                    <a:pt x="60" y="493"/>
                  </a:lnTo>
                  <a:lnTo>
                    <a:pt x="61" y="493"/>
                  </a:lnTo>
                  <a:lnTo>
                    <a:pt x="62" y="493"/>
                  </a:lnTo>
                  <a:lnTo>
                    <a:pt x="62" y="494"/>
                  </a:lnTo>
                  <a:lnTo>
                    <a:pt x="63" y="494"/>
                  </a:lnTo>
                  <a:lnTo>
                    <a:pt x="63" y="496"/>
                  </a:lnTo>
                  <a:lnTo>
                    <a:pt x="64" y="498"/>
                  </a:lnTo>
                  <a:lnTo>
                    <a:pt x="64" y="496"/>
                  </a:lnTo>
                  <a:lnTo>
                    <a:pt x="64" y="494"/>
                  </a:lnTo>
                  <a:lnTo>
                    <a:pt x="64" y="493"/>
                  </a:lnTo>
                  <a:lnTo>
                    <a:pt x="63" y="493"/>
                  </a:lnTo>
                  <a:lnTo>
                    <a:pt x="63" y="491"/>
                  </a:lnTo>
                  <a:lnTo>
                    <a:pt x="62" y="489"/>
                  </a:lnTo>
                  <a:lnTo>
                    <a:pt x="63" y="485"/>
                  </a:lnTo>
                  <a:lnTo>
                    <a:pt x="64" y="483"/>
                  </a:lnTo>
                  <a:lnTo>
                    <a:pt x="65" y="481"/>
                  </a:lnTo>
                  <a:lnTo>
                    <a:pt x="65" y="479"/>
                  </a:lnTo>
                  <a:lnTo>
                    <a:pt x="67" y="478"/>
                  </a:lnTo>
                  <a:lnTo>
                    <a:pt x="67" y="476"/>
                  </a:lnTo>
                  <a:lnTo>
                    <a:pt x="65" y="474"/>
                  </a:lnTo>
                  <a:lnTo>
                    <a:pt x="65" y="470"/>
                  </a:lnTo>
                  <a:lnTo>
                    <a:pt x="65" y="468"/>
                  </a:lnTo>
                  <a:lnTo>
                    <a:pt x="65" y="466"/>
                  </a:lnTo>
                  <a:lnTo>
                    <a:pt x="65" y="465"/>
                  </a:lnTo>
                  <a:lnTo>
                    <a:pt x="64" y="465"/>
                  </a:lnTo>
                  <a:lnTo>
                    <a:pt x="64" y="463"/>
                  </a:lnTo>
                  <a:lnTo>
                    <a:pt x="65" y="463"/>
                  </a:lnTo>
                  <a:lnTo>
                    <a:pt x="65" y="461"/>
                  </a:lnTo>
                  <a:lnTo>
                    <a:pt x="65" y="459"/>
                  </a:lnTo>
                  <a:lnTo>
                    <a:pt x="65" y="457"/>
                  </a:lnTo>
                  <a:lnTo>
                    <a:pt x="64" y="455"/>
                  </a:lnTo>
                  <a:lnTo>
                    <a:pt x="65" y="453"/>
                  </a:lnTo>
                  <a:lnTo>
                    <a:pt x="64" y="451"/>
                  </a:lnTo>
                  <a:lnTo>
                    <a:pt x="65" y="450"/>
                  </a:lnTo>
                  <a:lnTo>
                    <a:pt x="64" y="446"/>
                  </a:lnTo>
                  <a:lnTo>
                    <a:pt x="64" y="438"/>
                  </a:lnTo>
                  <a:lnTo>
                    <a:pt x="64" y="436"/>
                  </a:lnTo>
                  <a:lnTo>
                    <a:pt x="64" y="435"/>
                  </a:lnTo>
                  <a:lnTo>
                    <a:pt x="64" y="433"/>
                  </a:lnTo>
                  <a:lnTo>
                    <a:pt x="64" y="431"/>
                  </a:lnTo>
                  <a:lnTo>
                    <a:pt x="65" y="423"/>
                  </a:lnTo>
                  <a:lnTo>
                    <a:pt x="67" y="421"/>
                  </a:lnTo>
                  <a:lnTo>
                    <a:pt x="67" y="416"/>
                  </a:lnTo>
                  <a:lnTo>
                    <a:pt x="68" y="416"/>
                  </a:lnTo>
                  <a:lnTo>
                    <a:pt x="68" y="412"/>
                  </a:lnTo>
                  <a:lnTo>
                    <a:pt x="68" y="406"/>
                  </a:lnTo>
                  <a:lnTo>
                    <a:pt x="69" y="403"/>
                  </a:lnTo>
                  <a:lnTo>
                    <a:pt x="69" y="401"/>
                  </a:lnTo>
                  <a:lnTo>
                    <a:pt x="71" y="397"/>
                  </a:lnTo>
                  <a:lnTo>
                    <a:pt x="71" y="395"/>
                  </a:lnTo>
                  <a:lnTo>
                    <a:pt x="71" y="392"/>
                  </a:lnTo>
                  <a:lnTo>
                    <a:pt x="71" y="390"/>
                  </a:lnTo>
                  <a:lnTo>
                    <a:pt x="72" y="386"/>
                  </a:lnTo>
                  <a:lnTo>
                    <a:pt x="73" y="386"/>
                  </a:lnTo>
                  <a:lnTo>
                    <a:pt x="74" y="382"/>
                  </a:lnTo>
                  <a:lnTo>
                    <a:pt x="75" y="382"/>
                  </a:lnTo>
                  <a:lnTo>
                    <a:pt x="76" y="380"/>
                  </a:lnTo>
                  <a:lnTo>
                    <a:pt x="77" y="378"/>
                  </a:lnTo>
                  <a:lnTo>
                    <a:pt x="78" y="377"/>
                  </a:lnTo>
                  <a:lnTo>
                    <a:pt x="81" y="371"/>
                  </a:lnTo>
                  <a:lnTo>
                    <a:pt x="81" y="369"/>
                  </a:lnTo>
                  <a:lnTo>
                    <a:pt x="82" y="369"/>
                  </a:lnTo>
                  <a:lnTo>
                    <a:pt x="82" y="367"/>
                  </a:lnTo>
                  <a:lnTo>
                    <a:pt x="82" y="365"/>
                  </a:lnTo>
                  <a:lnTo>
                    <a:pt x="82" y="363"/>
                  </a:lnTo>
                  <a:lnTo>
                    <a:pt x="82" y="360"/>
                  </a:lnTo>
                  <a:lnTo>
                    <a:pt x="82" y="358"/>
                  </a:lnTo>
                  <a:lnTo>
                    <a:pt x="83" y="356"/>
                  </a:lnTo>
                  <a:lnTo>
                    <a:pt x="84" y="354"/>
                  </a:lnTo>
                  <a:lnTo>
                    <a:pt x="85" y="352"/>
                  </a:lnTo>
                  <a:lnTo>
                    <a:pt x="86" y="348"/>
                  </a:lnTo>
                  <a:lnTo>
                    <a:pt x="87" y="343"/>
                  </a:lnTo>
                  <a:lnTo>
                    <a:pt x="88" y="341"/>
                  </a:lnTo>
                  <a:lnTo>
                    <a:pt x="88" y="339"/>
                  </a:lnTo>
                  <a:lnTo>
                    <a:pt x="89" y="339"/>
                  </a:lnTo>
                  <a:lnTo>
                    <a:pt x="90" y="335"/>
                  </a:lnTo>
                  <a:lnTo>
                    <a:pt x="89" y="333"/>
                  </a:lnTo>
                  <a:lnTo>
                    <a:pt x="90" y="333"/>
                  </a:lnTo>
                  <a:lnTo>
                    <a:pt x="90" y="332"/>
                  </a:lnTo>
                  <a:lnTo>
                    <a:pt x="90" y="330"/>
                  </a:lnTo>
                  <a:lnTo>
                    <a:pt x="91" y="330"/>
                  </a:lnTo>
                  <a:lnTo>
                    <a:pt x="91" y="326"/>
                  </a:lnTo>
                  <a:lnTo>
                    <a:pt x="91" y="324"/>
                  </a:lnTo>
                  <a:lnTo>
                    <a:pt x="91" y="322"/>
                  </a:lnTo>
                  <a:lnTo>
                    <a:pt x="92" y="320"/>
                  </a:lnTo>
                  <a:lnTo>
                    <a:pt x="93" y="320"/>
                  </a:lnTo>
                  <a:lnTo>
                    <a:pt x="93" y="319"/>
                  </a:lnTo>
                  <a:lnTo>
                    <a:pt x="94" y="317"/>
                  </a:lnTo>
                  <a:lnTo>
                    <a:pt x="95" y="317"/>
                  </a:lnTo>
                  <a:lnTo>
                    <a:pt x="95" y="315"/>
                  </a:lnTo>
                  <a:lnTo>
                    <a:pt x="94" y="315"/>
                  </a:lnTo>
                  <a:lnTo>
                    <a:pt x="94" y="313"/>
                  </a:lnTo>
                  <a:lnTo>
                    <a:pt x="94" y="309"/>
                  </a:lnTo>
                  <a:lnTo>
                    <a:pt x="93" y="305"/>
                  </a:lnTo>
                  <a:lnTo>
                    <a:pt x="93" y="304"/>
                  </a:lnTo>
                  <a:lnTo>
                    <a:pt x="94" y="304"/>
                  </a:lnTo>
                  <a:lnTo>
                    <a:pt x="94" y="302"/>
                  </a:lnTo>
                  <a:lnTo>
                    <a:pt x="95" y="302"/>
                  </a:lnTo>
                  <a:lnTo>
                    <a:pt x="95" y="300"/>
                  </a:lnTo>
                  <a:lnTo>
                    <a:pt x="94" y="300"/>
                  </a:lnTo>
                  <a:lnTo>
                    <a:pt x="95" y="296"/>
                  </a:lnTo>
                  <a:lnTo>
                    <a:pt x="95" y="294"/>
                  </a:lnTo>
                  <a:lnTo>
                    <a:pt x="95" y="292"/>
                  </a:lnTo>
                  <a:lnTo>
                    <a:pt x="96" y="289"/>
                  </a:lnTo>
                  <a:lnTo>
                    <a:pt x="97" y="289"/>
                  </a:lnTo>
                  <a:lnTo>
                    <a:pt x="97" y="287"/>
                  </a:lnTo>
                  <a:lnTo>
                    <a:pt x="97" y="285"/>
                  </a:lnTo>
                  <a:lnTo>
                    <a:pt x="97" y="283"/>
                  </a:lnTo>
                  <a:lnTo>
                    <a:pt x="97" y="281"/>
                  </a:lnTo>
                  <a:lnTo>
                    <a:pt x="97" y="277"/>
                  </a:lnTo>
                  <a:lnTo>
                    <a:pt x="98" y="275"/>
                  </a:lnTo>
                  <a:lnTo>
                    <a:pt x="98" y="274"/>
                  </a:lnTo>
                  <a:lnTo>
                    <a:pt x="98" y="270"/>
                  </a:lnTo>
                  <a:lnTo>
                    <a:pt x="98" y="266"/>
                  </a:lnTo>
                  <a:lnTo>
                    <a:pt x="99" y="264"/>
                  </a:lnTo>
                  <a:lnTo>
                    <a:pt x="99" y="262"/>
                  </a:lnTo>
                  <a:lnTo>
                    <a:pt x="99" y="260"/>
                  </a:lnTo>
                  <a:lnTo>
                    <a:pt x="98" y="259"/>
                  </a:lnTo>
                  <a:lnTo>
                    <a:pt x="98" y="257"/>
                  </a:lnTo>
                  <a:lnTo>
                    <a:pt x="99" y="255"/>
                  </a:lnTo>
                  <a:lnTo>
                    <a:pt x="99" y="253"/>
                  </a:lnTo>
                  <a:lnTo>
                    <a:pt x="99" y="251"/>
                  </a:lnTo>
                  <a:lnTo>
                    <a:pt x="99" y="249"/>
                  </a:lnTo>
                  <a:lnTo>
                    <a:pt x="100" y="246"/>
                  </a:lnTo>
                  <a:lnTo>
                    <a:pt x="99" y="244"/>
                  </a:lnTo>
                  <a:lnTo>
                    <a:pt x="100" y="240"/>
                  </a:lnTo>
                  <a:lnTo>
                    <a:pt x="100" y="238"/>
                  </a:lnTo>
                  <a:lnTo>
                    <a:pt x="100" y="232"/>
                  </a:lnTo>
                  <a:lnTo>
                    <a:pt x="100" y="231"/>
                  </a:lnTo>
                  <a:lnTo>
                    <a:pt x="100" y="229"/>
                  </a:lnTo>
                  <a:lnTo>
                    <a:pt x="101" y="225"/>
                  </a:lnTo>
                  <a:lnTo>
                    <a:pt x="101" y="223"/>
                  </a:lnTo>
                  <a:lnTo>
                    <a:pt x="101" y="219"/>
                  </a:lnTo>
                  <a:lnTo>
                    <a:pt x="101" y="216"/>
                  </a:lnTo>
                  <a:lnTo>
                    <a:pt x="101" y="214"/>
                  </a:lnTo>
                  <a:lnTo>
                    <a:pt x="102" y="212"/>
                  </a:lnTo>
                  <a:lnTo>
                    <a:pt x="102" y="208"/>
                  </a:lnTo>
                  <a:lnTo>
                    <a:pt x="102" y="204"/>
                  </a:lnTo>
                  <a:lnTo>
                    <a:pt x="102" y="199"/>
                  </a:lnTo>
                  <a:lnTo>
                    <a:pt x="103" y="197"/>
                  </a:lnTo>
                  <a:lnTo>
                    <a:pt x="102" y="195"/>
                  </a:lnTo>
                  <a:lnTo>
                    <a:pt x="102" y="193"/>
                  </a:lnTo>
                  <a:lnTo>
                    <a:pt x="103" y="191"/>
                  </a:lnTo>
                  <a:lnTo>
                    <a:pt x="103" y="189"/>
                  </a:lnTo>
                  <a:lnTo>
                    <a:pt x="104" y="188"/>
                  </a:lnTo>
                  <a:lnTo>
                    <a:pt x="105" y="186"/>
                  </a:lnTo>
                  <a:lnTo>
                    <a:pt x="104" y="186"/>
                  </a:lnTo>
                  <a:lnTo>
                    <a:pt x="104" y="184"/>
                  </a:lnTo>
                  <a:lnTo>
                    <a:pt x="103" y="182"/>
                  </a:lnTo>
                  <a:lnTo>
                    <a:pt x="102" y="180"/>
                  </a:lnTo>
                  <a:lnTo>
                    <a:pt x="102" y="178"/>
                  </a:lnTo>
                  <a:lnTo>
                    <a:pt x="102" y="176"/>
                  </a:lnTo>
                  <a:lnTo>
                    <a:pt x="102" y="173"/>
                  </a:lnTo>
                  <a:lnTo>
                    <a:pt x="103" y="173"/>
                  </a:lnTo>
                  <a:lnTo>
                    <a:pt x="104" y="169"/>
                  </a:lnTo>
                  <a:lnTo>
                    <a:pt x="105" y="165"/>
                  </a:lnTo>
                  <a:lnTo>
                    <a:pt x="104" y="161"/>
                  </a:lnTo>
                  <a:lnTo>
                    <a:pt x="105" y="158"/>
                  </a:lnTo>
                  <a:lnTo>
                    <a:pt x="105" y="156"/>
                  </a:lnTo>
                  <a:lnTo>
                    <a:pt x="107" y="154"/>
                  </a:lnTo>
                  <a:lnTo>
                    <a:pt x="107" y="152"/>
                  </a:lnTo>
                  <a:lnTo>
                    <a:pt x="108" y="150"/>
                  </a:lnTo>
                  <a:lnTo>
                    <a:pt x="109" y="150"/>
                  </a:lnTo>
                  <a:lnTo>
                    <a:pt x="109" y="148"/>
                  </a:lnTo>
                  <a:lnTo>
                    <a:pt x="109" y="144"/>
                  </a:lnTo>
                  <a:lnTo>
                    <a:pt x="110" y="144"/>
                  </a:lnTo>
                  <a:lnTo>
                    <a:pt x="110" y="143"/>
                  </a:lnTo>
                  <a:lnTo>
                    <a:pt x="111" y="143"/>
                  </a:lnTo>
                  <a:lnTo>
                    <a:pt x="111" y="141"/>
                  </a:lnTo>
                  <a:lnTo>
                    <a:pt x="111" y="139"/>
                  </a:lnTo>
                  <a:lnTo>
                    <a:pt x="111" y="137"/>
                  </a:lnTo>
                  <a:lnTo>
                    <a:pt x="111" y="133"/>
                  </a:lnTo>
                  <a:lnTo>
                    <a:pt x="111" y="129"/>
                  </a:lnTo>
                  <a:lnTo>
                    <a:pt x="111" y="128"/>
                  </a:lnTo>
                  <a:lnTo>
                    <a:pt x="112" y="124"/>
                  </a:lnTo>
                  <a:lnTo>
                    <a:pt x="112" y="122"/>
                  </a:lnTo>
                  <a:lnTo>
                    <a:pt x="113" y="120"/>
                  </a:lnTo>
                  <a:lnTo>
                    <a:pt x="113" y="118"/>
                  </a:lnTo>
                  <a:lnTo>
                    <a:pt x="114" y="116"/>
                  </a:lnTo>
                  <a:lnTo>
                    <a:pt x="115" y="115"/>
                  </a:lnTo>
                  <a:lnTo>
                    <a:pt x="114" y="113"/>
                  </a:lnTo>
                  <a:lnTo>
                    <a:pt x="114" y="111"/>
                  </a:lnTo>
                  <a:lnTo>
                    <a:pt x="114" y="109"/>
                  </a:lnTo>
                  <a:lnTo>
                    <a:pt x="115" y="109"/>
                  </a:lnTo>
                  <a:lnTo>
                    <a:pt x="117" y="107"/>
                  </a:lnTo>
                  <a:lnTo>
                    <a:pt x="117" y="101"/>
                  </a:lnTo>
                  <a:lnTo>
                    <a:pt x="117" y="100"/>
                  </a:lnTo>
                  <a:lnTo>
                    <a:pt x="115" y="100"/>
                  </a:lnTo>
                  <a:lnTo>
                    <a:pt x="115" y="98"/>
                  </a:lnTo>
                  <a:lnTo>
                    <a:pt x="117" y="98"/>
                  </a:lnTo>
                  <a:lnTo>
                    <a:pt x="117" y="96"/>
                  </a:lnTo>
                  <a:lnTo>
                    <a:pt x="115" y="96"/>
                  </a:lnTo>
                  <a:lnTo>
                    <a:pt x="114" y="94"/>
                  </a:lnTo>
                  <a:lnTo>
                    <a:pt x="113" y="90"/>
                  </a:lnTo>
                  <a:lnTo>
                    <a:pt x="112" y="85"/>
                  </a:lnTo>
                  <a:lnTo>
                    <a:pt x="112" y="83"/>
                  </a:lnTo>
                  <a:lnTo>
                    <a:pt x="111" y="83"/>
                  </a:lnTo>
                  <a:lnTo>
                    <a:pt x="111" y="81"/>
                  </a:lnTo>
                  <a:lnTo>
                    <a:pt x="112" y="81"/>
                  </a:lnTo>
                  <a:lnTo>
                    <a:pt x="111" y="77"/>
                  </a:lnTo>
                  <a:lnTo>
                    <a:pt x="111" y="75"/>
                  </a:lnTo>
                  <a:lnTo>
                    <a:pt x="111" y="71"/>
                  </a:lnTo>
                  <a:lnTo>
                    <a:pt x="111" y="68"/>
                  </a:lnTo>
                  <a:lnTo>
                    <a:pt x="111" y="64"/>
                  </a:lnTo>
                  <a:lnTo>
                    <a:pt x="111" y="60"/>
                  </a:lnTo>
                  <a:lnTo>
                    <a:pt x="112" y="58"/>
                  </a:lnTo>
                  <a:lnTo>
                    <a:pt x="112" y="56"/>
                  </a:lnTo>
                  <a:lnTo>
                    <a:pt x="113" y="55"/>
                  </a:lnTo>
                  <a:lnTo>
                    <a:pt x="114" y="53"/>
                  </a:lnTo>
                  <a:lnTo>
                    <a:pt x="114" y="51"/>
                  </a:lnTo>
                  <a:lnTo>
                    <a:pt x="114" y="49"/>
                  </a:lnTo>
                  <a:lnTo>
                    <a:pt x="115" y="49"/>
                  </a:lnTo>
                  <a:lnTo>
                    <a:pt x="117" y="47"/>
                  </a:lnTo>
                  <a:lnTo>
                    <a:pt x="117" y="45"/>
                  </a:lnTo>
                  <a:lnTo>
                    <a:pt x="118" y="43"/>
                  </a:lnTo>
                  <a:lnTo>
                    <a:pt x="119" y="43"/>
                  </a:lnTo>
                  <a:lnTo>
                    <a:pt x="120" y="42"/>
                  </a:lnTo>
                  <a:lnTo>
                    <a:pt x="121" y="40"/>
                  </a:lnTo>
                  <a:lnTo>
                    <a:pt x="122" y="40"/>
                  </a:lnTo>
                  <a:lnTo>
                    <a:pt x="122" y="38"/>
                  </a:lnTo>
                  <a:lnTo>
                    <a:pt x="123" y="38"/>
                  </a:lnTo>
                  <a:lnTo>
                    <a:pt x="122" y="36"/>
                  </a:lnTo>
                  <a:lnTo>
                    <a:pt x="121" y="36"/>
                  </a:lnTo>
                  <a:lnTo>
                    <a:pt x="120" y="36"/>
                  </a:lnTo>
                  <a:lnTo>
                    <a:pt x="119" y="36"/>
                  </a:lnTo>
                  <a:lnTo>
                    <a:pt x="118" y="36"/>
                  </a:lnTo>
                  <a:lnTo>
                    <a:pt x="117" y="34"/>
                  </a:lnTo>
                  <a:lnTo>
                    <a:pt x="117" y="32"/>
                  </a:lnTo>
                  <a:lnTo>
                    <a:pt x="117" y="30"/>
                  </a:lnTo>
                  <a:lnTo>
                    <a:pt x="115" y="28"/>
                  </a:lnTo>
                  <a:lnTo>
                    <a:pt x="115" y="27"/>
                  </a:lnTo>
                  <a:lnTo>
                    <a:pt x="115" y="25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5" y="23"/>
                  </a:lnTo>
                  <a:lnTo>
                    <a:pt x="113" y="23"/>
                  </a:lnTo>
                  <a:lnTo>
                    <a:pt x="112" y="23"/>
                  </a:lnTo>
                  <a:lnTo>
                    <a:pt x="111" y="23"/>
                  </a:lnTo>
                  <a:lnTo>
                    <a:pt x="111" y="21"/>
                  </a:lnTo>
                  <a:lnTo>
                    <a:pt x="110" y="21"/>
                  </a:lnTo>
                  <a:lnTo>
                    <a:pt x="109" y="21"/>
                  </a:lnTo>
                  <a:lnTo>
                    <a:pt x="109" y="23"/>
                  </a:lnTo>
                  <a:lnTo>
                    <a:pt x="108" y="23"/>
                  </a:lnTo>
                  <a:lnTo>
                    <a:pt x="108" y="21"/>
                  </a:lnTo>
                  <a:lnTo>
                    <a:pt x="107" y="21"/>
                  </a:lnTo>
                  <a:lnTo>
                    <a:pt x="106" y="21"/>
                  </a:lnTo>
                  <a:lnTo>
                    <a:pt x="105" y="19"/>
                  </a:lnTo>
                  <a:lnTo>
                    <a:pt x="104" y="19"/>
                  </a:lnTo>
                  <a:lnTo>
                    <a:pt x="104" y="21"/>
                  </a:lnTo>
                  <a:lnTo>
                    <a:pt x="103" y="21"/>
                  </a:lnTo>
                  <a:lnTo>
                    <a:pt x="103" y="23"/>
                  </a:lnTo>
                  <a:lnTo>
                    <a:pt x="103" y="21"/>
                  </a:lnTo>
                  <a:lnTo>
                    <a:pt x="103" y="19"/>
                  </a:lnTo>
                  <a:lnTo>
                    <a:pt x="102" y="19"/>
                  </a:lnTo>
                  <a:lnTo>
                    <a:pt x="101" y="17"/>
                  </a:lnTo>
                  <a:lnTo>
                    <a:pt x="101" y="19"/>
                  </a:lnTo>
                  <a:lnTo>
                    <a:pt x="101" y="17"/>
                  </a:lnTo>
                  <a:lnTo>
                    <a:pt x="100" y="15"/>
                  </a:lnTo>
                  <a:lnTo>
                    <a:pt x="99" y="15"/>
                  </a:lnTo>
                  <a:lnTo>
                    <a:pt x="99" y="13"/>
                  </a:lnTo>
                  <a:lnTo>
                    <a:pt x="100" y="12"/>
                  </a:lnTo>
                  <a:lnTo>
                    <a:pt x="99" y="12"/>
                  </a:lnTo>
                  <a:lnTo>
                    <a:pt x="98" y="12"/>
                  </a:lnTo>
                  <a:lnTo>
                    <a:pt x="98" y="13"/>
                  </a:lnTo>
                  <a:lnTo>
                    <a:pt x="97" y="13"/>
                  </a:lnTo>
                  <a:lnTo>
                    <a:pt x="96" y="12"/>
                  </a:lnTo>
                  <a:lnTo>
                    <a:pt x="96" y="10"/>
                  </a:lnTo>
                  <a:lnTo>
                    <a:pt x="95" y="10"/>
                  </a:lnTo>
                  <a:lnTo>
                    <a:pt x="95" y="8"/>
                  </a:lnTo>
                  <a:lnTo>
                    <a:pt x="95" y="6"/>
                  </a:lnTo>
                  <a:lnTo>
                    <a:pt x="94" y="4"/>
                  </a:lnTo>
                  <a:lnTo>
                    <a:pt x="93" y="2"/>
                  </a:lnTo>
                  <a:lnTo>
                    <a:pt x="92" y="2"/>
                  </a:lnTo>
                  <a:lnTo>
                    <a:pt x="91" y="2"/>
                  </a:lnTo>
                  <a:lnTo>
                    <a:pt x="91" y="0"/>
                  </a:lnTo>
                  <a:lnTo>
                    <a:pt x="90" y="0"/>
                  </a:lnTo>
                  <a:lnTo>
                    <a:pt x="90" y="2"/>
                  </a:lnTo>
                  <a:lnTo>
                    <a:pt x="89" y="2"/>
                  </a:lnTo>
                  <a:lnTo>
                    <a:pt x="88" y="2"/>
                  </a:lnTo>
                  <a:lnTo>
                    <a:pt x="87" y="4"/>
                  </a:lnTo>
                  <a:lnTo>
                    <a:pt x="86" y="2"/>
                  </a:lnTo>
                  <a:lnTo>
                    <a:pt x="86" y="4"/>
                  </a:lnTo>
                  <a:lnTo>
                    <a:pt x="84" y="6"/>
                  </a:lnTo>
                  <a:lnTo>
                    <a:pt x="84" y="8"/>
                  </a:lnTo>
                  <a:lnTo>
                    <a:pt x="83" y="10"/>
                  </a:lnTo>
                  <a:lnTo>
                    <a:pt x="83" y="8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1" y="15"/>
                  </a:lnTo>
                  <a:lnTo>
                    <a:pt x="81" y="17"/>
                  </a:lnTo>
                  <a:lnTo>
                    <a:pt x="80" y="19"/>
                  </a:lnTo>
                  <a:lnTo>
                    <a:pt x="81" y="19"/>
                  </a:lnTo>
                  <a:lnTo>
                    <a:pt x="81" y="21"/>
                  </a:lnTo>
                  <a:lnTo>
                    <a:pt x="79" y="25"/>
                  </a:lnTo>
                  <a:lnTo>
                    <a:pt x="77" y="27"/>
                  </a:lnTo>
                  <a:lnTo>
                    <a:pt x="76" y="28"/>
                  </a:lnTo>
                  <a:lnTo>
                    <a:pt x="75" y="28"/>
                  </a:lnTo>
                  <a:lnTo>
                    <a:pt x="74" y="28"/>
                  </a:lnTo>
                  <a:lnTo>
                    <a:pt x="73" y="28"/>
                  </a:lnTo>
                  <a:lnTo>
                    <a:pt x="73" y="30"/>
                  </a:lnTo>
                  <a:lnTo>
                    <a:pt x="72" y="30"/>
                  </a:lnTo>
                  <a:lnTo>
                    <a:pt x="71" y="30"/>
                  </a:lnTo>
                  <a:lnTo>
                    <a:pt x="70" y="30"/>
                  </a:lnTo>
                  <a:lnTo>
                    <a:pt x="68" y="32"/>
                  </a:lnTo>
                  <a:lnTo>
                    <a:pt x="67" y="32"/>
                  </a:lnTo>
                  <a:lnTo>
                    <a:pt x="65" y="34"/>
                  </a:lnTo>
                  <a:lnTo>
                    <a:pt x="64" y="36"/>
                  </a:lnTo>
                  <a:lnTo>
                    <a:pt x="63" y="36"/>
                  </a:lnTo>
                  <a:lnTo>
                    <a:pt x="62" y="38"/>
                  </a:lnTo>
                  <a:lnTo>
                    <a:pt x="61" y="38"/>
                  </a:lnTo>
                  <a:lnTo>
                    <a:pt x="60" y="40"/>
                  </a:lnTo>
                  <a:lnTo>
                    <a:pt x="59" y="40"/>
                  </a:lnTo>
                  <a:lnTo>
                    <a:pt x="58" y="43"/>
                  </a:lnTo>
                  <a:lnTo>
                    <a:pt x="57" y="43"/>
                  </a:lnTo>
                  <a:lnTo>
                    <a:pt x="56" y="45"/>
                  </a:lnTo>
                  <a:lnTo>
                    <a:pt x="55" y="47"/>
                  </a:lnTo>
                  <a:lnTo>
                    <a:pt x="55" y="49"/>
                  </a:lnTo>
                  <a:lnTo>
                    <a:pt x="54" y="49"/>
                  </a:lnTo>
                  <a:lnTo>
                    <a:pt x="54" y="51"/>
                  </a:lnTo>
                  <a:lnTo>
                    <a:pt x="55" y="51"/>
                  </a:lnTo>
                  <a:lnTo>
                    <a:pt x="55" y="53"/>
                  </a:lnTo>
                  <a:lnTo>
                    <a:pt x="54" y="55"/>
                  </a:lnTo>
                  <a:lnTo>
                    <a:pt x="54" y="56"/>
                  </a:lnTo>
                  <a:lnTo>
                    <a:pt x="53" y="58"/>
                  </a:lnTo>
                  <a:lnTo>
                    <a:pt x="53" y="60"/>
                  </a:lnTo>
                  <a:lnTo>
                    <a:pt x="52" y="60"/>
                  </a:lnTo>
                  <a:lnTo>
                    <a:pt x="52" y="62"/>
                  </a:lnTo>
                  <a:lnTo>
                    <a:pt x="52" y="64"/>
                  </a:lnTo>
                  <a:lnTo>
                    <a:pt x="51" y="66"/>
                  </a:lnTo>
                  <a:lnTo>
                    <a:pt x="51" y="68"/>
                  </a:lnTo>
                  <a:lnTo>
                    <a:pt x="51" y="70"/>
                  </a:lnTo>
                  <a:lnTo>
                    <a:pt x="50" y="70"/>
                  </a:lnTo>
                  <a:lnTo>
                    <a:pt x="51" y="71"/>
                  </a:lnTo>
                  <a:lnTo>
                    <a:pt x="50" y="71"/>
                  </a:lnTo>
                  <a:lnTo>
                    <a:pt x="50" y="73"/>
                  </a:lnTo>
                  <a:lnTo>
                    <a:pt x="49" y="73"/>
                  </a:lnTo>
                  <a:lnTo>
                    <a:pt x="49" y="75"/>
                  </a:lnTo>
                  <a:lnTo>
                    <a:pt x="49" y="77"/>
                  </a:lnTo>
                  <a:lnTo>
                    <a:pt x="49" y="79"/>
                  </a:lnTo>
                  <a:lnTo>
                    <a:pt x="49" y="81"/>
                  </a:lnTo>
                  <a:lnTo>
                    <a:pt x="49" y="85"/>
                  </a:lnTo>
                  <a:lnTo>
                    <a:pt x="48" y="85"/>
                  </a:lnTo>
                  <a:lnTo>
                    <a:pt x="48" y="88"/>
                  </a:lnTo>
                  <a:lnTo>
                    <a:pt x="47" y="88"/>
                  </a:lnTo>
                  <a:lnTo>
                    <a:pt x="46" y="90"/>
                  </a:lnTo>
                  <a:lnTo>
                    <a:pt x="46" y="92"/>
                  </a:lnTo>
                  <a:lnTo>
                    <a:pt x="46" y="94"/>
                  </a:lnTo>
                  <a:lnTo>
                    <a:pt x="45" y="94"/>
                  </a:lnTo>
                  <a:lnTo>
                    <a:pt x="45" y="96"/>
                  </a:lnTo>
                  <a:lnTo>
                    <a:pt x="44" y="98"/>
                  </a:lnTo>
                  <a:lnTo>
                    <a:pt x="44" y="100"/>
                  </a:lnTo>
                  <a:lnTo>
                    <a:pt x="45" y="100"/>
                  </a:lnTo>
                  <a:lnTo>
                    <a:pt x="46" y="100"/>
                  </a:lnTo>
                  <a:lnTo>
                    <a:pt x="45" y="100"/>
                  </a:lnTo>
                  <a:lnTo>
                    <a:pt x="44" y="100"/>
                  </a:lnTo>
                  <a:lnTo>
                    <a:pt x="42" y="100"/>
                  </a:lnTo>
                  <a:lnTo>
                    <a:pt x="41" y="101"/>
                  </a:lnTo>
                  <a:lnTo>
                    <a:pt x="40" y="103"/>
                  </a:lnTo>
                  <a:lnTo>
                    <a:pt x="39" y="105"/>
                  </a:lnTo>
                  <a:lnTo>
                    <a:pt x="39" y="107"/>
                  </a:lnTo>
                  <a:lnTo>
                    <a:pt x="40" y="107"/>
                  </a:lnTo>
                  <a:lnTo>
                    <a:pt x="40" y="109"/>
                  </a:lnTo>
                  <a:lnTo>
                    <a:pt x="39" y="109"/>
                  </a:lnTo>
                  <a:lnTo>
                    <a:pt x="38" y="109"/>
                  </a:lnTo>
                  <a:lnTo>
                    <a:pt x="37" y="109"/>
                  </a:lnTo>
                  <a:lnTo>
                    <a:pt x="37" y="111"/>
                  </a:lnTo>
                  <a:lnTo>
                    <a:pt x="36" y="113"/>
                  </a:lnTo>
                  <a:lnTo>
                    <a:pt x="36" y="115"/>
                  </a:lnTo>
                  <a:lnTo>
                    <a:pt x="35" y="118"/>
                  </a:lnTo>
                  <a:lnTo>
                    <a:pt x="35" y="122"/>
                  </a:lnTo>
                  <a:lnTo>
                    <a:pt x="35" y="124"/>
                  </a:lnTo>
                  <a:lnTo>
                    <a:pt x="35" y="126"/>
                  </a:lnTo>
                  <a:lnTo>
                    <a:pt x="34" y="128"/>
                  </a:lnTo>
                  <a:lnTo>
                    <a:pt x="34" y="129"/>
                  </a:lnTo>
                  <a:lnTo>
                    <a:pt x="33" y="131"/>
                  </a:lnTo>
                  <a:lnTo>
                    <a:pt x="32" y="133"/>
                  </a:lnTo>
                  <a:lnTo>
                    <a:pt x="32" y="135"/>
                  </a:lnTo>
                  <a:lnTo>
                    <a:pt x="31" y="135"/>
                  </a:lnTo>
                  <a:lnTo>
                    <a:pt x="31" y="137"/>
                  </a:lnTo>
                  <a:lnTo>
                    <a:pt x="30" y="139"/>
                  </a:lnTo>
                  <a:lnTo>
                    <a:pt x="30" y="141"/>
                  </a:lnTo>
                  <a:lnTo>
                    <a:pt x="29" y="143"/>
                  </a:lnTo>
                  <a:lnTo>
                    <a:pt x="29" y="144"/>
                  </a:lnTo>
                  <a:lnTo>
                    <a:pt x="29" y="148"/>
                  </a:lnTo>
                  <a:lnTo>
                    <a:pt x="28" y="148"/>
                  </a:lnTo>
                  <a:lnTo>
                    <a:pt x="28" y="150"/>
                  </a:lnTo>
                  <a:lnTo>
                    <a:pt x="27" y="152"/>
                  </a:lnTo>
                  <a:lnTo>
                    <a:pt x="27" y="154"/>
                  </a:lnTo>
                  <a:lnTo>
                    <a:pt x="27" y="156"/>
                  </a:lnTo>
                  <a:lnTo>
                    <a:pt x="27" y="158"/>
                  </a:lnTo>
                  <a:lnTo>
                    <a:pt x="26" y="158"/>
                  </a:lnTo>
                  <a:lnTo>
                    <a:pt x="26" y="159"/>
                  </a:lnTo>
                  <a:lnTo>
                    <a:pt x="26" y="161"/>
                  </a:lnTo>
                  <a:lnTo>
                    <a:pt x="26" y="163"/>
                  </a:lnTo>
                  <a:lnTo>
                    <a:pt x="25" y="165"/>
                  </a:lnTo>
                  <a:lnTo>
                    <a:pt x="25" y="167"/>
                  </a:lnTo>
                  <a:lnTo>
                    <a:pt x="24" y="171"/>
                  </a:lnTo>
                  <a:lnTo>
                    <a:pt x="25" y="171"/>
                  </a:lnTo>
                  <a:lnTo>
                    <a:pt x="25" y="173"/>
                  </a:lnTo>
                  <a:lnTo>
                    <a:pt x="26" y="173"/>
                  </a:lnTo>
                  <a:lnTo>
                    <a:pt x="26" y="174"/>
                  </a:lnTo>
                  <a:lnTo>
                    <a:pt x="26" y="173"/>
                  </a:lnTo>
                  <a:lnTo>
                    <a:pt x="25" y="173"/>
                  </a:lnTo>
                  <a:lnTo>
                    <a:pt x="24" y="173"/>
                  </a:lnTo>
                  <a:lnTo>
                    <a:pt x="22" y="178"/>
                  </a:lnTo>
                  <a:lnTo>
                    <a:pt x="21" y="178"/>
                  </a:lnTo>
                  <a:lnTo>
                    <a:pt x="22" y="180"/>
                  </a:lnTo>
                  <a:lnTo>
                    <a:pt x="21" y="182"/>
                  </a:lnTo>
                  <a:lnTo>
                    <a:pt x="21" y="186"/>
                  </a:lnTo>
                  <a:lnTo>
                    <a:pt x="21" y="188"/>
                  </a:lnTo>
                  <a:lnTo>
                    <a:pt x="20" y="189"/>
                  </a:lnTo>
                  <a:lnTo>
                    <a:pt x="19" y="191"/>
                  </a:lnTo>
                  <a:lnTo>
                    <a:pt x="19" y="193"/>
                  </a:lnTo>
                  <a:lnTo>
                    <a:pt x="18" y="195"/>
                  </a:lnTo>
                  <a:lnTo>
                    <a:pt x="17" y="195"/>
                  </a:lnTo>
                  <a:lnTo>
                    <a:pt x="17" y="197"/>
                  </a:lnTo>
                  <a:lnTo>
                    <a:pt x="17" y="199"/>
                  </a:lnTo>
                  <a:lnTo>
                    <a:pt x="15" y="199"/>
                  </a:lnTo>
                  <a:lnTo>
                    <a:pt x="15" y="201"/>
                  </a:lnTo>
                  <a:lnTo>
                    <a:pt x="15" y="202"/>
                  </a:lnTo>
                  <a:lnTo>
                    <a:pt x="14" y="204"/>
                  </a:lnTo>
                  <a:lnTo>
                    <a:pt x="14" y="206"/>
                  </a:lnTo>
                  <a:lnTo>
                    <a:pt x="13" y="210"/>
                  </a:lnTo>
                  <a:lnTo>
                    <a:pt x="13" y="212"/>
                  </a:lnTo>
                  <a:lnTo>
                    <a:pt x="12" y="212"/>
                  </a:lnTo>
                  <a:lnTo>
                    <a:pt x="12" y="216"/>
                  </a:lnTo>
                  <a:lnTo>
                    <a:pt x="11" y="217"/>
                  </a:lnTo>
                  <a:lnTo>
                    <a:pt x="11" y="219"/>
                  </a:lnTo>
                  <a:lnTo>
                    <a:pt x="10" y="221"/>
                  </a:lnTo>
                  <a:lnTo>
                    <a:pt x="10" y="223"/>
                  </a:lnTo>
                  <a:lnTo>
                    <a:pt x="9" y="227"/>
                  </a:lnTo>
                  <a:lnTo>
                    <a:pt x="9" y="229"/>
                  </a:lnTo>
                  <a:lnTo>
                    <a:pt x="8" y="229"/>
                  </a:lnTo>
                  <a:lnTo>
                    <a:pt x="7" y="231"/>
                  </a:lnTo>
                  <a:lnTo>
                    <a:pt x="7" y="232"/>
                  </a:lnTo>
                  <a:lnTo>
                    <a:pt x="6" y="236"/>
                  </a:lnTo>
                  <a:lnTo>
                    <a:pt x="5" y="238"/>
                  </a:lnTo>
                  <a:lnTo>
                    <a:pt x="6" y="238"/>
                  </a:lnTo>
                  <a:lnTo>
                    <a:pt x="6" y="240"/>
                  </a:lnTo>
                  <a:lnTo>
                    <a:pt x="5" y="242"/>
                  </a:lnTo>
                  <a:lnTo>
                    <a:pt x="6" y="244"/>
                  </a:lnTo>
                  <a:lnTo>
                    <a:pt x="5" y="246"/>
                  </a:lnTo>
                  <a:lnTo>
                    <a:pt x="6" y="247"/>
                  </a:lnTo>
                  <a:lnTo>
                    <a:pt x="7" y="249"/>
                  </a:lnTo>
                  <a:lnTo>
                    <a:pt x="6" y="247"/>
                  </a:lnTo>
                  <a:lnTo>
                    <a:pt x="5" y="247"/>
                  </a:lnTo>
                  <a:lnTo>
                    <a:pt x="5" y="246"/>
                  </a:lnTo>
                  <a:lnTo>
                    <a:pt x="4" y="249"/>
                  </a:lnTo>
                  <a:lnTo>
                    <a:pt x="3" y="249"/>
                  </a:lnTo>
                  <a:lnTo>
                    <a:pt x="2" y="257"/>
                  </a:lnTo>
                  <a:lnTo>
                    <a:pt x="2" y="259"/>
                  </a:lnTo>
                  <a:lnTo>
                    <a:pt x="2" y="260"/>
                  </a:lnTo>
                  <a:lnTo>
                    <a:pt x="3" y="262"/>
                  </a:lnTo>
                  <a:lnTo>
                    <a:pt x="3" y="264"/>
                  </a:lnTo>
                  <a:lnTo>
                    <a:pt x="3" y="266"/>
                  </a:lnTo>
                  <a:lnTo>
                    <a:pt x="3" y="268"/>
                  </a:lnTo>
                  <a:lnTo>
                    <a:pt x="4" y="268"/>
                  </a:lnTo>
                  <a:lnTo>
                    <a:pt x="4" y="270"/>
                  </a:lnTo>
                  <a:lnTo>
                    <a:pt x="4" y="268"/>
                  </a:lnTo>
                  <a:lnTo>
                    <a:pt x="4" y="270"/>
                  </a:lnTo>
                  <a:lnTo>
                    <a:pt x="4" y="272"/>
                  </a:lnTo>
                  <a:lnTo>
                    <a:pt x="5" y="272"/>
                  </a:lnTo>
                  <a:lnTo>
                    <a:pt x="5" y="274"/>
                  </a:lnTo>
                  <a:lnTo>
                    <a:pt x="4" y="274"/>
                  </a:lnTo>
                  <a:lnTo>
                    <a:pt x="4" y="275"/>
                  </a:lnTo>
                  <a:lnTo>
                    <a:pt x="5" y="275"/>
                  </a:lnTo>
                  <a:lnTo>
                    <a:pt x="5" y="277"/>
                  </a:lnTo>
                  <a:lnTo>
                    <a:pt x="4" y="277"/>
                  </a:lnTo>
                  <a:lnTo>
                    <a:pt x="4" y="279"/>
                  </a:lnTo>
                  <a:lnTo>
                    <a:pt x="4" y="281"/>
                  </a:lnTo>
                  <a:lnTo>
                    <a:pt x="5" y="281"/>
                  </a:lnTo>
                  <a:lnTo>
                    <a:pt x="5" y="283"/>
                  </a:lnTo>
                  <a:lnTo>
                    <a:pt x="4" y="285"/>
                  </a:lnTo>
                  <a:lnTo>
                    <a:pt x="5" y="285"/>
                  </a:lnTo>
                  <a:lnTo>
                    <a:pt x="5" y="287"/>
                  </a:lnTo>
                  <a:lnTo>
                    <a:pt x="5" y="289"/>
                  </a:lnTo>
                  <a:lnTo>
                    <a:pt x="6" y="290"/>
                  </a:lnTo>
                  <a:lnTo>
                    <a:pt x="5" y="292"/>
                  </a:lnTo>
                  <a:lnTo>
                    <a:pt x="5" y="294"/>
                  </a:lnTo>
                  <a:lnTo>
                    <a:pt x="4" y="294"/>
                  </a:lnTo>
                  <a:lnTo>
                    <a:pt x="4" y="290"/>
                  </a:lnTo>
                  <a:lnTo>
                    <a:pt x="4" y="294"/>
                  </a:lnTo>
                  <a:lnTo>
                    <a:pt x="4" y="296"/>
                  </a:lnTo>
                  <a:lnTo>
                    <a:pt x="4" y="298"/>
                  </a:lnTo>
                  <a:lnTo>
                    <a:pt x="4" y="300"/>
                  </a:lnTo>
                  <a:lnTo>
                    <a:pt x="5" y="302"/>
                  </a:lnTo>
                  <a:lnTo>
                    <a:pt x="4" y="302"/>
                  </a:lnTo>
                  <a:lnTo>
                    <a:pt x="3" y="304"/>
                  </a:lnTo>
                  <a:lnTo>
                    <a:pt x="4" y="305"/>
                  </a:lnTo>
                  <a:lnTo>
                    <a:pt x="4" y="307"/>
                  </a:lnTo>
                  <a:lnTo>
                    <a:pt x="3" y="307"/>
                  </a:lnTo>
                  <a:lnTo>
                    <a:pt x="3" y="309"/>
                  </a:lnTo>
                  <a:lnTo>
                    <a:pt x="3" y="311"/>
                  </a:lnTo>
                  <a:lnTo>
                    <a:pt x="2" y="311"/>
                  </a:lnTo>
                  <a:lnTo>
                    <a:pt x="2" y="315"/>
                  </a:lnTo>
                  <a:lnTo>
                    <a:pt x="4" y="315"/>
                  </a:lnTo>
                  <a:lnTo>
                    <a:pt x="2" y="317"/>
                  </a:lnTo>
                  <a:lnTo>
                    <a:pt x="2" y="319"/>
                  </a:lnTo>
                  <a:lnTo>
                    <a:pt x="2" y="320"/>
                  </a:lnTo>
                  <a:lnTo>
                    <a:pt x="2" y="322"/>
                  </a:lnTo>
                  <a:lnTo>
                    <a:pt x="1" y="324"/>
                  </a:lnTo>
                  <a:lnTo>
                    <a:pt x="1" y="326"/>
                  </a:lnTo>
                  <a:lnTo>
                    <a:pt x="1" y="328"/>
                  </a:lnTo>
                  <a:lnTo>
                    <a:pt x="2" y="328"/>
                  </a:lnTo>
                  <a:lnTo>
                    <a:pt x="2" y="330"/>
                  </a:lnTo>
                  <a:lnTo>
                    <a:pt x="3" y="330"/>
                  </a:lnTo>
                  <a:lnTo>
                    <a:pt x="3" y="332"/>
                  </a:lnTo>
                  <a:lnTo>
                    <a:pt x="2" y="332"/>
                  </a:lnTo>
                  <a:lnTo>
                    <a:pt x="1" y="332"/>
                  </a:lnTo>
                  <a:lnTo>
                    <a:pt x="1" y="333"/>
                  </a:lnTo>
                  <a:lnTo>
                    <a:pt x="1" y="335"/>
                  </a:lnTo>
                  <a:lnTo>
                    <a:pt x="1" y="337"/>
                  </a:lnTo>
                  <a:lnTo>
                    <a:pt x="1" y="339"/>
                  </a:lnTo>
                  <a:lnTo>
                    <a:pt x="2" y="337"/>
                  </a:lnTo>
                  <a:lnTo>
                    <a:pt x="3" y="337"/>
                  </a:lnTo>
                  <a:lnTo>
                    <a:pt x="2" y="339"/>
                  </a:lnTo>
                  <a:lnTo>
                    <a:pt x="1" y="339"/>
                  </a:lnTo>
                  <a:lnTo>
                    <a:pt x="0" y="341"/>
                  </a:lnTo>
                  <a:close/>
                </a:path>
              </a:pathLst>
            </a:custGeom>
            <a:solidFill>
              <a:srgbClr val="9DB6E3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82D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34" name="Freeform 193"/>
            <p:cNvSpPr>
              <a:spLocks/>
            </p:cNvSpPr>
            <p:nvPr/>
          </p:nvSpPr>
          <p:spPr bwMode="auto">
            <a:xfrm>
              <a:off x="3263" y="2896"/>
              <a:ext cx="142" cy="298"/>
            </a:xfrm>
            <a:custGeom>
              <a:avLst/>
              <a:gdLst>
                <a:gd name="T0" fmla="*/ 53 w 123"/>
                <a:gd name="T1" fmla="*/ 54 h 498"/>
                <a:gd name="T2" fmla="*/ 58 w 123"/>
                <a:gd name="T3" fmla="*/ 54 h 498"/>
                <a:gd name="T4" fmla="*/ 60 w 123"/>
                <a:gd name="T5" fmla="*/ 54 h 498"/>
                <a:gd name="T6" fmla="*/ 77 w 123"/>
                <a:gd name="T7" fmla="*/ 56 h 498"/>
                <a:gd name="T8" fmla="*/ 84 w 123"/>
                <a:gd name="T9" fmla="*/ 57 h 498"/>
                <a:gd name="T10" fmla="*/ 92 w 123"/>
                <a:gd name="T11" fmla="*/ 60 h 498"/>
                <a:gd name="T12" fmla="*/ 96 w 123"/>
                <a:gd name="T13" fmla="*/ 63 h 498"/>
                <a:gd name="T14" fmla="*/ 105 w 123"/>
                <a:gd name="T15" fmla="*/ 63 h 498"/>
                <a:gd name="T16" fmla="*/ 113 w 123"/>
                <a:gd name="T17" fmla="*/ 63 h 498"/>
                <a:gd name="T18" fmla="*/ 119 w 123"/>
                <a:gd name="T19" fmla="*/ 61 h 498"/>
                <a:gd name="T20" fmla="*/ 115 w 123"/>
                <a:gd name="T21" fmla="*/ 59 h 498"/>
                <a:gd name="T22" fmla="*/ 113 w 123"/>
                <a:gd name="T23" fmla="*/ 56 h 498"/>
                <a:gd name="T24" fmla="*/ 127 w 123"/>
                <a:gd name="T25" fmla="*/ 51 h 498"/>
                <a:gd name="T26" fmla="*/ 139 w 123"/>
                <a:gd name="T27" fmla="*/ 48 h 498"/>
                <a:gd name="T28" fmla="*/ 149 w 123"/>
                <a:gd name="T29" fmla="*/ 45 h 498"/>
                <a:gd name="T30" fmla="*/ 160 w 123"/>
                <a:gd name="T31" fmla="*/ 42 h 498"/>
                <a:gd name="T32" fmla="*/ 170 w 123"/>
                <a:gd name="T33" fmla="*/ 41 h 498"/>
                <a:gd name="T34" fmla="*/ 170 w 123"/>
                <a:gd name="T35" fmla="*/ 39 h 498"/>
                <a:gd name="T36" fmla="*/ 172 w 123"/>
                <a:gd name="T37" fmla="*/ 36 h 498"/>
                <a:gd name="T38" fmla="*/ 173 w 123"/>
                <a:gd name="T39" fmla="*/ 33 h 498"/>
                <a:gd name="T40" fmla="*/ 178 w 123"/>
                <a:gd name="T41" fmla="*/ 30 h 498"/>
                <a:gd name="T42" fmla="*/ 181 w 123"/>
                <a:gd name="T43" fmla="*/ 25 h 498"/>
                <a:gd name="T44" fmla="*/ 182 w 123"/>
                <a:gd name="T45" fmla="*/ 23 h 498"/>
                <a:gd name="T46" fmla="*/ 187 w 123"/>
                <a:gd name="T47" fmla="*/ 20 h 498"/>
                <a:gd name="T48" fmla="*/ 197 w 123"/>
                <a:gd name="T49" fmla="*/ 18 h 498"/>
                <a:gd name="T50" fmla="*/ 202 w 123"/>
                <a:gd name="T51" fmla="*/ 15 h 498"/>
                <a:gd name="T52" fmla="*/ 205 w 123"/>
                <a:gd name="T53" fmla="*/ 13 h 498"/>
                <a:gd name="T54" fmla="*/ 199 w 123"/>
                <a:gd name="T55" fmla="*/ 10 h 498"/>
                <a:gd name="T56" fmla="*/ 202 w 123"/>
                <a:gd name="T57" fmla="*/ 7 h 498"/>
                <a:gd name="T58" fmla="*/ 217 w 123"/>
                <a:gd name="T59" fmla="*/ 5 h 498"/>
                <a:gd name="T60" fmla="*/ 208 w 123"/>
                <a:gd name="T61" fmla="*/ 4 h 498"/>
                <a:gd name="T62" fmla="*/ 197 w 123"/>
                <a:gd name="T63" fmla="*/ 3 h 498"/>
                <a:gd name="T64" fmla="*/ 185 w 123"/>
                <a:gd name="T65" fmla="*/ 3 h 498"/>
                <a:gd name="T66" fmla="*/ 175 w 123"/>
                <a:gd name="T67" fmla="*/ 2 h 498"/>
                <a:gd name="T68" fmla="*/ 170 w 123"/>
                <a:gd name="T69" fmla="*/ 1 h 498"/>
                <a:gd name="T70" fmla="*/ 157 w 123"/>
                <a:gd name="T71" fmla="*/ 1 h 498"/>
                <a:gd name="T72" fmla="*/ 145 w 123"/>
                <a:gd name="T73" fmla="*/ 2 h 498"/>
                <a:gd name="T74" fmla="*/ 129 w 123"/>
                <a:gd name="T75" fmla="*/ 4 h 498"/>
                <a:gd name="T76" fmla="*/ 111 w 123"/>
                <a:gd name="T77" fmla="*/ 5 h 498"/>
                <a:gd name="T78" fmla="*/ 96 w 123"/>
                <a:gd name="T79" fmla="*/ 7 h 498"/>
                <a:gd name="T80" fmla="*/ 91 w 123"/>
                <a:gd name="T81" fmla="*/ 8 h 498"/>
                <a:gd name="T82" fmla="*/ 88 w 123"/>
                <a:gd name="T83" fmla="*/ 10 h 498"/>
                <a:gd name="T84" fmla="*/ 80 w 123"/>
                <a:gd name="T85" fmla="*/ 12 h 498"/>
                <a:gd name="T86" fmla="*/ 69 w 123"/>
                <a:gd name="T87" fmla="*/ 14 h 498"/>
                <a:gd name="T88" fmla="*/ 61 w 123"/>
                <a:gd name="T89" fmla="*/ 15 h 498"/>
                <a:gd name="T90" fmla="*/ 55 w 123"/>
                <a:gd name="T91" fmla="*/ 17 h 498"/>
                <a:gd name="T92" fmla="*/ 48 w 123"/>
                <a:gd name="T93" fmla="*/ 20 h 498"/>
                <a:gd name="T94" fmla="*/ 44 w 123"/>
                <a:gd name="T95" fmla="*/ 22 h 498"/>
                <a:gd name="T96" fmla="*/ 37 w 123"/>
                <a:gd name="T97" fmla="*/ 23 h 498"/>
                <a:gd name="T98" fmla="*/ 27 w 123"/>
                <a:gd name="T99" fmla="*/ 26 h 498"/>
                <a:gd name="T100" fmla="*/ 18 w 123"/>
                <a:gd name="T101" fmla="*/ 28 h 498"/>
                <a:gd name="T102" fmla="*/ 10 w 123"/>
                <a:gd name="T103" fmla="*/ 31 h 498"/>
                <a:gd name="T104" fmla="*/ 3 w 123"/>
                <a:gd name="T105" fmla="*/ 32 h 498"/>
                <a:gd name="T106" fmla="*/ 8 w 123"/>
                <a:gd name="T107" fmla="*/ 34 h 498"/>
                <a:gd name="T108" fmla="*/ 8 w 123"/>
                <a:gd name="T109" fmla="*/ 36 h 498"/>
                <a:gd name="T110" fmla="*/ 9 w 123"/>
                <a:gd name="T111" fmla="*/ 38 h 498"/>
                <a:gd name="T112" fmla="*/ 8 w 123"/>
                <a:gd name="T113" fmla="*/ 39 h 498"/>
                <a:gd name="T114" fmla="*/ 2 w 123"/>
                <a:gd name="T115" fmla="*/ 41 h 498"/>
                <a:gd name="T116" fmla="*/ 1 w 123"/>
                <a:gd name="T117" fmla="*/ 42 h 49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3" h="498">
                  <a:moveTo>
                    <a:pt x="20" y="405"/>
                  </a:moveTo>
                  <a:lnTo>
                    <a:pt x="21" y="408"/>
                  </a:lnTo>
                  <a:lnTo>
                    <a:pt x="22" y="408"/>
                  </a:lnTo>
                  <a:lnTo>
                    <a:pt x="24" y="412"/>
                  </a:lnTo>
                  <a:lnTo>
                    <a:pt x="25" y="414"/>
                  </a:lnTo>
                  <a:lnTo>
                    <a:pt x="26" y="416"/>
                  </a:lnTo>
                  <a:lnTo>
                    <a:pt x="27" y="418"/>
                  </a:lnTo>
                  <a:lnTo>
                    <a:pt x="28" y="420"/>
                  </a:lnTo>
                  <a:lnTo>
                    <a:pt x="29" y="420"/>
                  </a:lnTo>
                  <a:lnTo>
                    <a:pt x="30" y="420"/>
                  </a:lnTo>
                  <a:lnTo>
                    <a:pt x="29" y="420"/>
                  </a:lnTo>
                  <a:lnTo>
                    <a:pt x="28" y="418"/>
                  </a:lnTo>
                  <a:lnTo>
                    <a:pt x="28" y="416"/>
                  </a:lnTo>
                  <a:lnTo>
                    <a:pt x="29" y="416"/>
                  </a:lnTo>
                  <a:lnTo>
                    <a:pt x="30" y="420"/>
                  </a:lnTo>
                  <a:lnTo>
                    <a:pt x="30" y="418"/>
                  </a:lnTo>
                  <a:lnTo>
                    <a:pt x="31" y="420"/>
                  </a:lnTo>
                  <a:lnTo>
                    <a:pt x="31" y="418"/>
                  </a:lnTo>
                  <a:lnTo>
                    <a:pt x="31" y="420"/>
                  </a:lnTo>
                  <a:lnTo>
                    <a:pt x="32" y="420"/>
                  </a:lnTo>
                  <a:lnTo>
                    <a:pt x="32" y="421"/>
                  </a:lnTo>
                  <a:lnTo>
                    <a:pt x="31" y="421"/>
                  </a:lnTo>
                  <a:lnTo>
                    <a:pt x="32" y="421"/>
                  </a:lnTo>
                  <a:lnTo>
                    <a:pt x="32" y="423"/>
                  </a:lnTo>
                  <a:lnTo>
                    <a:pt x="33" y="423"/>
                  </a:lnTo>
                  <a:lnTo>
                    <a:pt x="34" y="423"/>
                  </a:lnTo>
                  <a:lnTo>
                    <a:pt x="35" y="423"/>
                  </a:lnTo>
                  <a:lnTo>
                    <a:pt x="35" y="425"/>
                  </a:lnTo>
                  <a:lnTo>
                    <a:pt x="33" y="423"/>
                  </a:lnTo>
                  <a:lnTo>
                    <a:pt x="34" y="425"/>
                  </a:lnTo>
                  <a:lnTo>
                    <a:pt x="35" y="427"/>
                  </a:lnTo>
                  <a:lnTo>
                    <a:pt x="36" y="427"/>
                  </a:lnTo>
                  <a:lnTo>
                    <a:pt x="37" y="427"/>
                  </a:lnTo>
                  <a:lnTo>
                    <a:pt x="37" y="429"/>
                  </a:lnTo>
                  <a:lnTo>
                    <a:pt x="38" y="429"/>
                  </a:lnTo>
                  <a:lnTo>
                    <a:pt x="39" y="429"/>
                  </a:lnTo>
                  <a:lnTo>
                    <a:pt x="40" y="431"/>
                  </a:lnTo>
                  <a:lnTo>
                    <a:pt x="41" y="431"/>
                  </a:lnTo>
                  <a:lnTo>
                    <a:pt x="42" y="433"/>
                  </a:lnTo>
                  <a:lnTo>
                    <a:pt x="43" y="435"/>
                  </a:lnTo>
                  <a:lnTo>
                    <a:pt x="43" y="436"/>
                  </a:lnTo>
                  <a:lnTo>
                    <a:pt x="44" y="438"/>
                  </a:lnTo>
                  <a:lnTo>
                    <a:pt x="45" y="438"/>
                  </a:lnTo>
                  <a:lnTo>
                    <a:pt x="45" y="440"/>
                  </a:lnTo>
                  <a:lnTo>
                    <a:pt x="46" y="442"/>
                  </a:lnTo>
                  <a:lnTo>
                    <a:pt x="46" y="444"/>
                  </a:lnTo>
                  <a:lnTo>
                    <a:pt x="47" y="444"/>
                  </a:lnTo>
                  <a:lnTo>
                    <a:pt x="47" y="448"/>
                  </a:lnTo>
                  <a:lnTo>
                    <a:pt x="47" y="450"/>
                  </a:lnTo>
                  <a:lnTo>
                    <a:pt x="48" y="450"/>
                  </a:lnTo>
                  <a:lnTo>
                    <a:pt x="49" y="451"/>
                  </a:lnTo>
                  <a:lnTo>
                    <a:pt x="49" y="453"/>
                  </a:lnTo>
                  <a:lnTo>
                    <a:pt x="50" y="455"/>
                  </a:lnTo>
                  <a:lnTo>
                    <a:pt x="50" y="457"/>
                  </a:lnTo>
                  <a:lnTo>
                    <a:pt x="51" y="459"/>
                  </a:lnTo>
                  <a:lnTo>
                    <a:pt x="51" y="463"/>
                  </a:lnTo>
                  <a:lnTo>
                    <a:pt x="51" y="465"/>
                  </a:lnTo>
                  <a:lnTo>
                    <a:pt x="52" y="466"/>
                  </a:lnTo>
                  <a:lnTo>
                    <a:pt x="53" y="472"/>
                  </a:lnTo>
                  <a:lnTo>
                    <a:pt x="52" y="472"/>
                  </a:lnTo>
                  <a:lnTo>
                    <a:pt x="52" y="474"/>
                  </a:lnTo>
                  <a:lnTo>
                    <a:pt x="52" y="476"/>
                  </a:lnTo>
                  <a:lnTo>
                    <a:pt x="52" y="478"/>
                  </a:lnTo>
                  <a:lnTo>
                    <a:pt x="52" y="479"/>
                  </a:lnTo>
                  <a:lnTo>
                    <a:pt x="51" y="479"/>
                  </a:lnTo>
                  <a:lnTo>
                    <a:pt x="51" y="481"/>
                  </a:lnTo>
                  <a:lnTo>
                    <a:pt x="52" y="485"/>
                  </a:lnTo>
                  <a:lnTo>
                    <a:pt x="53" y="485"/>
                  </a:lnTo>
                  <a:lnTo>
                    <a:pt x="53" y="487"/>
                  </a:lnTo>
                  <a:lnTo>
                    <a:pt x="54" y="489"/>
                  </a:lnTo>
                  <a:lnTo>
                    <a:pt x="54" y="491"/>
                  </a:lnTo>
                  <a:lnTo>
                    <a:pt x="54" y="493"/>
                  </a:lnTo>
                  <a:lnTo>
                    <a:pt x="53" y="494"/>
                  </a:lnTo>
                  <a:lnTo>
                    <a:pt x="54" y="494"/>
                  </a:lnTo>
                  <a:lnTo>
                    <a:pt x="55" y="496"/>
                  </a:lnTo>
                  <a:lnTo>
                    <a:pt x="56" y="494"/>
                  </a:lnTo>
                  <a:lnTo>
                    <a:pt x="56" y="493"/>
                  </a:lnTo>
                  <a:lnTo>
                    <a:pt x="57" y="491"/>
                  </a:lnTo>
                  <a:lnTo>
                    <a:pt x="58" y="491"/>
                  </a:lnTo>
                  <a:lnTo>
                    <a:pt x="59" y="491"/>
                  </a:lnTo>
                  <a:lnTo>
                    <a:pt x="59" y="493"/>
                  </a:lnTo>
                  <a:lnTo>
                    <a:pt x="60" y="493"/>
                  </a:lnTo>
                  <a:lnTo>
                    <a:pt x="61" y="493"/>
                  </a:lnTo>
                  <a:lnTo>
                    <a:pt x="62" y="493"/>
                  </a:lnTo>
                  <a:lnTo>
                    <a:pt x="62" y="494"/>
                  </a:lnTo>
                  <a:lnTo>
                    <a:pt x="63" y="494"/>
                  </a:lnTo>
                  <a:lnTo>
                    <a:pt x="63" y="496"/>
                  </a:lnTo>
                  <a:lnTo>
                    <a:pt x="64" y="498"/>
                  </a:lnTo>
                  <a:lnTo>
                    <a:pt x="64" y="496"/>
                  </a:lnTo>
                  <a:lnTo>
                    <a:pt x="64" y="494"/>
                  </a:lnTo>
                  <a:lnTo>
                    <a:pt x="64" y="493"/>
                  </a:lnTo>
                  <a:lnTo>
                    <a:pt x="63" y="493"/>
                  </a:lnTo>
                  <a:lnTo>
                    <a:pt x="63" y="491"/>
                  </a:lnTo>
                  <a:lnTo>
                    <a:pt x="62" y="489"/>
                  </a:lnTo>
                  <a:lnTo>
                    <a:pt x="63" y="485"/>
                  </a:lnTo>
                  <a:lnTo>
                    <a:pt x="64" y="483"/>
                  </a:lnTo>
                  <a:lnTo>
                    <a:pt x="65" y="481"/>
                  </a:lnTo>
                  <a:lnTo>
                    <a:pt x="65" y="479"/>
                  </a:lnTo>
                  <a:lnTo>
                    <a:pt x="67" y="478"/>
                  </a:lnTo>
                  <a:lnTo>
                    <a:pt x="67" y="476"/>
                  </a:lnTo>
                  <a:lnTo>
                    <a:pt x="65" y="474"/>
                  </a:lnTo>
                  <a:lnTo>
                    <a:pt x="65" y="470"/>
                  </a:lnTo>
                  <a:lnTo>
                    <a:pt x="65" y="468"/>
                  </a:lnTo>
                  <a:lnTo>
                    <a:pt x="65" y="466"/>
                  </a:lnTo>
                  <a:lnTo>
                    <a:pt x="65" y="465"/>
                  </a:lnTo>
                  <a:lnTo>
                    <a:pt x="64" y="465"/>
                  </a:lnTo>
                  <a:lnTo>
                    <a:pt x="64" y="463"/>
                  </a:lnTo>
                  <a:lnTo>
                    <a:pt x="65" y="463"/>
                  </a:lnTo>
                  <a:lnTo>
                    <a:pt x="65" y="461"/>
                  </a:lnTo>
                  <a:lnTo>
                    <a:pt x="65" y="459"/>
                  </a:lnTo>
                  <a:lnTo>
                    <a:pt x="65" y="457"/>
                  </a:lnTo>
                  <a:lnTo>
                    <a:pt x="64" y="455"/>
                  </a:lnTo>
                  <a:lnTo>
                    <a:pt x="65" y="453"/>
                  </a:lnTo>
                  <a:lnTo>
                    <a:pt x="64" y="451"/>
                  </a:lnTo>
                  <a:lnTo>
                    <a:pt x="65" y="450"/>
                  </a:lnTo>
                  <a:lnTo>
                    <a:pt x="64" y="446"/>
                  </a:lnTo>
                  <a:lnTo>
                    <a:pt x="64" y="438"/>
                  </a:lnTo>
                  <a:lnTo>
                    <a:pt x="64" y="436"/>
                  </a:lnTo>
                  <a:lnTo>
                    <a:pt x="64" y="435"/>
                  </a:lnTo>
                  <a:lnTo>
                    <a:pt x="64" y="433"/>
                  </a:lnTo>
                  <a:lnTo>
                    <a:pt x="64" y="431"/>
                  </a:lnTo>
                  <a:lnTo>
                    <a:pt x="65" y="423"/>
                  </a:lnTo>
                  <a:lnTo>
                    <a:pt x="67" y="421"/>
                  </a:lnTo>
                  <a:lnTo>
                    <a:pt x="67" y="416"/>
                  </a:lnTo>
                  <a:lnTo>
                    <a:pt x="68" y="416"/>
                  </a:lnTo>
                  <a:lnTo>
                    <a:pt x="68" y="412"/>
                  </a:lnTo>
                  <a:lnTo>
                    <a:pt x="68" y="406"/>
                  </a:lnTo>
                  <a:lnTo>
                    <a:pt x="69" y="403"/>
                  </a:lnTo>
                  <a:lnTo>
                    <a:pt x="69" y="401"/>
                  </a:lnTo>
                  <a:lnTo>
                    <a:pt x="71" y="397"/>
                  </a:lnTo>
                  <a:lnTo>
                    <a:pt x="71" y="395"/>
                  </a:lnTo>
                  <a:lnTo>
                    <a:pt x="71" y="392"/>
                  </a:lnTo>
                  <a:lnTo>
                    <a:pt x="71" y="390"/>
                  </a:lnTo>
                  <a:lnTo>
                    <a:pt x="72" y="386"/>
                  </a:lnTo>
                  <a:lnTo>
                    <a:pt x="73" y="386"/>
                  </a:lnTo>
                  <a:lnTo>
                    <a:pt x="74" y="382"/>
                  </a:lnTo>
                  <a:lnTo>
                    <a:pt x="75" y="382"/>
                  </a:lnTo>
                  <a:lnTo>
                    <a:pt x="76" y="380"/>
                  </a:lnTo>
                  <a:lnTo>
                    <a:pt x="77" y="378"/>
                  </a:lnTo>
                  <a:lnTo>
                    <a:pt x="78" y="377"/>
                  </a:lnTo>
                  <a:lnTo>
                    <a:pt x="81" y="371"/>
                  </a:lnTo>
                  <a:lnTo>
                    <a:pt x="81" y="369"/>
                  </a:lnTo>
                  <a:lnTo>
                    <a:pt x="82" y="369"/>
                  </a:lnTo>
                  <a:lnTo>
                    <a:pt x="82" y="367"/>
                  </a:lnTo>
                  <a:lnTo>
                    <a:pt x="82" y="365"/>
                  </a:lnTo>
                  <a:lnTo>
                    <a:pt x="82" y="363"/>
                  </a:lnTo>
                  <a:lnTo>
                    <a:pt x="82" y="360"/>
                  </a:lnTo>
                  <a:lnTo>
                    <a:pt x="82" y="358"/>
                  </a:lnTo>
                  <a:lnTo>
                    <a:pt x="83" y="356"/>
                  </a:lnTo>
                  <a:lnTo>
                    <a:pt x="84" y="354"/>
                  </a:lnTo>
                  <a:lnTo>
                    <a:pt x="85" y="352"/>
                  </a:lnTo>
                  <a:lnTo>
                    <a:pt x="86" y="348"/>
                  </a:lnTo>
                  <a:lnTo>
                    <a:pt x="87" y="343"/>
                  </a:lnTo>
                  <a:lnTo>
                    <a:pt x="88" y="341"/>
                  </a:lnTo>
                  <a:lnTo>
                    <a:pt x="88" y="339"/>
                  </a:lnTo>
                  <a:lnTo>
                    <a:pt x="89" y="339"/>
                  </a:lnTo>
                  <a:lnTo>
                    <a:pt x="90" y="335"/>
                  </a:lnTo>
                  <a:lnTo>
                    <a:pt x="89" y="333"/>
                  </a:lnTo>
                  <a:lnTo>
                    <a:pt x="90" y="333"/>
                  </a:lnTo>
                  <a:lnTo>
                    <a:pt x="90" y="332"/>
                  </a:lnTo>
                  <a:lnTo>
                    <a:pt x="90" y="330"/>
                  </a:lnTo>
                  <a:lnTo>
                    <a:pt x="91" y="330"/>
                  </a:lnTo>
                  <a:lnTo>
                    <a:pt x="91" y="326"/>
                  </a:lnTo>
                  <a:lnTo>
                    <a:pt x="91" y="324"/>
                  </a:lnTo>
                  <a:lnTo>
                    <a:pt x="91" y="322"/>
                  </a:lnTo>
                  <a:lnTo>
                    <a:pt x="92" y="320"/>
                  </a:lnTo>
                  <a:lnTo>
                    <a:pt x="93" y="320"/>
                  </a:lnTo>
                  <a:lnTo>
                    <a:pt x="93" y="319"/>
                  </a:lnTo>
                  <a:lnTo>
                    <a:pt x="94" y="317"/>
                  </a:lnTo>
                  <a:lnTo>
                    <a:pt x="95" y="317"/>
                  </a:lnTo>
                  <a:lnTo>
                    <a:pt x="95" y="315"/>
                  </a:lnTo>
                  <a:lnTo>
                    <a:pt x="94" y="315"/>
                  </a:lnTo>
                  <a:lnTo>
                    <a:pt x="94" y="313"/>
                  </a:lnTo>
                  <a:lnTo>
                    <a:pt x="94" y="309"/>
                  </a:lnTo>
                  <a:lnTo>
                    <a:pt x="93" y="305"/>
                  </a:lnTo>
                  <a:lnTo>
                    <a:pt x="93" y="304"/>
                  </a:lnTo>
                  <a:lnTo>
                    <a:pt x="94" y="304"/>
                  </a:lnTo>
                  <a:lnTo>
                    <a:pt x="94" y="302"/>
                  </a:lnTo>
                  <a:lnTo>
                    <a:pt x="95" y="302"/>
                  </a:lnTo>
                  <a:lnTo>
                    <a:pt x="95" y="300"/>
                  </a:lnTo>
                  <a:lnTo>
                    <a:pt x="94" y="300"/>
                  </a:lnTo>
                  <a:lnTo>
                    <a:pt x="95" y="296"/>
                  </a:lnTo>
                  <a:lnTo>
                    <a:pt x="95" y="294"/>
                  </a:lnTo>
                  <a:lnTo>
                    <a:pt x="95" y="292"/>
                  </a:lnTo>
                  <a:lnTo>
                    <a:pt x="96" y="289"/>
                  </a:lnTo>
                  <a:lnTo>
                    <a:pt x="97" y="289"/>
                  </a:lnTo>
                  <a:lnTo>
                    <a:pt x="97" y="287"/>
                  </a:lnTo>
                  <a:lnTo>
                    <a:pt x="97" y="285"/>
                  </a:lnTo>
                  <a:lnTo>
                    <a:pt x="97" y="283"/>
                  </a:lnTo>
                  <a:lnTo>
                    <a:pt x="97" y="281"/>
                  </a:lnTo>
                  <a:lnTo>
                    <a:pt x="97" y="277"/>
                  </a:lnTo>
                  <a:lnTo>
                    <a:pt x="98" y="275"/>
                  </a:lnTo>
                  <a:lnTo>
                    <a:pt x="98" y="274"/>
                  </a:lnTo>
                  <a:lnTo>
                    <a:pt x="98" y="270"/>
                  </a:lnTo>
                  <a:lnTo>
                    <a:pt x="98" y="266"/>
                  </a:lnTo>
                  <a:lnTo>
                    <a:pt x="99" y="264"/>
                  </a:lnTo>
                  <a:lnTo>
                    <a:pt x="99" y="262"/>
                  </a:lnTo>
                  <a:lnTo>
                    <a:pt x="99" y="260"/>
                  </a:lnTo>
                  <a:lnTo>
                    <a:pt x="98" y="259"/>
                  </a:lnTo>
                  <a:lnTo>
                    <a:pt x="98" y="257"/>
                  </a:lnTo>
                  <a:lnTo>
                    <a:pt x="99" y="255"/>
                  </a:lnTo>
                  <a:lnTo>
                    <a:pt x="99" y="253"/>
                  </a:lnTo>
                  <a:lnTo>
                    <a:pt x="99" y="251"/>
                  </a:lnTo>
                  <a:lnTo>
                    <a:pt x="99" y="249"/>
                  </a:lnTo>
                  <a:lnTo>
                    <a:pt x="100" y="246"/>
                  </a:lnTo>
                  <a:lnTo>
                    <a:pt x="99" y="244"/>
                  </a:lnTo>
                  <a:lnTo>
                    <a:pt x="100" y="240"/>
                  </a:lnTo>
                  <a:lnTo>
                    <a:pt x="100" y="238"/>
                  </a:lnTo>
                  <a:lnTo>
                    <a:pt x="100" y="232"/>
                  </a:lnTo>
                  <a:lnTo>
                    <a:pt x="100" y="231"/>
                  </a:lnTo>
                  <a:lnTo>
                    <a:pt x="100" y="229"/>
                  </a:lnTo>
                  <a:lnTo>
                    <a:pt x="101" y="225"/>
                  </a:lnTo>
                  <a:lnTo>
                    <a:pt x="101" y="223"/>
                  </a:lnTo>
                  <a:lnTo>
                    <a:pt x="101" y="219"/>
                  </a:lnTo>
                  <a:lnTo>
                    <a:pt x="101" y="216"/>
                  </a:lnTo>
                  <a:lnTo>
                    <a:pt x="101" y="214"/>
                  </a:lnTo>
                  <a:lnTo>
                    <a:pt x="102" y="212"/>
                  </a:lnTo>
                  <a:lnTo>
                    <a:pt x="102" y="208"/>
                  </a:lnTo>
                  <a:lnTo>
                    <a:pt x="102" y="204"/>
                  </a:lnTo>
                  <a:lnTo>
                    <a:pt x="102" y="199"/>
                  </a:lnTo>
                  <a:lnTo>
                    <a:pt x="103" y="197"/>
                  </a:lnTo>
                  <a:lnTo>
                    <a:pt x="102" y="195"/>
                  </a:lnTo>
                  <a:lnTo>
                    <a:pt x="102" y="193"/>
                  </a:lnTo>
                  <a:lnTo>
                    <a:pt x="103" y="191"/>
                  </a:lnTo>
                  <a:lnTo>
                    <a:pt x="103" y="189"/>
                  </a:lnTo>
                  <a:lnTo>
                    <a:pt x="104" y="188"/>
                  </a:lnTo>
                  <a:lnTo>
                    <a:pt x="105" y="186"/>
                  </a:lnTo>
                  <a:lnTo>
                    <a:pt x="104" y="186"/>
                  </a:lnTo>
                  <a:lnTo>
                    <a:pt x="104" y="184"/>
                  </a:lnTo>
                  <a:lnTo>
                    <a:pt x="103" y="182"/>
                  </a:lnTo>
                  <a:lnTo>
                    <a:pt x="102" y="180"/>
                  </a:lnTo>
                  <a:lnTo>
                    <a:pt x="102" y="178"/>
                  </a:lnTo>
                  <a:lnTo>
                    <a:pt x="102" y="176"/>
                  </a:lnTo>
                  <a:lnTo>
                    <a:pt x="102" y="173"/>
                  </a:lnTo>
                  <a:lnTo>
                    <a:pt x="103" y="173"/>
                  </a:lnTo>
                  <a:lnTo>
                    <a:pt x="104" y="169"/>
                  </a:lnTo>
                  <a:lnTo>
                    <a:pt x="105" y="165"/>
                  </a:lnTo>
                  <a:lnTo>
                    <a:pt x="104" y="161"/>
                  </a:lnTo>
                  <a:lnTo>
                    <a:pt x="105" y="158"/>
                  </a:lnTo>
                  <a:lnTo>
                    <a:pt x="105" y="156"/>
                  </a:lnTo>
                  <a:lnTo>
                    <a:pt x="107" y="154"/>
                  </a:lnTo>
                  <a:lnTo>
                    <a:pt x="107" y="152"/>
                  </a:lnTo>
                  <a:lnTo>
                    <a:pt x="108" y="150"/>
                  </a:lnTo>
                  <a:lnTo>
                    <a:pt x="109" y="150"/>
                  </a:lnTo>
                  <a:lnTo>
                    <a:pt x="109" y="148"/>
                  </a:lnTo>
                  <a:lnTo>
                    <a:pt x="109" y="144"/>
                  </a:lnTo>
                  <a:lnTo>
                    <a:pt x="110" y="144"/>
                  </a:lnTo>
                  <a:lnTo>
                    <a:pt x="110" y="143"/>
                  </a:lnTo>
                  <a:lnTo>
                    <a:pt x="111" y="143"/>
                  </a:lnTo>
                  <a:lnTo>
                    <a:pt x="111" y="141"/>
                  </a:lnTo>
                  <a:lnTo>
                    <a:pt x="111" y="139"/>
                  </a:lnTo>
                  <a:lnTo>
                    <a:pt x="111" y="137"/>
                  </a:lnTo>
                  <a:lnTo>
                    <a:pt x="111" y="133"/>
                  </a:lnTo>
                  <a:lnTo>
                    <a:pt x="111" y="129"/>
                  </a:lnTo>
                  <a:lnTo>
                    <a:pt x="111" y="128"/>
                  </a:lnTo>
                  <a:lnTo>
                    <a:pt x="112" y="124"/>
                  </a:lnTo>
                  <a:lnTo>
                    <a:pt x="112" y="122"/>
                  </a:lnTo>
                  <a:lnTo>
                    <a:pt x="113" y="120"/>
                  </a:lnTo>
                  <a:lnTo>
                    <a:pt x="113" y="118"/>
                  </a:lnTo>
                  <a:lnTo>
                    <a:pt x="114" y="116"/>
                  </a:lnTo>
                  <a:lnTo>
                    <a:pt x="115" y="115"/>
                  </a:lnTo>
                  <a:lnTo>
                    <a:pt x="114" y="113"/>
                  </a:lnTo>
                  <a:lnTo>
                    <a:pt x="114" y="111"/>
                  </a:lnTo>
                  <a:lnTo>
                    <a:pt x="114" y="109"/>
                  </a:lnTo>
                  <a:lnTo>
                    <a:pt x="115" y="109"/>
                  </a:lnTo>
                  <a:lnTo>
                    <a:pt x="117" y="107"/>
                  </a:lnTo>
                  <a:lnTo>
                    <a:pt x="117" y="101"/>
                  </a:lnTo>
                  <a:lnTo>
                    <a:pt x="117" y="100"/>
                  </a:lnTo>
                  <a:lnTo>
                    <a:pt x="115" y="100"/>
                  </a:lnTo>
                  <a:lnTo>
                    <a:pt x="115" y="98"/>
                  </a:lnTo>
                  <a:lnTo>
                    <a:pt x="117" y="98"/>
                  </a:lnTo>
                  <a:lnTo>
                    <a:pt x="117" y="96"/>
                  </a:lnTo>
                  <a:lnTo>
                    <a:pt x="115" y="96"/>
                  </a:lnTo>
                  <a:lnTo>
                    <a:pt x="114" y="94"/>
                  </a:lnTo>
                  <a:lnTo>
                    <a:pt x="113" y="90"/>
                  </a:lnTo>
                  <a:lnTo>
                    <a:pt x="112" y="85"/>
                  </a:lnTo>
                  <a:lnTo>
                    <a:pt x="112" y="83"/>
                  </a:lnTo>
                  <a:lnTo>
                    <a:pt x="111" y="83"/>
                  </a:lnTo>
                  <a:lnTo>
                    <a:pt x="111" y="81"/>
                  </a:lnTo>
                  <a:lnTo>
                    <a:pt x="112" y="81"/>
                  </a:lnTo>
                  <a:lnTo>
                    <a:pt x="111" y="77"/>
                  </a:lnTo>
                  <a:lnTo>
                    <a:pt x="111" y="75"/>
                  </a:lnTo>
                  <a:lnTo>
                    <a:pt x="111" y="71"/>
                  </a:lnTo>
                  <a:lnTo>
                    <a:pt x="111" y="68"/>
                  </a:lnTo>
                  <a:lnTo>
                    <a:pt x="111" y="64"/>
                  </a:lnTo>
                  <a:lnTo>
                    <a:pt x="111" y="60"/>
                  </a:lnTo>
                  <a:lnTo>
                    <a:pt x="112" y="58"/>
                  </a:lnTo>
                  <a:lnTo>
                    <a:pt x="112" y="56"/>
                  </a:lnTo>
                  <a:lnTo>
                    <a:pt x="113" y="55"/>
                  </a:lnTo>
                  <a:lnTo>
                    <a:pt x="114" y="53"/>
                  </a:lnTo>
                  <a:lnTo>
                    <a:pt x="114" y="51"/>
                  </a:lnTo>
                  <a:lnTo>
                    <a:pt x="114" y="49"/>
                  </a:lnTo>
                  <a:lnTo>
                    <a:pt x="115" y="49"/>
                  </a:lnTo>
                  <a:lnTo>
                    <a:pt x="117" y="47"/>
                  </a:lnTo>
                  <a:lnTo>
                    <a:pt x="117" y="45"/>
                  </a:lnTo>
                  <a:lnTo>
                    <a:pt x="118" y="43"/>
                  </a:lnTo>
                  <a:lnTo>
                    <a:pt x="119" y="43"/>
                  </a:lnTo>
                  <a:lnTo>
                    <a:pt x="120" y="42"/>
                  </a:lnTo>
                  <a:lnTo>
                    <a:pt x="121" y="40"/>
                  </a:lnTo>
                  <a:lnTo>
                    <a:pt x="122" y="40"/>
                  </a:lnTo>
                  <a:lnTo>
                    <a:pt x="122" y="38"/>
                  </a:lnTo>
                  <a:lnTo>
                    <a:pt x="123" y="38"/>
                  </a:lnTo>
                  <a:lnTo>
                    <a:pt x="122" y="36"/>
                  </a:lnTo>
                  <a:lnTo>
                    <a:pt x="121" y="36"/>
                  </a:lnTo>
                  <a:lnTo>
                    <a:pt x="120" y="36"/>
                  </a:lnTo>
                  <a:lnTo>
                    <a:pt x="119" y="36"/>
                  </a:lnTo>
                  <a:lnTo>
                    <a:pt x="118" y="36"/>
                  </a:lnTo>
                  <a:lnTo>
                    <a:pt x="117" y="34"/>
                  </a:lnTo>
                  <a:lnTo>
                    <a:pt x="117" y="32"/>
                  </a:lnTo>
                  <a:lnTo>
                    <a:pt x="117" y="30"/>
                  </a:lnTo>
                  <a:lnTo>
                    <a:pt x="115" y="28"/>
                  </a:lnTo>
                  <a:lnTo>
                    <a:pt x="115" y="27"/>
                  </a:lnTo>
                  <a:lnTo>
                    <a:pt x="115" y="25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5" y="23"/>
                  </a:lnTo>
                  <a:lnTo>
                    <a:pt x="113" y="23"/>
                  </a:lnTo>
                  <a:lnTo>
                    <a:pt x="112" y="23"/>
                  </a:lnTo>
                  <a:lnTo>
                    <a:pt x="111" y="23"/>
                  </a:lnTo>
                  <a:lnTo>
                    <a:pt x="111" y="21"/>
                  </a:lnTo>
                  <a:lnTo>
                    <a:pt x="110" y="21"/>
                  </a:lnTo>
                  <a:lnTo>
                    <a:pt x="109" y="21"/>
                  </a:lnTo>
                  <a:lnTo>
                    <a:pt x="109" y="23"/>
                  </a:lnTo>
                  <a:lnTo>
                    <a:pt x="108" y="23"/>
                  </a:lnTo>
                  <a:lnTo>
                    <a:pt x="108" y="21"/>
                  </a:lnTo>
                  <a:lnTo>
                    <a:pt x="107" y="21"/>
                  </a:lnTo>
                  <a:lnTo>
                    <a:pt x="106" y="21"/>
                  </a:lnTo>
                  <a:lnTo>
                    <a:pt x="105" y="19"/>
                  </a:lnTo>
                  <a:lnTo>
                    <a:pt x="104" y="19"/>
                  </a:lnTo>
                  <a:lnTo>
                    <a:pt x="104" y="21"/>
                  </a:lnTo>
                  <a:lnTo>
                    <a:pt x="103" y="21"/>
                  </a:lnTo>
                  <a:lnTo>
                    <a:pt x="103" y="23"/>
                  </a:lnTo>
                  <a:lnTo>
                    <a:pt x="103" y="21"/>
                  </a:lnTo>
                  <a:lnTo>
                    <a:pt x="103" y="19"/>
                  </a:lnTo>
                  <a:lnTo>
                    <a:pt x="102" y="19"/>
                  </a:lnTo>
                  <a:lnTo>
                    <a:pt x="101" y="17"/>
                  </a:lnTo>
                  <a:lnTo>
                    <a:pt x="101" y="19"/>
                  </a:lnTo>
                  <a:lnTo>
                    <a:pt x="101" y="17"/>
                  </a:lnTo>
                  <a:lnTo>
                    <a:pt x="100" y="15"/>
                  </a:lnTo>
                  <a:lnTo>
                    <a:pt x="99" y="15"/>
                  </a:lnTo>
                  <a:lnTo>
                    <a:pt x="99" y="13"/>
                  </a:lnTo>
                  <a:lnTo>
                    <a:pt x="100" y="12"/>
                  </a:lnTo>
                  <a:lnTo>
                    <a:pt x="99" y="12"/>
                  </a:lnTo>
                  <a:lnTo>
                    <a:pt x="98" y="12"/>
                  </a:lnTo>
                  <a:lnTo>
                    <a:pt x="98" y="13"/>
                  </a:lnTo>
                  <a:lnTo>
                    <a:pt x="97" y="13"/>
                  </a:lnTo>
                  <a:lnTo>
                    <a:pt x="96" y="12"/>
                  </a:lnTo>
                  <a:lnTo>
                    <a:pt x="96" y="10"/>
                  </a:lnTo>
                  <a:lnTo>
                    <a:pt x="95" y="10"/>
                  </a:lnTo>
                  <a:lnTo>
                    <a:pt x="95" y="8"/>
                  </a:lnTo>
                  <a:lnTo>
                    <a:pt x="95" y="6"/>
                  </a:lnTo>
                  <a:lnTo>
                    <a:pt x="94" y="4"/>
                  </a:lnTo>
                  <a:lnTo>
                    <a:pt x="93" y="2"/>
                  </a:lnTo>
                  <a:lnTo>
                    <a:pt x="92" y="2"/>
                  </a:lnTo>
                  <a:lnTo>
                    <a:pt x="91" y="2"/>
                  </a:lnTo>
                  <a:lnTo>
                    <a:pt x="91" y="0"/>
                  </a:lnTo>
                  <a:lnTo>
                    <a:pt x="90" y="0"/>
                  </a:lnTo>
                  <a:lnTo>
                    <a:pt x="90" y="2"/>
                  </a:lnTo>
                  <a:lnTo>
                    <a:pt x="89" y="2"/>
                  </a:lnTo>
                  <a:lnTo>
                    <a:pt x="88" y="2"/>
                  </a:lnTo>
                  <a:lnTo>
                    <a:pt x="87" y="4"/>
                  </a:lnTo>
                  <a:lnTo>
                    <a:pt x="86" y="2"/>
                  </a:lnTo>
                  <a:lnTo>
                    <a:pt x="86" y="4"/>
                  </a:lnTo>
                  <a:lnTo>
                    <a:pt x="84" y="6"/>
                  </a:lnTo>
                  <a:lnTo>
                    <a:pt x="84" y="8"/>
                  </a:lnTo>
                  <a:lnTo>
                    <a:pt x="83" y="10"/>
                  </a:lnTo>
                  <a:lnTo>
                    <a:pt x="83" y="8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1" y="15"/>
                  </a:lnTo>
                  <a:lnTo>
                    <a:pt x="81" y="17"/>
                  </a:lnTo>
                  <a:lnTo>
                    <a:pt x="80" y="19"/>
                  </a:lnTo>
                  <a:lnTo>
                    <a:pt x="81" y="19"/>
                  </a:lnTo>
                  <a:lnTo>
                    <a:pt x="81" y="21"/>
                  </a:lnTo>
                  <a:lnTo>
                    <a:pt x="79" y="25"/>
                  </a:lnTo>
                  <a:lnTo>
                    <a:pt x="77" y="27"/>
                  </a:lnTo>
                  <a:lnTo>
                    <a:pt x="76" y="28"/>
                  </a:lnTo>
                  <a:lnTo>
                    <a:pt x="75" y="28"/>
                  </a:lnTo>
                  <a:lnTo>
                    <a:pt x="74" y="28"/>
                  </a:lnTo>
                  <a:lnTo>
                    <a:pt x="73" y="28"/>
                  </a:lnTo>
                  <a:lnTo>
                    <a:pt x="73" y="30"/>
                  </a:lnTo>
                  <a:lnTo>
                    <a:pt x="72" y="30"/>
                  </a:lnTo>
                  <a:lnTo>
                    <a:pt x="71" y="30"/>
                  </a:lnTo>
                  <a:lnTo>
                    <a:pt x="70" y="30"/>
                  </a:lnTo>
                  <a:lnTo>
                    <a:pt x="68" y="32"/>
                  </a:lnTo>
                  <a:lnTo>
                    <a:pt x="67" y="32"/>
                  </a:lnTo>
                  <a:lnTo>
                    <a:pt x="65" y="34"/>
                  </a:lnTo>
                  <a:lnTo>
                    <a:pt x="64" y="36"/>
                  </a:lnTo>
                  <a:lnTo>
                    <a:pt x="63" y="36"/>
                  </a:lnTo>
                  <a:lnTo>
                    <a:pt x="62" y="38"/>
                  </a:lnTo>
                  <a:lnTo>
                    <a:pt x="61" y="38"/>
                  </a:lnTo>
                  <a:lnTo>
                    <a:pt x="60" y="40"/>
                  </a:lnTo>
                  <a:lnTo>
                    <a:pt x="59" y="40"/>
                  </a:lnTo>
                  <a:lnTo>
                    <a:pt x="58" y="43"/>
                  </a:lnTo>
                  <a:lnTo>
                    <a:pt x="57" y="43"/>
                  </a:lnTo>
                  <a:lnTo>
                    <a:pt x="56" y="45"/>
                  </a:lnTo>
                  <a:lnTo>
                    <a:pt x="55" y="47"/>
                  </a:lnTo>
                  <a:lnTo>
                    <a:pt x="55" y="49"/>
                  </a:lnTo>
                  <a:lnTo>
                    <a:pt x="54" y="49"/>
                  </a:lnTo>
                  <a:lnTo>
                    <a:pt x="54" y="51"/>
                  </a:lnTo>
                  <a:lnTo>
                    <a:pt x="55" y="51"/>
                  </a:lnTo>
                  <a:lnTo>
                    <a:pt x="55" y="53"/>
                  </a:lnTo>
                  <a:lnTo>
                    <a:pt x="54" y="55"/>
                  </a:lnTo>
                  <a:lnTo>
                    <a:pt x="54" y="56"/>
                  </a:lnTo>
                  <a:lnTo>
                    <a:pt x="53" y="58"/>
                  </a:lnTo>
                  <a:lnTo>
                    <a:pt x="53" y="60"/>
                  </a:lnTo>
                  <a:lnTo>
                    <a:pt x="52" y="60"/>
                  </a:lnTo>
                  <a:lnTo>
                    <a:pt x="52" y="62"/>
                  </a:lnTo>
                  <a:lnTo>
                    <a:pt x="52" y="64"/>
                  </a:lnTo>
                  <a:lnTo>
                    <a:pt x="51" y="66"/>
                  </a:lnTo>
                  <a:lnTo>
                    <a:pt x="51" y="68"/>
                  </a:lnTo>
                  <a:lnTo>
                    <a:pt x="51" y="70"/>
                  </a:lnTo>
                  <a:lnTo>
                    <a:pt x="50" y="70"/>
                  </a:lnTo>
                  <a:lnTo>
                    <a:pt x="51" y="71"/>
                  </a:lnTo>
                  <a:lnTo>
                    <a:pt x="50" y="71"/>
                  </a:lnTo>
                  <a:lnTo>
                    <a:pt x="50" y="73"/>
                  </a:lnTo>
                  <a:lnTo>
                    <a:pt x="49" y="73"/>
                  </a:lnTo>
                  <a:lnTo>
                    <a:pt x="49" y="75"/>
                  </a:lnTo>
                  <a:lnTo>
                    <a:pt x="49" y="77"/>
                  </a:lnTo>
                  <a:lnTo>
                    <a:pt x="49" y="79"/>
                  </a:lnTo>
                  <a:lnTo>
                    <a:pt x="49" y="81"/>
                  </a:lnTo>
                  <a:lnTo>
                    <a:pt x="49" y="85"/>
                  </a:lnTo>
                  <a:lnTo>
                    <a:pt x="48" y="85"/>
                  </a:lnTo>
                  <a:lnTo>
                    <a:pt x="48" y="88"/>
                  </a:lnTo>
                  <a:lnTo>
                    <a:pt x="47" y="88"/>
                  </a:lnTo>
                  <a:lnTo>
                    <a:pt x="46" y="90"/>
                  </a:lnTo>
                  <a:lnTo>
                    <a:pt x="46" y="92"/>
                  </a:lnTo>
                  <a:lnTo>
                    <a:pt x="46" y="94"/>
                  </a:lnTo>
                  <a:lnTo>
                    <a:pt x="45" y="94"/>
                  </a:lnTo>
                  <a:lnTo>
                    <a:pt x="45" y="96"/>
                  </a:lnTo>
                  <a:lnTo>
                    <a:pt x="44" y="98"/>
                  </a:lnTo>
                  <a:lnTo>
                    <a:pt x="44" y="100"/>
                  </a:lnTo>
                  <a:lnTo>
                    <a:pt x="45" y="100"/>
                  </a:lnTo>
                  <a:lnTo>
                    <a:pt x="46" y="100"/>
                  </a:lnTo>
                  <a:lnTo>
                    <a:pt x="45" y="100"/>
                  </a:lnTo>
                  <a:lnTo>
                    <a:pt x="44" y="100"/>
                  </a:lnTo>
                  <a:lnTo>
                    <a:pt x="42" y="100"/>
                  </a:lnTo>
                  <a:lnTo>
                    <a:pt x="41" y="101"/>
                  </a:lnTo>
                  <a:lnTo>
                    <a:pt x="40" y="103"/>
                  </a:lnTo>
                  <a:lnTo>
                    <a:pt x="39" y="105"/>
                  </a:lnTo>
                  <a:lnTo>
                    <a:pt x="39" y="107"/>
                  </a:lnTo>
                  <a:lnTo>
                    <a:pt x="40" y="107"/>
                  </a:lnTo>
                  <a:lnTo>
                    <a:pt x="40" y="109"/>
                  </a:lnTo>
                  <a:lnTo>
                    <a:pt x="39" y="109"/>
                  </a:lnTo>
                  <a:lnTo>
                    <a:pt x="38" y="109"/>
                  </a:lnTo>
                  <a:lnTo>
                    <a:pt x="37" y="109"/>
                  </a:lnTo>
                  <a:lnTo>
                    <a:pt x="37" y="111"/>
                  </a:lnTo>
                  <a:lnTo>
                    <a:pt x="36" y="113"/>
                  </a:lnTo>
                  <a:lnTo>
                    <a:pt x="36" y="115"/>
                  </a:lnTo>
                  <a:lnTo>
                    <a:pt x="35" y="118"/>
                  </a:lnTo>
                  <a:lnTo>
                    <a:pt x="35" y="122"/>
                  </a:lnTo>
                  <a:lnTo>
                    <a:pt x="35" y="124"/>
                  </a:lnTo>
                  <a:lnTo>
                    <a:pt x="35" y="126"/>
                  </a:lnTo>
                  <a:lnTo>
                    <a:pt x="34" y="128"/>
                  </a:lnTo>
                  <a:lnTo>
                    <a:pt x="34" y="129"/>
                  </a:lnTo>
                  <a:lnTo>
                    <a:pt x="33" y="131"/>
                  </a:lnTo>
                  <a:lnTo>
                    <a:pt x="32" y="133"/>
                  </a:lnTo>
                  <a:lnTo>
                    <a:pt x="32" y="135"/>
                  </a:lnTo>
                  <a:lnTo>
                    <a:pt x="31" y="135"/>
                  </a:lnTo>
                  <a:lnTo>
                    <a:pt x="31" y="137"/>
                  </a:lnTo>
                  <a:lnTo>
                    <a:pt x="30" y="139"/>
                  </a:lnTo>
                  <a:lnTo>
                    <a:pt x="30" y="141"/>
                  </a:lnTo>
                  <a:lnTo>
                    <a:pt x="29" y="143"/>
                  </a:lnTo>
                  <a:lnTo>
                    <a:pt x="29" y="144"/>
                  </a:lnTo>
                  <a:lnTo>
                    <a:pt x="29" y="148"/>
                  </a:lnTo>
                  <a:lnTo>
                    <a:pt x="28" y="148"/>
                  </a:lnTo>
                  <a:lnTo>
                    <a:pt x="28" y="150"/>
                  </a:lnTo>
                  <a:lnTo>
                    <a:pt x="27" y="152"/>
                  </a:lnTo>
                  <a:lnTo>
                    <a:pt x="27" y="154"/>
                  </a:lnTo>
                  <a:lnTo>
                    <a:pt x="27" y="156"/>
                  </a:lnTo>
                  <a:lnTo>
                    <a:pt x="27" y="158"/>
                  </a:lnTo>
                  <a:lnTo>
                    <a:pt x="26" y="158"/>
                  </a:lnTo>
                  <a:lnTo>
                    <a:pt x="26" y="159"/>
                  </a:lnTo>
                  <a:lnTo>
                    <a:pt x="26" y="161"/>
                  </a:lnTo>
                  <a:lnTo>
                    <a:pt x="26" y="163"/>
                  </a:lnTo>
                  <a:lnTo>
                    <a:pt x="25" y="165"/>
                  </a:lnTo>
                  <a:lnTo>
                    <a:pt x="25" y="167"/>
                  </a:lnTo>
                  <a:lnTo>
                    <a:pt x="24" y="171"/>
                  </a:lnTo>
                  <a:lnTo>
                    <a:pt x="25" y="171"/>
                  </a:lnTo>
                  <a:lnTo>
                    <a:pt x="25" y="173"/>
                  </a:lnTo>
                  <a:lnTo>
                    <a:pt x="26" y="173"/>
                  </a:lnTo>
                  <a:lnTo>
                    <a:pt x="26" y="174"/>
                  </a:lnTo>
                  <a:lnTo>
                    <a:pt x="26" y="173"/>
                  </a:lnTo>
                  <a:lnTo>
                    <a:pt x="25" y="173"/>
                  </a:lnTo>
                  <a:lnTo>
                    <a:pt x="24" y="173"/>
                  </a:lnTo>
                  <a:lnTo>
                    <a:pt x="22" y="178"/>
                  </a:lnTo>
                  <a:lnTo>
                    <a:pt x="21" y="178"/>
                  </a:lnTo>
                  <a:lnTo>
                    <a:pt x="22" y="180"/>
                  </a:lnTo>
                  <a:lnTo>
                    <a:pt x="21" y="182"/>
                  </a:lnTo>
                  <a:lnTo>
                    <a:pt x="21" y="186"/>
                  </a:lnTo>
                  <a:lnTo>
                    <a:pt x="21" y="188"/>
                  </a:lnTo>
                  <a:lnTo>
                    <a:pt x="20" y="189"/>
                  </a:lnTo>
                  <a:lnTo>
                    <a:pt x="19" y="191"/>
                  </a:lnTo>
                  <a:lnTo>
                    <a:pt x="19" y="193"/>
                  </a:lnTo>
                  <a:lnTo>
                    <a:pt x="18" y="195"/>
                  </a:lnTo>
                  <a:lnTo>
                    <a:pt x="17" y="195"/>
                  </a:lnTo>
                  <a:lnTo>
                    <a:pt x="17" y="197"/>
                  </a:lnTo>
                  <a:lnTo>
                    <a:pt x="17" y="199"/>
                  </a:lnTo>
                  <a:lnTo>
                    <a:pt x="15" y="199"/>
                  </a:lnTo>
                  <a:lnTo>
                    <a:pt x="15" y="201"/>
                  </a:lnTo>
                  <a:lnTo>
                    <a:pt x="15" y="202"/>
                  </a:lnTo>
                  <a:lnTo>
                    <a:pt x="14" y="204"/>
                  </a:lnTo>
                  <a:lnTo>
                    <a:pt x="14" y="206"/>
                  </a:lnTo>
                  <a:lnTo>
                    <a:pt x="13" y="210"/>
                  </a:lnTo>
                  <a:lnTo>
                    <a:pt x="13" y="212"/>
                  </a:lnTo>
                  <a:lnTo>
                    <a:pt x="12" y="212"/>
                  </a:lnTo>
                  <a:lnTo>
                    <a:pt x="12" y="216"/>
                  </a:lnTo>
                  <a:lnTo>
                    <a:pt x="11" y="217"/>
                  </a:lnTo>
                  <a:lnTo>
                    <a:pt x="11" y="219"/>
                  </a:lnTo>
                  <a:lnTo>
                    <a:pt x="10" y="221"/>
                  </a:lnTo>
                  <a:lnTo>
                    <a:pt x="10" y="223"/>
                  </a:lnTo>
                  <a:lnTo>
                    <a:pt x="9" y="227"/>
                  </a:lnTo>
                  <a:lnTo>
                    <a:pt x="9" y="229"/>
                  </a:lnTo>
                  <a:lnTo>
                    <a:pt x="8" y="229"/>
                  </a:lnTo>
                  <a:lnTo>
                    <a:pt x="7" y="231"/>
                  </a:lnTo>
                  <a:lnTo>
                    <a:pt x="7" y="232"/>
                  </a:lnTo>
                  <a:lnTo>
                    <a:pt x="6" y="236"/>
                  </a:lnTo>
                  <a:lnTo>
                    <a:pt x="5" y="238"/>
                  </a:lnTo>
                  <a:lnTo>
                    <a:pt x="6" y="238"/>
                  </a:lnTo>
                  <a:lnTo>
                    <a:pt x="6" y="240"/>
                  </a:lnTo>
                  <a:lnTo>
                    <a:pt x="5" y="242"/>
                  </a:lnTo>
                  <a:lnTo>
                    <a:pt x="6" y="244"/>
                  </a:lnTo>
                  <a:lnTo>
                    <a:pt x="5" y="246"/>
                  </a:lnTo>
                  <a:lnTo>
                    <a:pt x="6" y="247"/>
                  </a:lnTo>
                  <a:lnTo>
                    <a:pt x="7" y="249"/>
                  </a:lnTo>
                  <a:lnTo>
                    <a:pt x="6" y="247"/>
                  </a:lnTo>
                  <a:lnTo>
                    <a:pt x="5" y="247"/>
                  </a:lnTo>
                  <a:lnTo>
                    <a:pt x="5" y="246"/>
                  </a:lnTo>
                  <a:lnTo>
                    <a:pt x="4" y="249"/>
                  </a:lnTo>
                  <a:lnTo>
                    <a:pt x="3" y="249"/>
                  </a:lnTo>
                  <a:lnTo>
                    <a:pt x="2" y="257"/>
                  </a:lnTo>
                  <a:lnTo>
                    <a:pt x="2" y="259"/>
                  </a:lnTo>
                  <a:lnTo>
                    <a:pt x="2" y="260"/>
                  </a:lnTo>
                  <a:lnTo>
                    <a:pt x="3" y="262"/>
                  </a:lnTo>
                  <a:lnTo>
                    <a:pt x="3" y="264"/>
                  </a:lnTo>
                  <a:lnTo>
                    <a:pt x="3" y="266"/>
                  </a:lnTo>
                  <a:lnTo>
                    <a:pt x="3" y="268"/>
                  </a:lnTo>
                  <a:lnTo>
                    <a:pt x="4" y="268"/>
                  </a:lnTo>
                  <a:lnTo>
                    <a:pt x="4" y="270"/>
                  </a:lnTo>
                  <a:lnTo>
                    <a:pt x="4" y="268"/>
                  </a:lnTo>
                  <a:lnTo>
                    <a:pt x="4" y="270"/>
                  </a:lnTo>
                  <a:lnTo>
                    <a:pt x="4" y="272"/>
                  </a:lnTo>
                  <a:lnTo>
                    <a:pt x="5" y="272"/>
                  </a:lnTo>
                  <a:lnTo>
                    <a:pt x="5" y="274"/>
                  </a:lnTo>
                  <a:lnTo>
                    <a:pt x="4" y="274"/>
                  </a:lnTo>
                  <a:lnTo>
                    <a:pt x="4" y="275"/>
                  </a:lnTo>
                  <a:lnTo>
                    <a:pt x="5" y="275"/>
                  </a:lnTo>
                  <a:lnTo>
                    <a:pt x="5" y="277"/>
                  </a:lnTo>
                  <a:lnTo>
                    <a:pt x="4" y="277"/>
                  </a:lnTo>
                  <a:lnTo>
                    <a:pt x="4" y="279"/>
                  </a:lnTo>
                  <a:lnTo>
                    <a:pt x="4" y="281"/>
                  </a:lnTo>
                  <a:lnTo>
                    <a:pt x="5" y="281"/>
                  </a:lnTo>
                  <a:lnTo>
                    <a:pt x="5" y="283"/>
                  </a:lnTo>
                  <a:lnTo>
                    <a:pt x="4" y="285"/>
                  </a:lnTo>
                  <a:lnTo>
                    <a:pt x="5" y="285"/>
                  </a:lnTo>
                  <a:lnTo>
                    <a:pt x="5" y="287"/>
                  </a:lnTo>
                  <a:lnTo>
                    <a:pt x="5" y="289"/>
                  </a:lnTo>
                  <a:lnTo>
                    <a:pt x="6" y="290"/>
                  </a:lnTo>
                  <a:lnTo>
                    <a:pt x="5" y="292"/>
                  </a:lnTo>
                  <a:lnTo>
                    <a:pt x="5" y="294"/>
                  </a:lnTo>
                  <a:lnTo>
                    <a:pt x="4" y="294"/>
                  </a:lnTo>
                  <a:lnTo>
                    <a:pt x="4" y="290"/>
                  </a:lnTo>
                  <a:lnTo>
                    <a:pt x="4" y="294"/>
                  </a:lnTo>
                  <a:lnTo>
                    <a:pt x="4" y="296"/>
                  </a:lnTo>
                  <a:lnTo>
                    <a:pt x="4" y="298"/>
                  </a:lnTo>
                  <a:lnTo>
                    <a:pt x="4" y="300"/>
                  </a:lnTo>
                  <a:lnTo>
                    <a:pt x="5" y="302"/>
                  </a:lnTo>
                  <a:lnTo>
                    <a:pt x="4" y="302"/>
                  </a:lnTo>
                  <a:lnTo>
                    <a:pt x="3" y="304"/>
                  </a:lnTo>
                  <a:lnTo>
                    <a:pt x="4" y="305"/>
                  </a:lnTo>
                  <a:lnTo>
                    <a:pt x="4" y="307"/>
                  </a:lnTo>
                  <a:lnTo>
                    <a:pt x="3" y="307"/>
                  </a:lnTo>
                  <a:lnTo>
                    <a:pt x="3" y="309"/>
                  </a:lnTo>
                  <a:lnTo>
                    <a:pt x="3" y="311"/>
                  </a:lnTo>
                  <a:lnTo>
                    <a:pt x="2" y="311"/>
                  </a:lnTo>
                  <a:lnTo>
                    <a:pt x="2" y="315"/>
                  </a:lnTo>
                  <a:lnTo>
                    <a:pt x="4" y="315"/>
                  </a:lnTo>
                  <a:lnTo>
                    <a:pt x="2" y="317"/>
                  </a:lnTo>
                  <a:lnTo>
                    <a:pt x="2" y="319"/>
                  </a:lnTo>
                  <a:lnTo>
                    <a:pt x="2" y="320"/>
                  </a:lnTo>
                  <a:lnTo>
                    <a:pt x="2" y="322"/>
                  </a:lnTo>
                  <a:lnTo>
                    <a:pt x="1" y="324"/>
                  </a:lnTo>
                  <a:lnTo>
                    <a:pt x="1" y="326"/>
                  </a:lnTo>
                  <a:lnTo>
                    <a:pt x="1" y="328"/>
                  </a:lnTo>
                  <a:lnTo>
                    <a:pt x="2" y="328"/>
                  </a:lnTo>
                  <a:lnTo>
                    <a:pt x="2" y="330"/>
                  </a:lnTo>
                  <a:lnTo>
                    <a:pt x="3" y="330"/>
                  </a:lnTo>
                  <a:lnTo>
                    <a:pt x="3" y="332"/>
                  </a:lnTo>
                  <a:lnTo>
                    <a:pt x="2" y="332"/>
                  </a:lnTo>
                  <a:lnTo>
                    <a:pt x="1" y="332"/>
                  </a:lnTo>
                  <a:lnTo>
                    <a:pt x="1" y="333"/>
                  </a:lnTo>
                  <a:lnTo>
                    <a:pt x="1" y="335"/>
                  </a:lnTo>
                  <a:lnTo>
                    <a:pt x="1" y="337"/>
                  </a:lnTo>
                  <a:lnTo>
                    <a:pt x="1" y="339"/>
                  </a:lnTo>
                  <a:lnTo>
                    <a:pt x="2" y="337"/>
                  </a:lnTo>
                  <a:lnTo>
                    <a:pt x="3" y="337"/>
                  </a:lnTo>
                  <a:lnTo>
                    <a:pt x="2" y="339"/>
                  </a:lnTo>
                  <a:lnTo>
                    <a:pt x="1" y="339"/>
                  </a:lnTo>
                  <a:lnTo>
                    <a:pt x="0" y="341"/>
                  </a:lnTo>
                </a:path>
              </a:pathLst>
            </a:custGeom>
            <a:solidFill>
              <a:srgbClr val="C0C0C0"/>
            </a:solidFill>
            <a:ln w="285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82D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35" name="Freeform 194"/>
            <p:cNvSpPr>
              <a:spLocks/>
            </p:cNvSpPr>
            <p:nvPr/>
          </p:nvSpPr>
          <p:spPr bwMode="auto">
            <a:xfrm>
              <a:off x="2466" y="1595"/>
              <a:ext cx="299" cy="535"/>
            </a:xfrm>
            <a:custGeom>
              <a:avLst/>
              <a:gdLst>
                <a:gd name="T0" fmla="*/ 37 w 260"/>
                <a:gd name="T1" fmla="*/ 115 h 891"/>
                <a:gd name="T2" fmla="*/ 83 w 260"/>
                <a:gd name="T3" fmla="*/ 114 h 891"/>
                <a:gd name="T4" fmla="*/ 113 w 260"/>
                <a:gd name="T5" fmla="*/ 112 h 891"/>
                <a:gd name="T6" fmla="*/ 152 w 260"/>
                <a:gd name="T7" fmla="*/ 110 h 891"/>
                <a:gd name="T8" fmla="*/ 183 w 260"/>
                <a:gd name="T9" fmla="*/ 107 h 891"/>
                <a:gd name="T10" fmla="*/ 202 w 260"/>
                <a:gd name="T11" fmla="*/ 106 h 891"/>
                <a:gd name="T12" fmla="*/ 205 w 260"/>
                <a:gd name="T13" fmla="*/ 102 h 891"/>
                <a:gd name="T14" fmla="*/ 230 w 260"/>
                <a:gd name="T15" fmla="*/ 103 h 891"/>
                <a:gd name="T16" fmla="*/ 265 w 260"/>
                <a:gd name="T17" fmla="*/ 103 h 891"/>
                <a:gd name="T18" fmla="*/ 283 w 260"/>
                <a:gd name="T19" fmla="*/ 103 h 891"/>
                <a:gd name="T20" fmla="*/ 306 w 260"/>
                <a:gd name="T21" fmla="*/ 100 h 891"/>
                <a:gd name="T22" fmla="*/ 328 w 260"/>
                <a:gd name="T23" fmla="*/ 99 h 891"/>
                <a:gd name="T24" fmla="*/ 343 w 260"/>
                <a:gd name="T25" fmla="*/ 98 h 891"/>
                <a:gd name="T26" fmla="*/ 373 w 260"/>
                <a:gd name="T27" fmla="*/ 94 h 891"/>
                <a:gd name="T28" fmla="*/ 376 w 260"/>
                <a:gd name="T29" fmla="*/ 85 h 891"/>
                <a:gd name="T30" fmla="*/ 384 w 260"/>
                <a:gd name="T31" fmla="*/ 81 h 891"/>
                <a:gd name="T32" fmla="*/ 365 w 260"/>
                <a:gd name="T33" fmla="*/ 77 h 891"/>
                <a:gd name="T34" fmla="*/ 352 w 260"/>
                <a:gd name="T35" fmla="*/ 74 h 891"/>
                <a:gd name="T36" fmla="*/ 374 w 260"/>
                <a:gd name="T37" fmla="*/ 71 h 891"/>
                <a:gd name="T38" fmla="*/ 385 w 260"/>
                <a:gd name="T39" fmla="*/ 69 h 891"/>
                <a:gd name="T40" fmla="*/ 404 w 260"/>
                <a:gd name="T41" fmla="*/ 62 h 891"/>
                <a:gd name="T42" fmla="*/ 422 w 260"/>
                <a:gd name="T43" fmla="*/ 56 h 891"/>
                <a:gd name="T44" fmla="*/ 399 w 260"/>
                <a:gd name="T45" fmla="*/ 54 h 891"/>
                <a:gd name="T46" fmla="*/ 384 w 260"/>
                <a:gd name="T47" fmla="*/ 48 h 891"/>
                <a:gd name="T48" fmla="*/ 359 w 260"/>
                <a:gd name="T49" fmla="*/ 47 h 891"/>
                <a:gd name="T50" fmla="*/ 352 w 260"/>
                <a:gd name="T51" fmla="*/ 42 h 891"/>
                <a:gd name="T52" fmla="*/ 376 w 260"/>
                <a:gd name="T53" fmla="*/ 37 h 891"/>
                <a:gd name="T54" fmla="*/ 385 w 260"/>
                <a:gd name="T55" fmla="*/ 31 h 891"/>
                <a:gd name="T56" fmla="*/ 430 w 260"/>
                <a:gd name="T57" fmla="*/ 29 h 891"/>
                <a:gd name="T58" fmla="*/ 447 w 260"/>
                <a:gd name="T59" fmla="*/ 20 h 891"/>
                <a:gd name="T60" fmla="*/ 420 w 260"/>
                <a:gd name="T61" fmla="*/ 16 h 891"/>
                <a:gd name="T62" fmla="*/ 394 w 260"/>
                <a:gd name="T63" fmla="*/ 11 h 891"/>
                <a:gd name="T64" fmla="*/ 417 w 260"/>
                <a:gd name="T65" fmla="*/ 10 h 891"/>
                <a:gd name="T66" fmla="*/ 439 w 260"/>
                <a:gd name="T67" fmla="*/ 7 h 891"/>
                <a:gd name="T68" fmla="*/ 413 w 260"/>
                <a:gd name="T69" fmla="*/ 2 h 891"/>
                <a:gd name="T70" fmla="*/ 373 w 260"/>
                <a:gd name="T71" fmla="*/ 4 h 891"/>
                <a:gd name="T72" fmla="*/ 225 w 260"/>
                <a:gd name="T73" fmla="*/ 8 h 891"/>
                <a:gd name="T74" fmla="*/ 100 w 260"/>
                <a:gd name="T75" fmla="*/ 26 h 891"/>
                <a:gd name="T76" fmla="*/ 93 w 260"/>
                <a:gd name="T77" fmla="*/ 32 h 891"/>
                <a:gd name="T78" fmla="*/ 79 w 260"/>
                <a:gd name="T79" fmla="*/ 37 h 891"/>
                <a:gd name="T80" fmla="*/ 72 w 260"/>
                <a:gd name="T81" fmla="*/ 42 h 891"/>
                <a:gd name="T82" fmla="*/ 59 w 260"/>
                <a:gd name="T83" fmla="*/ 44 h 891"/>
                <a:gd name="T84" fmla="*/ 35 w 260"/>
                <a:gd name="T85" fmla="*/ 47 h 891"/>
                <a:gd name="T86" fmla="*/ 32 w 260"/>
                <a:gd name="T87" fmla="*/ 51 h 891"/>
                <a:gd name="T88" fmla="*/ 49 w 260"/>
                <a:gd name="T89" fmla="*/ 55 h 891"/>
                <a:gd name="T90" fmla="*/ 62 w 260"/>
                <a:gd name="T91" fmla="*/ 58 h 891"/>
                <a:gd name="T92" fmla="*/ 60 w 260"/>
                <a:gd name="T93" fmla="*/ 61 h 891"/>
                <a:gd name="T94" fmla="*/ 53 w 260"/>
                <a:gd name="T95" fmla="*/ 64 h 891"/>
                <a:gd name="T96" fmla="*/ 43 w 260"/>
                <a:gd name="T97" fmla="*/ 66 h 891"/>
                <a:gd name="T98" fmla="*/ 26 w 260"/>
                <a:gd name="T99" fmla="*/ 70 h 891"/>
                <a:gd name="T100" fmla="*/ 23 w 260"/>
                <a:gd name="T101" fmla="*/ 72 h 891"/>
                <a:gd name="T102" fmla="*/ 23 w 260"/>
                <a:gd name="T103" fmla="*/ 74 h 891"/>
                <a:gd name="T104" fmla="*/ 23 w 260"/>
                <a:gd name="T105" fmla="*/ 76 h 891"/>
                <a:gd name="T106" fmla="*/ 30 w 260"/>
                <a:gd name="T107" fmla="*/ 80 h 891"/>
                <a:gd name="T108" fmla="*/ 44 w 260"/>
                <a:gd name="T109" fmla="*/ 98 h 891"/>
                <a:gd name="T110" fmla="*/ 23 w 260"/>
                <a:gd name="T111" fmla="*/ 103 h 891"/>
                <a:gd name="T112" fmla="*/ 3 w 260"/>
                <a:gd name="T113" fmla="*/ 110 h 89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60" h="891">
                  <a:moveTo>
                    <a:pt x="0" y="874"/>
                  </a:moveTo>
                  <a:lnTo>
                    <a:pt x="4" y="885"/>
                  </a:lnTo>
                  <a:lnTo>
                    <a:pt x="8" y="887"/>
                  </a:lnTo>
                  <a:lnTo>
                    <a:pt x="15" y="887"/>
                  </a:lnTo>
                  <a:lnTo>
                    <a:pt x="18" y="889"/>
                  </a:lnTo>
                  <a:lnTo>
                    <a:pt x="21" y="887"/>
                  </a:lnTo>
                  <a:lnTo>
                    <a:pt x="27" y="891"/>
                  </a:lnTo>
                  <a:lnTo>
                    <a:pt x="35" y="889"/>
                  </a:lnTo>
                  <a:lnTo>
                    <a:pt x="38" y="883"/>
                  </a:lnTo>
                  <a:lnTo>
                    <a:pt x="40" y="879"/>
                  </a:lnTo>
                  <a:lnTo>
                    <a:pt x="46" y="881"/>
                  </a:lnTo>
                  <a:lnTo>
                    <a:pt x="48" y="878"/>
                  </a:lnTo>
                  <a:lnTo>
                    <a:pt x="48" y="870"/>
                  </a:lnTo>
                  <a:lnTo>
                    <a:pt x="49" y="868"/>
                  </a:lnTo>
                  <a:lnTo>
                    <a:pt x="51" y="874"/>
                  </a:lnTo>
                  <a:lnTo>
                    <a:pt x="54" y="868"/>
                  </a:lnTo>
                  <a:lnTo>
                    <a:pt x="60" y="866"/>
                  </a:lnTo>
                  <a:lnTo>
                    <a:pt x="64" y="859"/>
                  </a:lnTo>
                  <a:lnTo>
                    <a:pt x="68" y="861"/>
                  </a:lnTo>
                  <a:lnTo>
                    <a:pt x="71" y="857"/>
                  </a:lnTo>
                  <a:lnTo>
                    <a:pt x="73" y="857"/>
                  </a:lnTo>
                  <a:lnTo>
                    <a:pt x="75" y="855"/>
                  </a:lnTo>
                  <a:lnTo>
                    <a:pt x="84" y="855"/>
                  </a:lnTo>
                  <a:lnTo>
                    <a:pt x="87" y="851"/>
                  </a:lnTo>
                  <a:lnTo>
                    <a:pt x="88" y="853"/>
                  </a:lnTo>
                  <a:lnTo>
                    <a:pt x="89" y="851"/>
                  </a:lnTo>
                  <a:lnTo>
                    <a:pt x="90" y="848"/>
                  </a:lnTo>
                  <a:lnTo>
                    <a:pt x="95" y="836"/>
                  </a:lnTo>
                  <a:lnTo>
                    <a:pt x="95" y="833"/>
                  </a:lnTo>
                  <a:lnTo>
                    <a:pt x="104" y="825"/>
                  </a:lnTo>
                  <a:lnTo>
                    <a:pt x="104" y="821"/>
                  </a:lnTo>
                  <a:lnTo>
                    <a:pt x="111" y="820"/>
                  </a:lnTo>
                  <a:lnTo>
                    <a:pt x="112" y="818"/>
                  </a:lnTo>
                  <a:lnTo>
                    <a:pt x="115" y="818"/>
                  </a:lnTo>
                  <a:lnTo>
                    <a:pt x="115" y="816"/>
                  </a:lnTo>
                  <a:lnTo>
                    <a:pt x="116" y="818"/>
                  </a:lnTo>
                  <a:lnTo>
                    <a:pt x="117" y="814"/>
                  </a:lnTo>
                  <a:lnTo>
                    <a:pt x="116" y="806"/>
                  </a:lnTo>
                  <a:lnTo>
                    <a:pt x="115" y="805"/>
                  </a:lnTo>
                  <a:lnTo>
                    <a:pt x="117" y="793"/>
                  </a:lnTo>
                  <a:lnTo>
                    <a:pt x="116" y="784"/>
                  </a:lnTo>
                  <a:lnTo>
                    <a:pt x="117" y="784"/>
                  </a:lnTo>
                  <a:lnTo>
                    <a:pt x="125" y="786"/>
                  </a:lnTo>
                  <a:lnTo>
                    <a:pt x="126" y="788"/>
                  </a:lnTo>
                  <a:lnTo>
                    <a:pt x="125" y="788"/>
                  </a:lnTo>
                  <a:lnTo>
                    <a:pt x="125" y="790"/>
                  </a:lnTo>
                  <a:lnTo>
                    <a:pt x="130" y="788"/>
                  </a:lnTo>
                  <a:lnTo>
                    <a:pt x="131" y="788"/>
                  </a:lnTo>
                  <a:lnTo>
                    <a:pt x="130" y="790"/>
                  </a:lnTo>
                  <a:lnTo>
                    <a:pt x="132" y="791"/>
                  </a:lnTo>
                  <a:lnTo>
                    <a:pt x="135" y="791"/>
                  </a:lnTo>
                  <a:lnTo>
                    <a:pt x="136" y="790"/>
                  </a:lnTo>
                  <a:lnTo>
                    <a:pt x="145" y="791"/>
                  </a:lnTo>
                  <a:lnTo>
                    <a:pt x="151" y="790"/>
                  </a:lnTo>
                  <a:lnTo>
                    <a:pt x="150" y="786"/>
                  </a:lnTo>
                  <a:lnTo>
                    <a:pt x="152" y="786"/>
                  </a:lnTo>
                  <a:lnTo>
                    <a:pt x="154" y="790"/>
                  </a:lnTo>
                  <a:lnTo>
                    <a:pt x="158" y="793"/>
                  </a:lnTo>
                  <a:lnTo>
                    <a:pt x="161" y="793"/>
                  </a:lnTo>
                  <a:lnTo>
                    <a:pt x="162" y="790"/>
                  </a:lnTo>
                  <a:lnTo>
                    <a:pt x="163" y="788"/>
                  </a:lnTo>
                  <a:lnTo>
                    <a:pt x="166" y="786"/>
                  </a:lnTo>
                  <a:lnTo>
                    <a:pt x="170" y="786"/>
                  </a:lnTo>
                  <a:lnTo>
                    <a:pt x="171" y="782"/>
                  </a:lnTo>
                  <a:lnTo>
                    <a:pt x="175" y="778"/>
                  </a:lnTo>
                  <a:lnTo>
                    <a:pt x="175" y="771"/>
                  </a:lnTo>
                  <a:lnTo>
                    <a:pt x="177" y="769"/>
                  </a:lnTo>
                  <a:lnTo>
                    <a:pt x="181" y="773"/>
                  </a:lnTo>
                  <a:lnTo>
                    <a:pt x="183" y="773"/>
                  </a:lnTo>
                  <a:lnTo>
                    <a:pt x="185" y="767"/>
                  </a:lnTo>
                  <a:lnTo>
                    <a:pt x="187" y="763"/>
                  </a:lnTo>
                  <a:lnTo>
                    <a:pt x="188" y="760"/>
                  </a:lnTo>
                  <a:lnTo>
                    <a:pt x="189" y="756"/>
                  </a:lnTo>
                  <a:lnTo>
                    <a:pt x="191" y="756"/>
                  </a:lnTo>
                  <a:lnTo>
                    <a:pt x="192" y="758"/>
                  </a:lnTo>
                  <a:lnTo>
                    <a:pt x="193" y="758"/>
                  </a:lnTo>
                  <a:lnTo>
                    <a:pt x="194" y="750"/>
                  </a:lnTo>
                  <a:lnTo>
                    <a:pt x="196" y="752"/>
                  </a:lnTo>
                  <a:lnTo>
                    <a:pt x="197" y="750"/>
                  </a:lnTo>
                  <a:lnTo>
                    <a:pt x="199" y="747"/>
                  </a:lnTo>
                  <a:lnTo>
                    <a:pt x="204" y="745"/>
                  </a:lnTo>
                  <a:lnTo>
                    <a:pt x="209" y="726"/>
                  </a:lnTo>
                  <a:lnTo>
                    <a:pt x="212" y="728"/>
                  </a:lnTo>
                  <a:lnTo>
                    <a:pt x="213" y="726"/>
                  </a:lnTo>
                  <a:lnTo>
                    <a:pt x="210" y="702"/>
                  </a:lnTo>
                  <a:lnTo>
                    <a:pt x="213" y="700"/>
                  </a:lnTo>
                  <a:lnTo>
                    <a:pt x="214" y="700"/>
                  </a:lnTo>
                  <a:lnTo>
                    <a:pt x="214" y="677"/>
                  </a:lnTo>
                  <a:lnTo>
                    <a:pt x="216" y="679"/>
                  </a:lnTo>
                  <a:lnTo>
                    <a:pt x="215" y="657"/>
                  </a:lnTo>
                  <a:lnTo>
                    <a:pt x="217" y="655"/>
                  </a:lnTo>
                  <a:lnTo>
                    <a:pt x="217" y="653"/>
                  </a:lnTo>
                  <a:lnTo>
                    <a:pt x="215" y="653"/>
                  </a:lnTo>
                  <a:lnTo>
                    <a:pt x="216" y="645"/>
                  </a:lnTo>
                  <a:lnTo>
                    <a:pt x="217" y="640"/>
                  </a:lnTo>
                  <a:lnTo>
                    <a:pt x="219" y="623"/>
                  </a:lnTo>
                  <a:lnTo>
                    <a:pt x="217" y="616"/>
                  </a:lnTo>
                  <a:lnTo>
                    <a:pt x="213" y="614"/>
                  </a:lnTo>
                  <a:lnTo>
                    <a:pt x="212" y="612"/>
                  </a:lnTo>
                  <a:lnTo>
                    <a:pt x="209" y="608"/>
                  </a:lnTo>
                  <a:lnTo>
                    <a:pt x="206" y="599"/>
                  </a:lnTo>
                  <a:lnTo>
                    <a:pt x="209" y="595"/>
                  </a:lnTo>
                  <a:lnTo>
                    <a:pt x="205" y="591"/>
                  </a:lnTo>
                  <a:lnTo>
                    <a:pt x="204" y="586"/>
                  </a:lnTo>
                  <a:lnTo>
                    <a:pt x="202" y="586"/>
                  </a:lnTo>
                  <a:lnTo>
                    <a:pt x="201" y="580"/>
                  </a:lnTo>
                  <a:lnTo>
                    <a:pt x="203" y="574"/>
                  </a:lnTo>
                  <a:lnTo>
                    <a:pt x="201" y="574"/>
                  </a:lnTo>
                  <a:lnTo>
                    <a:pt x="202" y="571"/>
                  </a:lnTo>
                  <a:lnTo>
                    <a:pt x="207" y="567"/>
                  </a:lnTo>
                  <a:lnTo>
                    <a:pt x="210" y="567"/>
                  </a:lnTo>
                  <a:lnTo>
                    <a:pt x="214" y="565"/>
                  </a:lnTo>
                  <a:lnTo>
                    <a:pt x="215" y="561"/>
                  </a:lnTo>
                  <a:lnTo>
                    <a:pt x="214" y="550"/>
                  </a:lnTo>
                  <a:lnTo>
                    <a:pt x="217" y="548"/>
                  </a:lnTo>
                  <a:lnTo>
                    <a:pt x="219" y="554"/>
                  </a:lnTo>
                  <a:lnTo>
                    <a:pt x="221" y="550"/>
                  </a:lnTo>
                  <a:lnTo>
                    <a:pt x="220" y="539"/>
                  </a:lnTo>
                  <a:lnTo>
                    <a:pt x="221" y="533"/>
                  </a:lnTo>
                  <a:lnTo>
                    <a:pt x="220" y="531"/>
                  </a:lnTo>
                  <a:lnTo>
                    <a:pt x="221" y="524"/>
                  </a:lnTo>
                  <a:lnTo>
                    <a:pt x="220" y="522"/>
                  </a:lnTo>
                  <a:lnTo>
                    <a:pt x="220" y="513"/>
                  </a:lnTo>
                  <a:lnTo>
                    <a:pt x="223" y="507"/>
                  </a:lnTo>
                  <a:lnTo>
                    <a:pt x="227" y="488"/>
                  </a:lnTo>
                  <a:lnTo>
                    <a:pt x="230" y="481"/>
                  </a:lnTo>
                  <a:lnTo>
                    <a:pt x="231" y="473"/>
                  </a:lnTo>
                  <a:lnTo>
                    <a:pt x="235" y="466"/>
                  </a:lnTo>
                  <a:lnTo>
                    <a:pt x="237" y="451"/>
                  </a:lnTo>
                  <a:lnTo>
                    <a:pt x="240" y="443"/>
                  </a:lnTo>
                  <a:lnTo>
                    <a:pt x="242" y="443"/>
                  </a:lnTo>
                  <a:lnTo>
                    <a:pt x="241" y="436"/>
                  </a:lnTo>
                  <a:lnTo>
                    <a:pt x="237" y="432"/>
                  </a:lnTo>
                  <a:lnTo>
                    <a:pt x="232" y="432"/>
                  </a:lnTo>
                  <a:lnTo>
                    <a:pt x="231" y="428"/>
                  </a:lnTo>
                  <a:lnTo>
                    <a:pt x="234" y="425"/>
                  </a:lnTo>
                  <a:lnTo>
                    <a:pt x="232" y="417"/>
                  </a:lnTo>
                  <a:lnTo>
                    <a:pt x="229" y="415"/>
                  </a:lnTo>
                  <a:lnTo>
                    <a:pt x="228" y="406"/>
                  </a:lnTo>
                  <a:lnTo>
                    <a:pt x="223" y="389"/>
                  </a:lnTo>
                  <a:lnTo>
                    <a:pt x="223" y="383"/>
                  </a:lnTo>
                  <a:lnTo>
                    <a:pt x="219" y="376"/>
                  </a:lnTo>
                  <a:lnTo>
                    <a:pt x="220" y="370"/>
                  </a:lnTo>
                  <a:lnTo>
                    <a:pt x="219" y="368"/>
                  </a:lnTo>
                  <a:lnTo>
                    <a:pt x="218" y="368"/>
                  </a:lnTo>
                  <a:lnTo>
                    <a:pt x="214" y="367"/>
                  </a:lnTo>
                  <a:lnTo>
                    <a:pt x="214" y="365"/>
                  </a:lnTo>
                  <a:lnTo>
                    <a:pt x="211" y="363"/>
                  </a:lnTo>
                  <a:lnTo>
                    <a:pt x="209" y="359"/>
                  </a:lnTo>
                  <a:lnTo>
                    <a:pt x="205" y="363"/>
                  </a:lnTo>
                  <a:lnTo>
                    <a:pt x="202" y="357"/>
                  </a:lnTo>
                  <a:lnTo>
                    <a:pt x="202" y="344"/>
                  </a:lnTo>
                  <a:lnTo>
                    <a:pt x="200" y="340"/>
                  </a:lnTo>
                  <a:lnTo>
                    <a:pt x="200" y="337"/>
                  </a:lnTo>
                  <a:lnTo>
                    <a:pt x="203" y="327"/>
                  </a:lnTo>
                  <a:lnTo>
                    <a:pt x="201" y="322"/>
                  </a:lnTo>
                  <a:lnTo>
                    <a:pt x="202" y="312"/>
                  </a:lnTo>
                  <a:lnTo>
                    <a:pt x="204" y="309"/>
                  </a:lnTo>
                  <a:lnTo>
                    <a:pt x="206" y="299"/>
                  </a:lnTo>
                  <a:lnTo>
                    <a:pt x="211" y="297"/>
                  </a:lnTo>
                  <a:lnTo>
                    <a:pt x="211" y="290"/>
                  </a:lnTo>
                  <a:lnTo>
                    <a:pt x="215" y="288"/>
                  </a:lnTo>
                  <a:lnTo>
                    <a:pt x="215" y="284"/>
                  </a:lnTo>
                  <a:lnTo>
                    <a:pt x="218" y="282"/>
                  </a:lnTo>
                  <a:lnTo>
                    <a:pt x="220" y="273"/>
                  </a:lnTo>
                  <a:lnTo>
                    <a:pt x="217" y="267"/>
                  </a:lnTo>
                  <a:lnTo>
                    <a:pt x="215" y="251"/>
                  </a:lnTo>
                  <a:lnTo>
                    <a:pt x="220" y="239"/>
                  </a:lnTo>
                  <a:lnTo>
                    <a:pt x="223" y="237"/>
                  </a:lnTo>
                  <a:lnTo>
                    <a:pt x="230" y="226"/>
                  </a:lnTo>
                  <a:lnTo>
                    <a:pt x="235" y="237"/>
                  </a:lnTo>
                  <a:lnTo>
                    <a:pt x="240" y="237"/>
                  </a:lnTo>
                  <a:lnTo>
                    <a:pt x="245" y="226"/>
                  </a:lnTo>
                  <a:lnTo>
                    <a:pt x="246" y="226"/>
                  </a:lnTo>
                  <a:lnTo>
                    <a:pt x="248" y="232"/>
                  </a:lnTo>
                  <a:lnTo>
                    <a:pt x="251" y="221"/>
                  </a:lnTo>
                  <a:lnTo>
                    <a:pt x="254" y="219"/>
                  </a:lnTo>
                  <a:lnTo>
                    <a:pt x="256" y="176"/>
                  </a:lnTo>
                  <a:lnTo>
                    <a:pt x="260" y="170"/>
                  </a:lnTo>
                  <a:lnTo>
                    <a:pt x="256" y="157"/>
                  </a:lnTo>
                  <a:lnTo>
                    <a:pt x="253" y="157"/>
                  </a:lnTo>
                  <a:lnTo>
                    <a:pt x="251" y="153"/>
                  </a:lnTo>
                  <a:lnTo>
                    <a:pt x="252" y="133"/>
                  </a:lnTo>
                  <a:lnTo>
                    <a:pt x="249" y="121"/>
                  </a:lnTo>
                  <a:lnTo>
                    <a:pt x="246" y="123"/>
                  </a:lnTo>
                  <a:lnTo>
                    <a:pt x="240" y="121"/>
                  </a:lnTo>
                  <a:lnTo>
                    <a:pt x="229" y="114"/>
                  </a:lnTo>
                  <a:lnTo>
                    <a:pt x="227" y="106"/>
                  </a:lnTo>
                  <a:lnTo>
                    <a:pt x="222" y="105"/>
                  </a:lnTo>
                  <a:lnTo>
                    <a:pt x="221" y="101"/>
                  </a:lnTo>
                  <a:lnTo>
                    <a:pt x="224" y="97"/>
                  </a:lnTo>
                  <a:lnTo>
                    <a:pt x="225" y="88"/>
                  </a:lnTo>
                  <a:lnTo>
                    <a:pt x="226" y="88"/>
                  </a:lnTo>
                  <a:lnTo>
                    <a:pt x="227" y="95"/>
                  </a:lnTo>
                  <a:lnTo>
                    <a:pt x="228" y="95"/>
                  </a:lnTo>
                  <a:lnTo>
                    <a:pt x="230" y="91"/>
                  </a:lnTo>
                  <a:lnTo>
                    <a:pt x="230" y="76"/>
                  </a:lnTo>
                  <a:lnTo>
                    <a:pt x="239" y="75"/>
                  </a:lnTo>
                  <a:lnTo>
                    <a:pt x="239" y="71"/>
                  </a:lnTo>
                  <a:lnTo>
                    <a:pt x="251" y="67"/>
                  </a:lnTo>
                  <a:lnTo>
                    <a:pt x="255" y="60"/>
                  </a:lnTo>
                  <a:lnTo>
                    <a:pt x="256" y="52"/>
                  </a:lnTo>
                  <a:lnTo>
                    <a:pt x="252" y="52"/>
                  </a:lnTo>
                  <a:lnTo>
                    <a:pt x="251" y="50"/>
                  </a:lnTo>
                  <a:lnTo>
                    <a:pt x="248" y="52"/>
                  </a:lnTo>
                  <a:lnTo>
                    <a:pt x="244" y="50"/>
                  </a:lnTo>
                  <a:lnTo>
                    <a:pt x="240" y="35"/>
                  </a:lnTo>
                  <a:lnTo>
                    <a:pt x="241" y="30"/>
                  </a:lnTo>
                  <a:lnTo>
                    <a:pt x="240" y="17"/>
                  </a:lnTo>
                  <a:lnTo>
                    <a:pt x="236" y="15"/>
                  </a:lnTo>
                  <a:lnTo>
                    <a:pt x="236" y="9"/>
                  </a:lnTo>
                  <a:lnTo>
                    <a:pt x="232" y="0"/>
                  </a:lnTo>
                  <a:lnTo>
                    <a:pt x="228" y="3"/>
                  </a:lnTo>
                  <a:lnTo>
                    <a:pt x="229" y="24"/>
                  </a:lnTo>
                  <a:lnTo>
                    <a:pt x="218" y="39"/>
                  </a:lnTo>
                  <a:lnTo>
                    <a:pt x="213" y="32"/>
                  </a:lnTo>
                  <a:lnTo>
                    <a:pt x="188" y="60"/>
                  </a:lnTo>
                  <a:lnTo>
                    <a:pt x="180" y="48"/>
                  </a:lnTo>
                  <a:lnTo>
                    <a:pt x="161" y="60"/>
                  </a:lnTo>
                  <a:lnTo>
                    <a:pt x="151" y="84"/>
                  </a:lnTo>
                  <a:lnTo>
                    <a:pt x="137" y="67"/>
                  </a:lnTo>
                  <a:lnTo>
                    <a:pt x="129" y="67"/>
                  </a:lnTo>
                  <a:lnTo>
                    <a:pt x="102" y="163"/>
                  </a:lnTo>
                  <a:lnTo>
                    <a:pt x="77" y="161"/>
                  </a:lnTo>
                  <a:lnTo>
                    <a:pt x="69" y="191"/>
                  </a:lnTo>
                  <a:lnTo>
                    <a:pt x="54" y="198"/>
                  </a:lnTo>
                  <a:lnTo>
                    <a:pt x="56" y="200"/>
                  </a:lnTo>
                  <a:lnTo>
                    <a:pt x="57" y="204"/>
                  </a:lnTo>
                  <a:lnTo>
                    <a:pt x="58" y="202"/>
                  </a:lnTo>
                  <a:lnTo>
                    <a:pt x="60" y="209"/>
                  </a:lnTo>
                  <a:lnTo>
                    <a:pt x="63" y="209"/>
                  </a:lnTo>
                  <a:lnTo>
                    <a:pt x="57" y="230"/>
                  </a:lnTo>
                  <a:lnTo>
                    <a:pt x="56" y="241"/>
                  </a:lnTo>
                  <a:lnTo>
                    <a:pt x="53" y="249"/>
                  </a:lnTo>
                  <a:lnTo>
                    <a:pt x="48" y="252"/>
                  </a:lnTo>
                  <a:lnTo>
                    <a:pt x="47" y="254"/>
                  </a:lnTo>
                  <a:lnTo>
                    <a:pt x="48" y="269"/>
                  </a:lnTo>
                  <a:lnTo>
                    <a:pt x="47" y="282"/>
                  </a:lnTo>
                  <a:lnTo>
                    <a:pt x="45" y="284"/>
                  </a:lnTo>
                  <a:lnTo>
                    <a:pt x="45" y="288"/>
                  </a:lnTo>
                  <a:lnTo>
                    <a:pt x="43" y="295"/>
                  </a:lnTo>
                  <a:lnTo>
                    <a:pt x="43" y="299"/>
                  </a:lnTo>
                  <a:lnTo>
                    <a:pt x="41" y="307"/>
                  </a:lnTo>
                  <a:lnTo>
                    <a:pt x="41" y="309"/>
                  </a:lnTo>
                  <a:lnTo>
                    <a:pt x="43" y="312"/>
                  </a:lnTo>
                  <a:lnTo>
                    <a:pt x="42" y="322"/>
                  </a:lnTo>
                  <a:lnTo>
                    <a:pt x="40" y="322"/>
                  </a:lnTo>
                  <a:lnTo>
                    <a:pt x="40" y="331"/>
                  </a:lnTo>
                  <a:lnTo>
                    <a:pt x="38" y="331"/>
                  </a:lnTo>
                  <a:lnTo>
                    <a:pt x="37" y="331"/>
                  </a:lnTo>
                  <a:lnTo>
                    <a:pt x="35" y="333"/>
                  </a:lnTo>
                  <a:lnTo>
                    <a:pt x="33" y="342"/>
                  </a:lnTo>
                  <a:lnTo>
                    <a:pt x="30" y="346"/>
                  </a:lnTo>
                  <a:lnTo>
                    <a:pt x="28" y="352"/>
                  </a:lnTo>
                  <a:lnTo>
                    <a:pt x="23" y="352"/>
                  </a:lnTo>
                  <a:lnTo>
                    <a:pt x="23" y="355"/>
                  </a:lnTo>
                  <a:lnTo>
                    <a:pt x="22" y="365"/>
                  </a:lnTo>
                  <a:lnTo>
                    <a:pt x="20" y="365"/>
                  </a:lnTo>
                  <a:lnTo>
                    <a:pt x="19" y="367"/>
                  </a:lnTo>
                  <a:lnTo>
                    <a:pt x="19" y="372"/>
                  </a:lnTo>
                  <a:lnTo>
                    <a:pt x="20" y="378"/>
                  </a:lnTo>
                  <a:lnTo>
                    <a:pt x="19" y="383"/>
                  </a:lnTo>
                  <a:lnTo>
                    <a:pt x="19" y="387"/>
                  </a:lnTo>
                  <a:lnTo>
                    <a:pt x="18" y="391"/>
                  </a:lnTo>
                  <a:lnTo>
                    <a:pt x="20" y="397"/>
                  </a:lnTo>
                  <a:lnTo>
                    <a:pt x="19" y="400"/>
                  </a:lnTo>
                  <a:lnTo>
                    <a:pt x="20" y="402"/>
                  </a:lnTo>
                  <a:lnTo>
                    <a:pt x="23" y="404"/>
                  </a:lnTo>
                  <a:lnTo>
                    <a:pt x="24" y="408"/>
                  </a:lnTo>
                  <a:lnTo>
                    <a:pt x="28" y="425"/>
                  </a:lnTo>
                  <a:lnTo>
                    <a:pt x="33" y="430"/>
                  </a:lnTo>
                  <a:lnTo>
                    <a:pt x="33" y="432"/>
                  </a:lnTo>
                  <a:lnTo>
                    <a:pt x="31" y="434"/>
                  </a:lnTo>
                  <a:lnTo>
                    <a:pt x="30" y="438"/>
                  </a:lnTo>
                  <a:lnTo>
                    <a:pt x="34" y="440"/>
                  </a:lnTo>
                  <a:lnTo>
                    <a:pt x="36" y="443"/>
                  </a:lnTo>
                  <a:lnTo>
                    <a:pt x="36" y="445"/>
                  </a:lnTo>
                  <a:lnTo>
                    <a:pt x="34" y="445"/>
                  </a:lnTo>
                  <a:lnTo>
                    <a:pt x="35" y="453"/>
                  </a:lnTo>
                  <a:lnTo>
                    <a:pt x="36" y="456"/>
                  </a:lnTo>
                  <a:lnTo>
                    <a:pt x="36" y="458"/>
                  </a:lnTo>
                  <a:lnTo>
                    <a:pt x="34" y="466"/>
                  </a:lnTo>
                  <a:lnTo>
                    <a:pt x="34" y="473"/>
                  </a:lnTo>
                  <a:lnTo>
                    <a:pt x="32" y="475"/>
                  </a:lnTo>
                  <a:lnTo>
                    <a:pt x="27" y="475"/>
                  </a:lnTo>
                  <a:lnTo>
                    <a:pt x="26" y="483"/>
                  </a:lnTo>
                  <a:lnTo>
                    <a:pt x="27" y="486"/>
                  </a:lnTo>
                  <a:lnTo>
                    <a:pt x="30" y="488"/>
                  </a:lnTo>
                  <a:lnTo>
                    <a:pt x="30" y="490"/>
                  </a:lnTo>
                  <a:lnTo>
                    <a:pt x="29" y="494"/>
                  </a:lnTo>
                  <a:lnTo>
                    <a:pt x="30" y="496"/>
                  </a:lnTo>
                  <a:lnTo>
                    <a:pt x="29" y="498"/>
                  </a:lnTo>
                  <a:lnTo>
                    <a:pt x="28" y="498"/>
                  </a:lnTo>
                  <a:lnTo>
                    <a:pt x="24" y="511"/>
                  </a:lnTo>
                  <a:lnTo>
                    <a:pt x="21" y="516"/>
                  </a:lnTo>
                  <a:lnTo>
                    <a:pt x="20" y="522"/>
                  </a:lnTo>
                  <a:lnTo>
                    <a:pt x="16" y="531"/>
                  </a:lnTo>
                  <a:lnTo>
                    <a:pt x="14" y="531"/>
                  </a:lnTo>
                  <a:lnTo>
                    <a:pt x="14" y="535"/>
                  </a:lnTo>
                  <a:lnTo>
                    <a:pt x="15" y="535"/>
                  </a:lnTo>
                  <a:lnTo>
                    <a:pt x="15" y="537"/>
                  </a:lnTo>
                  <a:lnTo>
                    <a:pt x="11" y="535"/>
                  </a:lnTo>
                  <a:lnTo>
                    <a:pt x="11" y="537"/>
                  </a:lnTo>
                  <a:lnTo>
                    <a:pt x="13" y="541"/>
                  </a:lnTo>
                  <a:lnTo>
                    <a:pt x="14" y="543"/>
                  </a:lnTo>
                  <a:lnTo>
                    <a:pt x="13" y="554"/>
                  </a:lnTo>
                  <a:lnTo>
                    <a:pt x="11" y="556"/>
                  </a:lnTo>
                  <a:lnTo>
                    <a:pt x="12" y="556"/>
                  </a:lnTo>
                  <a:lnTo>
                    <a:pt x="14" y="557"/>
                  </a:lnTo>
                  <a:lnTo>
                    <a:pt x="13" y="563"/>
                  </a:lnTo>
                  <a:lnTo>
                    <a:pt x="14" y="567"/>
                  </a:lnTo>
                  <a:lnTo>
                    <a:pt x="13" y="571"/>
                  </a:lnTo>
                  <a:lnTo>
                    <a:pt x="12" y="571"/>
                  </a:lnTo>
                  <a:lnTo>
                    <a:pt x="15" y="574"/>
                  </a:lnTo>
                  <a:lnTo>
                    <a:pt x="14" y="578"/>
                  </a:lnTo>
                  <a:lnTo>
                    <a:pt x="15" y="576"/>
                  </a:lnTo>
                  <a:lnTo>
                    <a:pt x="15" y="584"/>
                  </a:lnTo>
                  <a:lnTo>
                    <a:pt x="13" y="582"/>
                  </a:lnTo>
                  <a:lnTo>
                    <a:pt x="12" y="584"/>
                  </a:lnTo>
                  <a:lnTo>
                    <a:pt x="15" y="589"/>
                  </a:lnTo>
                  <a:lnTo>
                    <a:pt x="16" y="595"/>
                  </a:lnTo>
                  <a:lnTo>
                    <a:pt x="18" y="599"/>
                  </a:lnTo>
                  <a:lnTo>
                    <a:pt x="19" y="614"/>
                  </a:lnTo>
                  <a:lnTo>
                    <a:pt x="17" y="617"/>
                  </a:lnTo>
                  <a:lnTo>
                    <a:pt x="20" y="700"/>
                  </a:lnTo>
                  <a:lnTo>
                    <a:pt x="22" y="700"/>
                  </a:lnTo>
                  <a:lnTo>
                    <a:pt x="24" y="726"/>
                  </a:lnTo>
                  <a:lnTo>
                    <a:pt x="26" y="733"/>
                  </a:lnTo>
                  <a:lnTo>
                    <a:pt x="24" y="750"/>
                  </a:lnTo>
                  <a:lnTo>
                    <a:pt x="25" y="752"/>
                  </a:lnTo>
                  <a:lnTo>
                    <a:pt x="23" y="760"/>
                  </a:lnTo>
                  <a:lnTo>
                    <a:pt x="22" y="762"/>
                  </a:lnTo>
                  <a:lnTo>
                    <a:pt x="16" y="776"/>
                  </a:lnTo>
                  <a:lnTo>
                    <a:pt x="14" y="780"/>
                  </a:lnTo>
                  <a:lnTo>
                    <a:pt x="14" y="782"/>
                  </a:lnTo>
                  <a:lnTo>
                    <a:pt x="13" y="788"/>
                  </a:lnTo>
                  <a:lnTo>
                    <a:pt x="8" y="810"/>
                  </a:lnTo>
                  <a:lnTo>
                    <a:pt x="8" y="818"/>
                  </a:lnTo>
                  <a:lnTo>
                    <a:pt x="4" y="829"/>
                  </a:lnTo>
                  <a:lnTo>
                    <a:pt x="3" y="831"/>
                  </a:lnTo>
                  <a:lnTo>
                    <a:pt x="2" y="840"/>
                  </a:lnTo>
                  <a:lnTo>
                    <a:pt x="3" y="844"/>
                  </a:lnTo>
                  <a:lnTo>
                    <a:pt x="2" y="846"/>
                  </a:lnTo>
                  <a:lnTo>
                    <a:pt x="2" y="857"/>
                  </a:lnTo>
                  <a:lnTo>
                    <a:pt x="2" y="863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9DB6E3"/>
            </a:solidFill>
            <a:ln w="285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0082D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36" name="Freeform 195"/>
            <p:cNvSpPr>
              <a:spLocks/>
            </p:cNvSpPr>
            <p:nvPr/>
          </p:nvSpPr>
          <p:spPr bwMode="auto">
            <a:xfrm>
              <a:off x="2048" y="1713"/>
              <a:ext cx="239" cy="352"/>
            </a:xfrm>
            <a:custGeom>
              <a:avLst/>
              <a:gdLst>
                <a:gd name="T0" fmla="*/ 21 w 207"/>
                <a:gd name="T1" fmla="*/ 36 h 584"/>
                <a:gd name="T2" fmla="*/ 37 w 207"/>
                <a:gd name="T3" fmla="*/ 38 h 584"/>
                <a:gd name="T4" fmla="*/ 55 w 207"/>
                <a:gd name="T5" fmla="*/ 39 h 584"/>
                <a:gd name="T6" fmla="*/ 94 w 207"/>
                <a:gd name="T7" fmla="*/ 44 h 584"/>
                <a:gd name="T8" fmla="*/ 111 w 207"/>
                <a:gd name="T9" fmla="*/ 48 h 584"/>
                <a:gd name="T10" fmla="*/ 111 w 207"/>
                <a:gd name="T11" fmla="*/ 54 h 584"/>
                <a:gd name="T12" fmla="*/ 111 w 207"/>
                <a:gd name="T13" fmla="*/ 62 h 584"/>
                <a:gd name="T14" fmla="*/ 130 w 207"/>
                <a:gd name="T15" fmla="*/ 68 h 584"/>
                <a:gd name="T16" fmla="*/ 150 w 207"/>
                <a:gd name="T17" fmla="*/ 68 h 584"/>
                <a:gd name="T18" fmla="*/ 163 w 207"/>
                <a:gd name="T19" fmla="*/ 71 h 584"/>
                <a:gd name="T20" fmla="*/ 175 w 207"/>
                <a:gd name="T21" fmla="*/ 73 h 584"/>
                <a:gd name="T22" fmla="*/ 185 w 207"/>
                <a:gd name="T23" fmla="*/ 73 h 584"/>
                <a:gd name="T24" fmla="*/ 202 w 207"/>
                <a:gd name="T25" fmla="*/ 74 h 584"/>
                <a:gd name="T26" fmla="*/ 231 w 207"/>
                <a:gd name="T27" fmla="*/ 75 h 584"/>
                <a:gd name="T28" fmla="*/ 230 w 207"/>
                <a:gd name="T29" fmla="*/ 69 h 584"/>
                <a:gd name="T30" fmla="*/ 268 w 207"/>
                <a:gd name="T31" fmla="*/ 69 h 584"/>
                <a:gd name="T32" fmla="*/ 247 w 207"/>
                <a:gd name="T33" fmla="*/ 58 h 584"/>
                <a:gd name="T34" fmla="*/ 239 w 207"/>
                <a:gd name="T35" fmla="*/ 58 h 584"/>
                <a:gd name="T36" fmla="*/ 226 w 207"/>
                <a:gd name="T37" fmla="*/ 52 h 584"/>
                <a:gd name="T38" fmla="*/ 252 w 207"/>
                <a:gd name="T39" fmla="*/ 50 h 584"/>
                <a:gd name="T40" fmla="*/ 245 w 207"/>
                <a:gd name="T41" fmla="*/ 45 h 584"/>
                <a:gd name="T42" fmla="*/ 256 w 207"/>
                <a:gd name="T43" fmla="*/ 43 h 584"/>
                <a:gd name="T44" fmla="*/ 279 w 207"/>
                <a:gd name="T45" fmla="*/ 43 h 584"/>
                <a:gd name="T46" fmla="*/ 319 w 207"/>
                <a:gd name="T47" fmla="*/ 43 h 584"/>
                <a:gd name="T48" fmla="*/ 327 w 207"/>
                <a:gd name="T49" fmla="*/ 43 h 584"/>
                <a:gd name="T50" fmla="*/ 335 w 207"/>
                <a:gd name="T51" fmla="*/ 42 h 584"/>
                <a:gd name="T52" fmla="*/ 330 w 207"/>
                <a:gd name="T53" fmla="*/ 40 h 584"/>
                <a:gd name="T54" fmla="*/ 327 w 207"/>
                <a:gd name="T55" fmla="*/ 38 h 584"/>
                <a:gd name="T56" fmla="*/ 337 w 207"/>
                <a:gd name="T57" fmla="*/ 34 h 584"/>
                <a:gd name="T58" fmla="*/ 336 w 207"/>
                <a:gd name="T59" fmla="*/ 33 h 584"/>
                <a:gd name="T60" fmla="*/ 346 w 207"/>
                <a:gd name="T61" fmla="*/ 32 h 584"/>
                <a:gd name="T62" fmla="*/ 359 w 207"/>
                <a:gd name="T63" fmla="*/ 30 h 584"/>
                <a:gd name="T64" fmla="*/ 368 w 207"/>
                <a:gd name="T65" fmla="*/ 28 h 584"/>
                <a:gd name="T66" fmla="*/ 319 w 207"/>
                <a:gd name="T67" fmla="*/ 23 h 584"/>
                <a:gd name="T68" fmla="*/ 247 w 207"/>
                <a:gd name="T69" fmla="*/ 20 h 584"/>
                <a:gd name="T70" fmla="*/ 296 w 207"/>
                <a:gd name="T71" fmla="*/ 8 h 584"/>
                <a:gd name="T72" fmla="*/ 277 w 207"/>
                <a:gd name="T73" fmla="*/ 0 h 584"/>
                <a:gd name="T74" fmla="*/ 230 w 207"/>
                <a:gd name="T75" fmla="*/ 2 h 584"/>
                <a:gd name="T76" fmla="*/ 191 w 207"/>
                <a:gd name="T77" fmla="*/ 8 h 584"/>
                <a:gd name="T78" fmla="*/ 170 w 207"/>
                <a:gd name="T79" fmla="*/ 22 h 584"/>
                <a:gd name="T80" fmla="*/ 167 w 207"/>
                <a:gd name="T81" fmla="*/ 28 h 584"/>
                <a:gd name="T82" fmla="*/ 102 w 207"/>
                <a:gd name="T83" fmla="*/ 31 h 584"/>
                <a:gd name="T84" fmla="*/ 0 w 207"/>
                <a:gd name="T85" fmla="*/ 36 h 58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07" h="584">
                  <a:moveTo>
                    <a:pt x="0" y="270"/>
                  </a:moveTo>
                  <a:lnTo>
                    <a:pt x="10" y="274"/>
                  </a:lnTo>
                  <a:lnTo>
                    <a:pt x="12" y="268"/>
                  </a:lnTo>
                  <a:lnTo>
                    <a:pt x="29" y="272"/>
                  </a:lnTo>
                  <a:lnTo>
                    <a:pt x="27" y="285"/>
                  </a:lnTo>
                  <a:lnTo>
                    <a:pt x="21" y="289"/>
                  </a:lnTo>
                  <a:lnTo>
                    <a:pt x="19" y="294"/>
                  </a:lnTo>
                  <a:lnTo>
                    <a:pt x="21" y="300"/>
                  </a:lnTo>
                  <a:lnTo>
                    <a:pt x="31" y="296"/>
                  </a:lnTo>
                  <a:lnTo>
                    <a:pt x="35" y="300"/>
                  </a:lnTo>
                  <a:lnTo>
                    <a:pt x="45" y="326"/>
                  </a:lnTo>
                  <a:lnTo>
                    <a:pt x="53" y="334"/>
                  </a:lnTo>
                  <a:lnTo>
                    <a:pt x="56" y="347"/>
                  </a:lnTo>
                  <a:lnTo>
                    <a:pt x="59" y="350"/>
                  </a:lnTo>
                  <a:lnTo>
                    <a:pt x="62" y="365"/>
                  </a:lnTo>
                  <a:lnTo>
                    <a:pt x="57" y="375"/>
                  </a:lnTo>
                  <a:lnTo>
                    <a:pt x="58" y="401"/>
                  </a:lnTo>
                  <a:lnTo>
                    <a:pt x="62" y="405"/>
                  </a:lnTo>
                  <a:lnTo>
                    <a:pt x="70" y="440"/>
                  </a:lnTo>
                  <a:lnTo>
                    <a:pt x="70" y="465"/>
                  </a:lnTo>
                  <a:lnTo>
                    <a:pt x="62" y="472"/>
                  </a:lnTo>
                  <a:lnTo>
                    <a:pt x="63" y="506"/>
                  </a:lnTo>
                  <a:lnTo>
                    <a:pt x="67" y="506"/>
                  </a:lnTo>
                  <a:lnTo>
                    <a:pt x="74" y="517"/>
                  </a:lnTo>
                  <a:lnTo>
                    <a:pt x="75" y="511"/>
                  </a:lnTo>
                  <a:lnTo>
                    <a:pt x="79" y="509"/>
                  </a:lnTo>
                  <a:lnTo>
                    <a:pt x="85" y="515"/>
                  </a:lnTo>
                  <a:lnTo>
                    <a:pt x="81" y="517"/>
                  </a:lnTo>
                  <a:lnTo>
                    <a:pt x="90" y="547"/>
                  </a:lnTo>
                  <a:lnTo>
                    <a:pt x="92" y="539"/>
                  </a:lnTo>
                  <a:lnTo>
                    <a:pt x="103" y="547"/>
                  </a:lnTo>
                  <a:lnTo>
                    <a:pt x="104" y="551"/>
                  </a:lnTo>
                  <a:lnTo>
                    <a:pt x="99" y="549"/>
                  </a:lnTo>
                  <a:lnTo>
                    <a:pt x="94" y="553"/>
                  </a:lnTo>
                  <a:lnTo>
                    <a:pt x="92" y="556"/>
                  </a:lnTo>
                  <a:lnTo>
                    <a:pt x="104" y="554"/>
                  </a:lnTo>
                  <a:lnTo>
                    <a:pt x="105" y="568"/>
                  </a:lnTo>
                  <a:lnTo>
                    <a:pt x="109" y="558"/>
                  </a:lnTo>
                  <a:lnTo>
                    <a:pt x="114" y="562"/>
                  </a:lnTo>
                  <a:lnTo>
                    <a:pt x="118" y="581"/>
                  </a:lnTo>
                  <a:lnTo>
                    <a:pt x="123" y="584"/>
                  </a:lnTo>
                  <a:lnTo>
                    <a:pt x="130" y="573"/>
                  </a:lnTo>
                  <a:lnTo>
                    <a:pt x="131" y="554"/>
                  </a:lnTo>
                  <a:lnTo>
                    <a:pt x="128" y="543"/>
                  </a:lnTo>
                  <a:lnTo>
                    <a:pt x="129" y="521"/>
                  </a:lnTo>
                  <a:lnTo>
                    <a:pt x="133" y="517"/>
                  </a:lnTo>
                  <a:lnTo>
                    <a:pt x="144" y="524"/>
                  </a:lnTo>
                  <a:lnTo>
                    <a:pt x="151" y="521"/>
                  </a:lnTo>
                  <a:lnTo>
                    <a:pt x="158" y="509"/>
                  </a:lnTo>
                  <a:lnTo>
                    <a:pt x="155" y="451"/>
                  </a:lnTo>
                  <a:lnTo>
                    <a:pt x="139" y="440"/>
                  </a:lnTo>
                  <a:lnTo>
                    <a:pt x="135" y="448"/>
                  </a:lnTo>
                  <a:lnTo>
                    <a:pt x="131" y="438"/>
                  </a:lnTo>
                  <a:lnTo>
                    <a:pt x="134" y="440"/>
                  </a:lnTo>
                  <a:lnTo>
                    <a:pt x="135" y="414"/>
                  </a:lnTo>
                  <a:lnTo>
                    <a:pt x="129" y="408"/>
                  </a:lnTo>
                  <a:lnTo>
                    <a:pt x="127" y="399"/>
                  </a:lnTo>
                  <a:lnTo>
                    <a:pt x="130" y="401"/>
                  </a:lnTo>
                  <a:lnTo>
                    <a:pt x="137" y="378"/>
                  </a:lnTo>
                  <a:lnTo>
                    <a:pt x="142" y="377"/>
                  </a:lnTo>
                  <a:lnTo>
                    <a:pt x="144" y="356"/>
                  </a:lnTo>
                  <a:lnTo>
                    <a:pt x="139" y="352"/>
                  </a:lnTo>
                  <a:lnTo>
                    <a:pt x="138" y="341"/>
                  </a:lnTo>
                  <a:lnTo>
                    <a:pt x="142" y="347"/>
                  </a:lnTo>
                  <a:lnTo>
                    <a:pt x="144" y="335"/>
                  </a:lnTo>
                  <a:lnTo>
                    <a:pt x="144" y="322"/>
                  </a:lnTo>
                  <a:lnTo>
                    <a:pt x="150" y="326"/>
                  </a:lnTo>
                  <a:lnTo>
                    <a:pt x="152" y="320"/>
                  </a:lnTo>
                  <a:lnTo>
                    <a:pt x="158" y="326"/>
                  </a:lnTo>
                  <a:lnTo>
                    <a:pt x="159" y="322"/>
                  </a:lnTo>
                  <a:lnTo>
                    <a:pt x="166" y="328"/>
                  </a:lnTo>
                  <a:lnTo>
                    <a:pt x="179" y="324"/>
                  </a:lnTo>
                  <a:lnTo>
                    <a:pt x="182" y="330"/>
                  </a:lnTo>
                  <a:lnTo>
                    <a:pt x="184" y="328"/>
                  </a:lnTo>
                  <a:lnTo>
                    <a:pt x="184" y="322"/>
                  </a:lnTo>
                  <a:lnTo>
                    <a:pt x="186" y="326"/>
                  </a:lnTo>
                  <a:lnTo>
                    <a:pt x="188" y="322"/>
                  </a:lnTo>
                  <a:lnTo>
                    <a:pt x="188" y="317"/>
                  </a:lnTo>
                  <a:lnTo>
                    <a:pt x="184" y="309"/>
                  </a:lnTo>
                  <a:lnTo>
                    <a:pt x="185" y="307"/>
                  </a:lnTo>
                  <a:lnTo>
                    <a:pt x="186" y="305"/>
                  </a:lnTo>
                  <a:lnTo>
                    <a:pt x="183" y="296"/>
                  </a:lnTo>
                  <a:lnTo>
                    <a:pt x="183" y="289"/>
                  </a:lnTo>
                  <a:lnTo>
                    <a:pt x="184" y="285"/>
                  </a:lnTo>
                  <a:lnTo>
                    <a:pt x="185" y="270"/>
                  </a:lnTo>
                  <a:lnTo>
                    <a:pt x="189" y="266"/>
                  </a:lnTo>
                  <a:lnTo>
                    <a:pt x="190" y="262"/>
                  </a:lnTo>
                  <a:lnTo>
                    <a:pt x="189" y="259"/>
                  </a:lnTo>
                  <a:lnTo>
                    <a:pt x="186" y="253"/>
                  </a:lnTo>
                  <a:lnTo>
                    <a:pt x="189" y="251"/>
                  </a:lnTo>
                  <a:lnTo>
                    <a:pt x="190" y="247"/>
                  </a:lnTo>
                  <a:lnTo>
                    <a:pt x="191" y="242"/>
                  </a:lnTo>
                  <a:lnTo>
                    <a:pt x="195" y="242"/>
                  </a:lnTo>
                  <a:lnTo>
                    <a:pt x="197" y="240"/>
                  </a:lnTo>
                  <a:lnTo>
                    <a:pt x="197" y="232"/>
                  </a:lnTo>
                  <a:lnTo>
                    <a:pt x="202" y="229"/>
                  </a:lnTo>
                  <a:lnTo>
                    <a:pt x="205" y="229"/>
                  </a:lnTo>
                  <a:lnTo>
                    <a:pt x="207" y="223"/>
                  </a:lnTo>
                  <a:lnTo>
                    <a:pt x="207" y="216"/>
                  </a:lnTo>
                  <a:lnTo>
                    <a:pt x="193" y="204"/>
                  </a:lnTo>
                  <a:lnTo>
                    <a:pt x="194" y="197"/>
                  </a:lnTo>
                  <a:lnTo>
                    <a:pt x="179" y="174"/>
                  </a:lnTo>
                  <a:lnTo>
                    <a:pt x="170" y="178"/>
                  </a:lnTo>
                  <a:lnTo>
                    <a:pt x="156" y="173"/>
                  </a:lnTo>
                  <a:lnTo>
                    <a:pt x="139" y="150"/>
                  </a:lnTo>
                  <a:lnTo>
                    <a:pt x="147" y="131"/>
                  </a:lnTo>
                  <a:lnTo>
                    <a:pt x="151" y="94"/>
                  </a:lnTo>
                  <a:lnTo>
                    <a:pt x="166" y="60"/>
                  </a:lnTo>
                  <a:lnTo>
                    <a:pt x="165" y="43"/>
                  </a:lnTo>
                  <a:lnTo>
                    <a:pt x="161" y="42"/>
                  </a:lnTo>
                  <a:lnTo>
                    <a:pt x="156" y="0"/>
                  </a:lnTo>
                  <a:lnTo>
                    <a:pt x="145" y="2"/>
                  </a:lnTo>
                  <a:lnTo>
                    <a:pt x="139" y="12"/>
                  </a:lnTo>
                  <a:lnTo>
                    <a:pt x="129" y="14"/>
                  </a:lnTo>
                  <a:lnTo>
                    <a:pt x="127" y="32"/>
                  </a:lnTo>
                  <a:lnTo>
                    <a:pt x="119" y="28"/>
                  </a:lnTo>
                  <a:lnTo>
                    <a:pt x="107" y="64"/>
                  </a:lnTo>
                  <a:lnTo>
                    <a:pt x="98" y="128"/>
                  </a:lnTo>
                  <a:lnTo>
                    <a:pt x="99" y="154"/>
                  </a:lnTo>
                  <a:lnTo>
                    <a:pt x="95" y="165"/>
                  </a:lnTo>
                  <a:lnTo>
                    <a:pt x="94" y="178"/>
                  </a:lnTo>
                  <a:lnTo>
                    <a:pt x="97" y="189"/>
                  </a:lnTo>
                  <a:lnTo>
                    <a:pt x="94" y="216"/>
                  </a:lnTo>
                  <a:lnTo>
                    <a:pt x="83" y="227"/>
                  </a:lnTo>
                  <a:lnTo>
                    <a:pt x="83" y="232"/>
                  </a:lnTo>
                  <a:lnTo>
                    <a:pt x="57" y="238"/>
                  </a:lnTo>
                  <a:lnTo>
                    <a:pt x="44" y="255"/>
                  </a:lnTo>
                  <a:lnTo>
                    <a:pt x="10" y="257"/>
                  </a:lnTo>
                  <a:lnTo>
                    <a:pt x="0" y="270"/>
                  </a:lnTo>
                  <a:close/>
                </a:path>
              </a:pathLst>
            </a:custGeom>
            <a:solidFill>
              <a:srgbClr val="C0C0C0"/>
            </a:solidFill>
            <a:ln w="285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82D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37" name="Freeform 196"/>
            <p:cNvSpPr>
              <a:spLocks/>
            </p:cNvSpPr>
            <p:nvPr/>
          </p:nvSpPr>
          <p:spPr bwMode="auto">
            <a:xfrm>
              <a:off x="2798" y="1794"/>
              <a:ext cx="550" cy="331"/>
            </a:xfrm>
            <a:custGeom>
              <a:avLst/>
              <a:gdLst>
                <a:gd name="T0" fmla="*/ 52 w 475"/>
                <a:gd name="T1" fmla="*/ 63 h 554"/>
                <a:gd name="T2" fmla="*/ 95 w 475"/>
                <a:gd name="T3" fmla="*/ 70 h 554"/>
                <a:gd name="T4" fmla="*/ 176 w 475"/>
                <a:gd name="T5" fmla="*/ 68 h 554"/>
                <a:gd name="T6" fmla="*/ 258 w 475"/>
                <a:gd name="T7" fmla="*/ 66 h 554"/>
                <a:gd name="T8" fmla="*/ 313 w 475"/>
                <a:gd name="T9" fmla="*/ 70 h 554"/>
                <a:gd name="T10" fmla="*/ 381 w 475"/>
                <a:gd name="T11" fmla="*/ 68 h 554"/>
                <a:gd name="T12" fmla="*/ 433 w 475"/>
                <a:gd name="T13" fmla="*/ 65 h 554"/>
                <a:gd name="T14" fmla="*/ 501 w 475"/>
                <a:gd name="T15" fmla="*/ 56 h 554"/>
                <a:gd name="T16" fmla="*/ 518 w 475"/>
                <a:gd name="T17" fmla="*/ 53 h 554"/>
                <a:gd name="T18" fmla="*/ 534 w 475"/>
                <a:gd name="T19" fmla="*/ 49 h 554"/>
                <a:gd name="T20" fmla="*/ 550 w 475"/>
                <a:gd name="T21" fmla="*/ 47 h 554"/>
                <a:gd name="T22" fmla="*/ 564 w 475"/>
                <a:gd name="T23" fmla="*/ 45 h 554"/>
                <a:gd name="T24" fmla="*/ 580 w 475"/>
                <a:gd name="T25" fmla="*/ 43 h 554"/>
                <a:gd name="T26" fmla="*/ 594 w 475"/>
                <a:gd name="T27" fmla="*/ 41 h 554"/>
                <a:gd name="T28" fmla="*/ 601 w 475"/>
                <a:gd name="T29" fmla="*/ 39 h 554"/>
                <a:gd name="T30" fmla="*/ 594 w 475"/>
                <a:gd name="T31" fmla="*/ 38 h 554"/>
                <a:gd name="T32" fmla="*/ 601 w 475"/>
                <a:gd name="T33" fmla="*/ 36 h 554"/>
                <a:gd name="T34" fmla="*/ 608 w 475"/>
                <a:gd name="T35" fmla="*/ 35 h 554"/>
                <a:gd name="T36" fmla="*/ 613 w 475"/>
                <a:gd name="T37" fmla="*/ 38 h 554"/>
                <a:gd name="T38" fmla="*/ 646 w 475"/>
                <a:gd name="T39" fmla="*/ 34 h 554"/>
                <a:gd name="T40" fmla="*/ 646 w 475"/>
                <a:gd name="T41" fmla="*/ 30 h 554"/>
                <a:gd name="T42" fmla="*/ 674 w 475"/>
                <a:gd name="T43" fmla="*/ 29 h 554"/>
                <a:gd name="T44" fmla="*/ 670 w 475"/>
                <a:gd name="T45" fmla="*/ 26 h 554"/>
                <a:gd name="T46" fmla="*/ 695 w 475"/>
                <a:gd name="T47" fmla="*/ 25 h 554"/>
                <a:gd name="T48" fmla="*/ 721 w 475"/>
                <a:gd name="T49" fmla="*/ 22 h 554"/>
                <a:gd name="T50" fmla="*/ 733 w 475"/>
                <a:gd name="T51" fmla="*/ 23 h 554"/>
                <a:gd name="T52" fmla="*/ 778 w 475"/>
                <a:gd name="T53" fmla="*/ 19 h 554"/>
                <a:gd name="T54" fmla="*/ 806 w 475"/>
                <a:gd name="T55" fmla="*/ 18 h 554"/>
                <a:gd name="T56" fmla="*/ 805 w 475"/>
                <a:gd name="T57" fmla="*/ 21 h 554"/>
                <a:gd name="T58" fmla="*/ 839 w 475"/>
                <a:gd name="T59" fmla="*/ 20 h 554"/>
                <a:gd name="T60" fmla="*/ 827 w 475"/>
                <a:gd name="T61" fmla="*/ 18 h 554"/>
                <a:gd name="T62" fmla="*/ 843 w 475"/>
                <a:gd name="T63" fmla="*/ 15 h 554"/>
                <a:gd name="T64" fmla="*/ 849 w 475"/>
                <a:gd name="T65" fmla="*/ 11 h 554"/>
                <a:gd name="T66" fmla="*/ 816 w 475"/>
                <a:gd name="T67" fmla="*/ 11 h 554"/>
                <a:gd name="T68" fmla="*/ 776 w 475"/>
                <a:gd name="T69" fmla="*/ 9 h 554"/>
                <a:gd name="T70" fmla="*/ 748 w 475"/>
                <a:gd name="T71" fmla="*/ 11 h 554"/>
                <a:gd name="T72" fmla="*/ 721 w 475"/>
                <a:gd name="T73" fmla="*/ 11 h 554"/>
                <a:gd name="T74" fmla="*/ 704 w 475"/>
                <a:gd name="T75" fmla="*/ 8 h 554"/>
                <a:gd name="T76" fmla="*/ 670 w 475"/>
                <a:gd name="T77" fmla="*/ 7 h 554"/>
                <a:gd name="T78" fmla="*/ 636 w 475"/>
                <a:gd name="T79" fmla="*/ 5 h 554"/>
                <a:gd name="T80" fmla="*/ 593 w 475"/>
                <a:gd name="T81" fmla="*/ 8 h 554"/>
                <a:gd name="T82" fmla="*/ 578 w 475"/>
                <a:gd name="T83" fmla="*/ 12 h 554"/>
                <a:gd name="T84" fmla="*/ 544 w 475"/>
                <a:gd name="T85" fmla="*/ 15 h 554"/>
                <a:gd name="T86" fmla="*/ 513 w 475"/>
                <a:gd name="T87" fmla="*/ 19 h 554"/>
                <a:gd name="T88" fmla="*/ 459 w 475"/>
                <a:gd name="T89" fmla="*/ 18 h 554"/>
                <a:gd name="T90" fmla="*/ 445 w 475"/>
                <a:gd name="T91" fmla="*/ 16 h 554"/>
                <a:gd name="T92" fmla="*/ 453 w 475"/>
                <a:gd name="T93" fmla="*/ 8 h 554"/>
                <a:gd name="T94" fmla="*/ 435 w 475"/>
                <a:gd name="T95" fmla="*/ 4 h 554"/>
                <a:gd name="T96" fmla="*/ 411 w 475"/>
                <a:gd name="T97" fmla="*/ 1 h 554"/>
                <a:gd name="T98" fmla="*/ 390 w 475"/>
                <a:gd name="T99" fmla="*/ 3 h 554"/>
                <a:gd name="T100" fmla="*/ 362 w 475"/>
                <a:gd name="T101" fmla="*/ 2 h 554"/>
                <a:gd name="T102" fmla="*/ 332 w 475"/>
                <a:gd name="T103" fmla="*/ 1 h 554"/>
                <a:gd name="T104" fmla="*/ 298 w 475"/>
                <a:gd name="T105" fmla="*/ 4 h 554"/>
                <a:gd name="T106" fmla="*/ 197 w 475"/>
                <a:gd name="T107" fmla="*/ 10 h 554"/>
                <a:gd name="T108" fmla="*/ 116 w 475"/>
                <a:gd name="T109" fmla="*/ 20 h 554"/>
                <a:gd name="T110" fmla="*/ 66 w 475"/>
                <a:gd name="T111" fmla="*/ 31 h 554"/>
                <a:gd name="T112" fmla="*/ 69 w 475"/>
                <a:gd name="T113" fmla="*/ 39 h 554"/>
                <a:gd name="T114" fmla="*/ 120 w 475"/>
                <a:gd name="T115" fmla="*/ 42 h 554"/>
                <a:gd name="T116" fmla="*/ 73 w 475"/>
                <a:gd name="T117" fmla="*/ 48 h 554"/>
                <a:gd name="T118" fmla="*/ 2 w 475"/>
                <a:gd name="T119" fmla="*/ 60 h 55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75" h="554">
                  <a:moveTo>
                    <a:pt x="0" y="479"/>
                  </a:moveTo>
                  <a:lnTo>
                    <a:pt x="0" y="485"/>
                  </a:lnTo>
                  <a:lnTo>
                    <a:pt x="7" y="487"/>
                  </a:lnTo>
                  <a:lnTo>
                    <a:pt x="8" y="491"/>
                  </a:lnTo>
                  <a:lnTo>
                    <a:pt x="9" y="489"/>
                  </a:lnTo>
                  <a:lnTo>
                    <a:pt x="11" y="487"/>
                  </a:lnTo>
                  <a:lnTo>
                    <a:pt x="14" y="491"/>
                  </a:lnTo>
                  <a:lnTo>
                    <a:pt x="15" y="487"/>
                  </a:lnTo>
                  <a:lnTo>
                    <a:pt x="21" y="485"/>
                  </a:lnTo>
                  <a:lnTo>
                    <a:pt x="21" y="487"/>
                  </a:lnTo>
                  <a:lnTo>
                    <a:pt x="27" y="491"/>
                  </a:lnTo>
                  <a:lnTo>
                    <a:pt x="26" y="496"/>
                  </a:lnTo>
                  <a:lnTo>
                    <a:pt x="29" y="498"/>
                  </a:lnTo>
                  <a:lnTo>
                    <a:pt x="29" y="505"/>
                  </a:lnTo>
                  <a:lnTo>
                    <a:pt x="33" y="504"/>
                  </a:lnTo>
                  <a:lnTo>
                    <a:pt x="38" y="509"/>
                  </a:lnTo>
                  <a:lnTo>
                    <a:pt x="41" y="519"/>
                  </a:lnTo>
                  <a:lnTo>
                    <a:pt x="40" y="524"/>
                  </a:lnTo>
                  <a:lnTo>
                    <a:pt x="41" y="524"/>
                  </a:lnTo>
                  <a:lnTo>
                    <a:pt x="42" y="532"/>
                  </a:lnTo>
                  <a:lnTo>
                    <a:pt x="43" y="534"/>
                  </a:lnTo>
                  <a:lnTo>
                    <a:pt x="43" y="537"/>
                  </a:lnTo>
                  <a:lnTo>
                    <a:pt x="44" y="537"/>
                  </a:lnTo>
                  <a:lnTo>
                    <a:pt x="47" y="545"/>
                  </a:lnTo>
                  <a:lnTo>
                    <a:pt x="50" y="547"/>
                  </a:lnTo>
                  <a:lnTo>
                    <a:pt x="53" y="545"/>
                  </a:lnTo>
                  <a:lnTo>
                    <a:pt x="57" y="545"/>
                  </a:lnTo>
                  <a:lnTo>
                    <a:pt x="58" y="541"/>
                  </a:lnTo>
                  <a:lnTo>
                    <a:pt x="65" y="545"/>
                  </a:lnTo>
                  <a:lnTo>
                    <a:pt x="75" y="541"/>
                  </a:lnTo>
                  <a:lnTo>
                    <a:pt x="77" y="535"/>
                  </a:lnTo>
                  <a:lnTo>
                    <a:pt x="79" y="537"/>
                  </a:lnTo>
                  <a:lnTo>
                    <a:pt x="82" y="537"/>
                  </a:lnTo>
                  <a:lnTo>
                    <a:pt x="86" y="545"/>
                  </a:lnTo>
                  <a:lnTo>
                    <a:pt x="89" y="541"/>
                  </a:lnTo>
                  <a:lnTo>
                    <a:pt x="91" y="545"/>
                  </a:lnTo>
                  <a:lnTo>
                    <a:pt x="93" y="539"/>
                  </a:lnTo>
                  <a:lnTo>
                    <a:pt x="97" y="534"/>
                  </a:lnTo>
                  <a:lnTo>
                    <a:pt x="98" y="532"/>
                  </a:lnTo>
                  <a:lnTo>
                    <a:pt x="99" y="532"/>
                  </a:lnTo>
                  <a:lnTo>
                    <a:pt x="101" y="522"/>
                  </a:lnTo>
                  <a:lnTo>
                    <a:pt x="99" y="519"/>
                  </a:lnTo>
                  <a:lnTo>
                    <a:pt x="101" y="513"/>
                  </a:lnTo>
                  <a:lnTo>
                    <a:pt x="101" y="500"/>
                  </a:lnTo>
                  <a:lnTo>
                    <a:pt x="104" y="492"/>
                  </a:lnTo>
                  <a:lnTo>
                    <a:pt x="118" y="487"/>
                  </a:lnTo>
                  <a:lnTo>
                    <a:pt x="122" y="489"/>
                  </a:lnTo>
                  <a:lnTo>
                    <a:pt x="125" y="485"/>
                  </a:lnTo>
                  <a:lnTo>
                    <a:pt x="129" y="487"/>
                  </a:lnTo>
                  <a:lnTo>
                    <a:pt x="136" y="494"/>
                  </a:lnTo>
                  <a:lnTo>
                    <a:pt x="136" y="502"/>
                  </a:lnTo>
                  <a:lnTo>
                    <a:pt x="144" y="517"/>
                  </a:lnTo>
                  <a:lnTo>
                    <a:pt x="143" y="524"/>
                  </a:lnTo>
                  <a:lnTo>
                    <a:pt x="147" y="528"/>
                  </a:lnTo>
                  <a:lnTo>
                    <a:pt x="149" y="545"/>
                  </a:lnTo>
                  <a:lnTo>
                    <a:pt x="152" y="550"/>
                  </a:lnTo>
                  <a:lnTo>
                    <a:pt x="154" y="550"/>
                  </a:lnTo>
                  <a:lnTo>
                    <a:pt x="156" y="539"/>
                  </a:lnTo>
                  <a:lnTo>
                    <a:pt x="158" y="534"/>
                  </a:lnTo>
                  <a:lnTo>
                    <a:pt x="162" y="532"/>
                  </a:lnTo>
                  <a:lnTo>
                    <a:pt x="164" y="534"/>
                  </a:lnTo>
                  <a:lnTo>
                    <a:pt x="165" y="539"/>
                  </a:lnTo>
                  <a:lnTo>
                    <a:pt x="168" y="545"/>
                  </a:lnTo>
                  <a:lnTo>
                    <a:pt x="173" y="549"/>
                  </a:lnTo>
                  <a:lnTo>
                    <a:pt x="174" y="547"/>
                  </a:lnTo>
                  <a:lnTo>
                    <a:pt x="177" y="549"/>
                  </a:lnTo>
                  <a:lnTo>
                    <a:pt x="181" y="541"/>
                  </a:lnTo>
                  <a:lnTo>
                    <a:pt x="183" y="535"/>
                  </a:lnTo>
                  <a:lnTo>
                    <a:pt x="190" y="539"/>
                  </a:lnTo>
                  <a:lnTo>
                    <a:pt x="189" y="520"/>
                  </a:lnTo>
                  <a:lnTo>
                    <a:pt x="196" y="520"/>
                  </a:lnTo>
                  <a:lnTo>
                    <a:pt x="195" y="517"/>
                  </a:lnTo>
                  <a:lnTo>
                    <a:pt x="200" y="517"/>
                  </a:lnTo>
                  <a:lnTo>
                    <a:pt x="201" y="519"/>
                  </a:lnTo>
                  <a:lnTo>
                    <a:pt x="207" y="519"/>
                  </a:lnTo>
                  <a:lnTo>
                    <a:pt x="208" y="524"/>
                  </a:lnTo>
                  <a:lnTo>
                    <a:pt x="207" y="528"/>
                  </a:lnTo>
                  <a:lnTo>
                    <a:pt x="212" y="532"/>
                  </a:lnTo>
                  <a:lnTo>
                    <a:pt x="210" y="541"/>
                  </a:lnTo>
                  <a:lnTo>
                    <a:pt x="213" y="543"/>
                  </a:lnTo>
                  <a:lnTo>
                    <a:pt x="213" y="554"/>
                  </a:lnTo>
                  <a:lnTo>
                    <a:pt x="215" y="554"/>
                  </a:lnTo>
                  <a:lnTo>
                    <a:pt x="222" y="549"/>
                  </a:lnTo>
                  <a:lnTo>
                    <a:pt x="227" y="549"/>
                  </a:lnTo>
                  <a:lnTo>
                    <a:pt x="230" y="535"/>
                  </a:lnTo>
                  <a:lnTo>
                    <a:pt x="229" y="520"/>
                  </a:lnTo>
                  <a:lnTo>
                    <a:pt x="230" y="520"/>
                  </a:lnTo>
                  <a:lnTo>
                    <a:pt x="230" y="513"/>
                  </a:lnTo>
                  <a:lnTo>
                    <a:pt x="236" y="505"/>
                  </a:lnTo>
                  <a:lnTo>
                    <a:pt x="239" y="504"/>
                  </a:lnTo>
                  <a:lnTo>
                    <a:pt x="241" y="507"/>
                  </a:lnTo>
                  <a:lnTo>
                    <a:pt x="247" y="507"/>
                  </a:lnTo>
                  <a:lnTo>
                    <a:pt x="250" y="500"/>
                  </a:lnTo>
                  <a:lnTo>
                    <a:pt x="247" y="498"/>
                  </a:lnTo>
                  <a:lnTo>
                    <a:pt x="246" y="494"/>
                  </a:lnTo>
                  <a:lnTo>
                    <a:pt x="249" y="492"/>
                  </a:lnTo>
                  <a:lnTo>
                    <a:pt x="248" y="485"/>
                  </a:lnTo>
                  <a:lnTo>
                    <a:pt x="250" y="483"/>
                  </a:lnTo>
                  <a:lnTo>
                    <a:pt x="254" y="472"/>
                  </a:lnTo>
                  <a:lnTo>
                    <a:pt x="254" y="457"/>
                  </a:lnTo>
                  <a:lnTo>
                    <a:pt x="257" y="453"/>
                  </a:lnTo>
                  <a:lnTo>
                    <a:pt x="270" y="451"/>
                  </a:lnTo>
                  <a:lnTo>
                    <a:pt x="272" y="444"/>
                  </a:lnTo>
                  <a:lnTo>
                    <a:pt x="279" y="440"/>
                  </a:lnTo>
                  <a:lnTo>
                    <a:pt x="281" y="444"/>
                  </a:lnTo>
                  <a:lnTo>
                    <a:pt x="281" y="446"/>
                  </a:lnTo>
                  <a:lnTo>
                    <a:pt x="282" y="446"/>
                  </a:lnTo>
                  <a:lnTo>
                    <a:pt x="285" y="442"/>
                  </a:lnTo>
                  <a:lnTo>
                    <a:pt x="285" y="438"/>
                  </a:lnTo>
                  <a:lnTo>
                    <a:pt x="285" y="434"/>
                  </a:lnTo>
                  <a:lnTo>
                    <a:pt x="286" y="427"/>
                  </a:lnTo>
                  <a:lnTo>
                    <a:pt x="285" y="427"/>
                  </a:lnTo>
                  <a:lnTo>
                    <a:pt x="285" y="429"/>
                  </a:lnTo>
                  <a:lnTo>
                    <a:pt x="286" y="423"/>
                  </a:lnTo>
                  <a:lnTo>
                    <a:pt x="286" y="425"/>
                  </a:lnTo>
                  <a:lnTo>
                    <a:pt x="286" y="419"/>
                  </a:lnTo>
                  <a:lnTo>
                    <a:pt x="288" y="414"/>
                  </a:lnTo>
                  <a:lnTo>
                    <a:pt x="287" y="414"/>
                  </a:lnTo>
                  <a:lnTo>
                    <a:pt x="287" y="410"/>
                  </a:lnTo>
                  <a:lnTo>
                    <a:pt x="288" y="410"/>
                  </a:lnTo>
                  <a:lnTo>
                    <a:pt x="289" y="412"/>
                  </a:lnTo>
                  <a:lnTo>
                    <a:pt x="289" y="410"/>
                  </a:lnTo>
                  <a:lnTo>
                    <a:pt x="293" y="406"/>
                  </a:lnTo>
                  <a:lnTo>
                    <a:pt x="293" y="403"/>
                  </a:lnTo>
                  <a:lnTo>
                    <a:pt x="294" y="401"/>
                  </a:lnTo>
                  <a:lnTo>
                    <a:pt x="295" y="401"/>
                  </a:lnTo>
                  <a:lnTo>
                    <a:pt x="295" y="395"/>
                  </a:lnTo>
                  <a:lnTo>
                    <a:pt x="296" y="389"/>
                  </a:lnTo>
                  <a:lnTo>
                    <a:pt x="297" y="388"/>
                  </a:lnTo>
                  <a:lnTo>
                    <a:pt x="297" y="384"/>
                  </a:lnTo>
                  <a:lnTo>
                    <a:pt x="298" y="382"/>
                  </a:lnTo>
                  <a:lnTo>
                    <a:pt x="298" y="378"/>
                  </a:lnTo>
                  <a:lnTo>
                    <a:pt x="298" y="374"/>
                  </a:lnTo>
                  <a:lnTo>
                    <a:pt x="299" y="371"/>
                  </a:lnTo>
                  <a:lnTo>
                    <a:pt x="298" y="369"/>
                  </a:lnTo>
                  <a:lnTo>
                    <a:pt x="298" y="367"/>
                  </a:lnTo>
                  <a:lnTo>
                    <a:pt x="299" y="369"/>
                  </a:lnTo>
                  <a:lnTo>
                    <a:pt x="299" y="365"/>
                  </a:lnTo>
                  <a:lnTo>
                    <a:pt x="299" y="369"/>
                  </a:lnTo>
                  <a:lnTo>
                    <a:pt x="301" y="369"/>
                  </a:lnTo>
                  <a:lnTo>
                    <a:pt x="303" y="363"/>
                  </a:lnTo>
                  <a:lnTo>
                    <a:pt x="304" y="363"/>
                  </a:lnTo>
                  <a:lnTo>
                    <a:pt x="306" y="365"/>
                  </a:lnTo>
                  <a:lnTo>
                    <a:pt x="306" y="367"/>
                  </a:lnTo>
                  <a:lnTo>
                    <a:pt x="306" y="369"/>
                  </a:lnTo>
                  <a:lnTo>
                    <a:pt x="307" y="367"/>
                  </a:lnTo>
                  <a:lnTo>
                    <a:pt x="308" y="361"/>
                  </a:lnTo>
                  <a:lnTo>
                    <a:pt x="309" y="360"/>
                  </a:lnTo>
                  <a:lnTo>
                    <a:pt x="309" y="361"/>
                  </a:lnTo>
                  <a:lnTo>
                    <a:pt x="309" y="363"/>
                  </a:lnTo>
                  <a:lnTo>
                    <a:pt x="311" y="361"/>
                  </a:lnTo>
                  <a:lnTo>
                    <a:pt x="312" y="365"/>
                  </a:lnTo>
                  <a:lnTo>
                    <a:pt x="313" y="361"/>
                  </a:lnTo>
                  <a:lnTo>
                    <a:pt x="315" y="360"/>
                  </a:lnTo>
                  <a:lnTo>
                    <a:pt x="314" y="358"/>
                  </a:lnTo>
                  <a:lnTo>
                    <a:pt x="314" y="354"/>
                  </a:lnTo>
                  <a:lnTo>
                    <a:pt x="315" y="352"/>
                  </a:lnTo>
                  <a:lnTo>
                    <a:pt x="317" y="348"/>
                  </a:lnTo>
                  <a:lnTo>
                    <a:pt x="315" y="348"/>
                  </a:lnTo>
                  <a:lnTo>
                    <a:pt x="314" y="346"/>
                  </a:lnTo>
                  <a:lnTo>
                    <a:pt x="314" y="345"/>
                  </a:lnTo>
                  <a:lnTo>
                    <a:pt x="315" y="343"/>
                  </a:lnTo>
                  <a:lnTo>
                    <a:pt x="317" y="343"/>
                  </a:lnTo>
                  <a:lnTo>
                    <a:pt x="318" y="345"/>
                  </a:lnTo>
                  <a:lnTo>
                    <a:pt x="321" y="348"/>
                  </a:lnTo>
                  <a:lnTo>
                    <a:pt x="322" y="345"/>
                  </a:lnTo>
                  <a:lnTo>
                    <a:pt x="322" y="343"/>
                  </a:lnTo>
                  <a:lnTo>
                    <a:pt x="323" y="341"/>
                  </a:lnTo>
                  <a:lnTo>
                    <a:pt x="323" y="337"/>
                  </a:lnTo>
                  <a:lnTo>
                    <a:pt x="322" y="333"/>
                  </a:lnTo>
                  <a:lnTo>
                    <a:pt x="322" y="331"/>
                  </a:lnTo>
                  <a:lnTo>
                    <a:pt x="323" y="326"/>
                  </a:lnTo>
                  <a:lnTo>
                    <a:pt x="324" y="324"/>
                  </a:lnTo>
                  <a:lnTo>
                    <a:pt x="325" y="322"/>
                  </a:lnTo>
                  <a:lnTo>
                    <a:pt x="326" y="320"/>
                  </a:lnTo>
                  <a:lnTo>
                    <a:pt x="328" y="318"/>
                  </a:lnTo>
                  <a:lnTo>
                    <a:pt x="330" y="316"/>
                  </a:lnTo>
                  <a:lnTo>
                    <a:pt x="330" y="315"/>
                  </a:lnTo>
                  <a:lnTo>
                    <a:pt x="331" y="313"/>
                  </a:lnTo>
                  <a:lnTo>
                    <a:pt x="332" y="313"/>
                  </a:lnTo>
                  <a:lnTo>
                    <a:pt x="332" y="315"/>
                  </a:lnTo>
                  <a:lnTo>
                    <a:pt x="331" y="316"/>
                  </a:lnTo>
                  <a:lnTo>
                    <a:pt x="330" y="320"/>
                  </a:lnTo>
                  <a:lnTo>
                    <a:pt x="330" y="322"/>
                  </a:lnTo>
                  <a:lnTo>
                    <a:pt x="331" y="320"/>
                  </a:lnTo>
                  <a:lnTo>
                    <a:pt x="332" y="318"/>
                  </a:lnTo>
                  <a:lnTo>
                    <a:pt x="333" y="313"/>
                  </a:lnTo>
                  <a:lnTo>
                    <a:pt x="335" y="309"/>
                  </a:lnTo>
                  <a:lnTo>
                    <a:pt x="337" y="309"/>
                  </a:lnTo>
                  <a:lnTo>
                    <a:pt x="337" y="307"/>
                  </a:lnTo>
                  <a:lnTo>
                    <a:pt x="338" y="305"/>
                  </a:lnTo>
                  <a:lnTo>
                    <a:pt x="337" y="303"/>
                  </a:lnTo>
                  <a:lnTo>
                    <a:pt x="336" y="303"/>
                  </a:lnTo>
                  <a:lnTo>
                    <a:pt x="336" y="307"/>
                  </a:lnTo>
                  <a:lnTo>
                    <a:pt x="334" y="309"/>
                  </a:lnTo>
                  <a:lnTo>
                    <a:pt x="334" y="305"/>
                  </a:lnTo>
                  <a:lnTo>
                    <a:pt x="333" y="307"/>
                  </a:lnTo>
                  <a:lnTo>
                    <a:pt x="332" y="307"/>
                  </a:lnTo>
                  <a:lnTo>
                    <a:pt x="331" y="309"/>
                  </a:lnTo>
                  <a:lnTo>
                    <a:pt x="330" y="309"/>
                  </a:lnTo>
                  <a:lnTo>
                    <a:pt x="330" y="305"/>
                  </a:lnTo>
                  <a:lnTo>
                    <a:pt x="330" y="303"/>
                  </a:lnTo>
                  <a:lnTo>
                    <a:pt x="332" y="301"/>
                  </a:lnTo>
                  <a:lnTo>
                    <a:pt x="333" y="298"/>
                  </a:lnTo>
                  <a:lnTo>
                    <a:pt x="332" y="298"/>
                  </a:lnTo>
                  <a:lnTo>
                    <a:pt x="331" y="301"/>
                  </a:lnTo>
                  <a:lnTo>
                    <a:pt x="330" y="301"/>
                  </a:lnTo>
                  <a:lnTo>
                    <a:pt x="331" y="298"/>
                  </a:lnTo>
                  <a:lnTo>
                    <a:pt x="329" y="296"/>
                  </a:lnTo>
                  <a:lnTo>
                    <a:pt x="328" y="294"/>
                  </a:lnTo>
                  <a:lnTo>
                    <a:pt x="325" y="292"/>
                  </a:lnTo>
                  <a:lnTo>
                    <a:pt x="324" y="288"/>
                  </a:lnTo>
                  <a:lnTo>
                    <a:pt x="324" y="285"/>
                  </a:lnTo>
                  <a:lnTo>
                    <a:pt x="325" y="281"/>
                  </a:lnTo>
                  <a:lnTo>
                    <a:pt x="325" y="279"/>
                  </a:lnTo>
                  <a:lnTo>
                    <a:pt x="328" y="277"/>
                  </a:lnTo>
                  <a:lnTo>
                    <a:pt x="331" y="273"/>
                  </a:lnTo>
                  <a:lnTo>
                    <a:pt x="332" y="277"/>
                  </a:lnTo>
                  <a:lnTo>
                    <a:pt x="333" y="277"/>
                  </a:lnTo>
                  <a:lnTo>
                    <a:pt x="335" y="277"/>
                  </a:lnTo>
                  <a:lnTo>
                    <a:pt x="334" y="279"/>
                  </a:lnTo>
                  <a:lnTo>
                    <a:pt x="335" y="279"/>
                  </a:lnTo>
                  <a:lnTo>
                    <a:pt x="336" y="279"/>
                  </a:lnTo>
                  <a:lnTo>
                    <a:pt x="335" y="277"/>
                  </a:lnTo>
                  <a:lnTo>
                    <a:pt x="335" y="273"/>
                  </a:lnTo>
                  <a:lnTo>
                    <a:pt x="336" y="272"/>
                  </a:lnTo>
                  <a:lnTo>
                    <a:pt x="336" y="270"/>
                  </a:lnTo>
                  <a:lnTo>
                    <a:pt x="335" y="268"/>
                  </a:lnTo>
                  <a:lnTo>
                    <a:pt x="336" y="266"/>
                  </a:lnTo>
                  <a:lnTo>
                    <a:pt x="337" y="266"/>
                  </a:lnTo>
                  <a:lnTo>
                    <a:pt x="337" y="268"/>
                  </a:lnTo>
                  <a:lnTo>
                    <a:pt x="338" y="268"/>
                  </a:lnTo>
                  <a:lnTo>
                    <a:pt x="338" y="270"/>
                  </a:lnTo>
                  <a:lnTo>
                    <a:pt x="338" y="273"/>
                  </a:lnTo>
                  <a:lnTo>
                    <a:pt x="340" y="273"/>
                  </a:lnTo>
                  <a:lnTo>
                    <a:pt x="341" y="279"/>
                  </a:lnTo>
                  <a:lnTo>
                    <a:pt x="341" y="283"/>
                  </a:lnTo>
                  <a:lnTo>
                    <a:pt x="339" y="288"/>
                  </a:lnTo>
                  <a:lnTo>
                    <a:pt x="339" y="292"/>
                  </a:lnTo>
                  <a:lnTo>
                    <a:pt x="338" y="292"/>
                  </a:lnTo>
                  <a:lnTo>
                    <a:pt x="338" y="296"/>
                  </a:lnTo>
                  <a:lnTo>
                    <a:pt x="336" y="298"/>
                  </a:lnTo>
                  <a:lnTo>
                    <a:pt x="337" y="298"/>
                  </a:lnTo>
                  <a:lnTo>
                    <a:pt x="338" y="296"/>
                  </a:lnTo>
                  <a:lnTo>
                    <a:pt x="339" y="296"/>
                  </a:lnTo>
                  <a:lnTo>
                    <a:pt x="341" y="298"/>
                  </a:lnTo>
                  <a:lnTo>
                    <a:pt x="341" y="296"/>
                  </a:lnTo>
                  <a:lnTo>
                    <a:pt x="342" y="296"/>
                  </a:lnTo>
                  <a:lnTo>
                    <a:pt x="345" y="296"/>
                  </a:lnTo>
                  <a:lnTo>
                    <a:pt x="348" y="290"/>
                  </a:lnTo>
                  <a:lnTo>
                    <a:pt x="352" y="288"/>
                  </a:lnTo>
                  <a:lnTo>
                    <a:pt x="352" y="287"/>
                  </a:lnTo>
                  <a:lnTo>
                    <a:pt x="354" y="285"/>
                  </a:lnTo>
                  <a:lnTo>
                    <a:pt x="354" y="288"/>
                  </a:lnTo>
                  <a:lnTo>
                    <a:pt x="356" y="285"/>
                  </a:lnTo>
                  <a:lnTo>
                    <a:pt x="357" y="285"/>
                  </a:lnTo>
                  <a:lnTo>
                    <a:pt x="359" y="283"/>
                  </a:lnTo>
                  <a:lnTo>
                    <a:pt x="361" y="281"/>
                  </a:lnTo>
                  <a:lnTo>
                    <a:pt x="359" y="273"/>
                  </a:lnTo>
                  <a:lnTo>
                    <a:pt x="359" y="270"/>
                  </a:lnTo>
                  <a:lnTo>
                    <a:pt x="358" y="268"/>
                  </a:lnTo>
                  <a:lnTo>
                    <a:pt x="358" y="264"/>
                  </a:lnTo>
                  <a:lnTo>
                    <a:pt x="357" y="262"/>
                  </a:lnTo>
                  <a:lnTo>
                    <a:pt x="357" y="258"/>
                  </a:lnTo>
                  <a:lnTo>
                    <a:pt x="356" y="255"/>
                  </a:lnTo>
                  <a:lnTo>
                    <a:pt x="357" y="253"/>
                  </a:lnTo>
                  <a:lnTo>
                    <a:pt x="359" y="255"/>
                  </a:lnTo>
                  <a:lnTo>
                    <a:pt x="361" y="255"/>
                  </a:lnTo>
                  <a:lnTo>
                    <a:pt x="360" y="251"/>
                  </a:lnTo>
                  <a:lnTo>
                    <a:pt x="359" y="249"/>
                  </a:lnTo>
                  <a:lnTo>
                    <a:pt x="359" y="245"/>
                  </a:lnTo>
                  <a:lnTo>
                    <a:pt x="360" y="242"/>
                  </a:lnTo>
                  <a:lnTo>
                    <a:pt x="359" y="238"/>
                  </a:lnTo>
                  <a:lnTo>
                    <a:pt x="361" y="240"/>
                  </a:lnTo>
                  <a:lnTo>
                    <a:pt x="361" y="236"/>
                  </a:lnTo>
                  <a:lnTo>
                    <a:pt x="365" y="234"/>
                  </a:lnTo>
                  <a:lnTo>
                    <a:pt x="367" y="234"/>
                  </a:lnTo>
                  <a:lnTo>
                    <a:pt x="367" y="238"/>
                  </a:lnTo>
                  <a:lnTo>
                    <a:pt x="370" y="240"/>
                  </a:lnTo>
                  <a:lnTo>
                    <a:pt x="370" y="245"/>
                  </a:lnTo>
                  <a:lnTo>
                    <a:pt x="371" y="245"/>
                  </a:lnTo>
                  <a:lnTo>
                    <a:pt x="373" y="240"/>
                  </a:lnTo>
                  <a:lnTo>
                    <a:pt x="371" y="234"/>
                  </a:lnTo>
                  <a:lnTo>
                    <a:pt x="373" y="232"/>
                  </a:lnTo>
                  <a:lnTo>
                    <a:pt x="374" y="236"/>
                  </a:lnTo>
                  <a:lnTo>
                    <a:pt x="375" y="230"/>
                  </a:lnTo>
                  <a:lnTo>
                    <a:pt x="374" y="228"/>
                  </a:lnTo>
                  <a:lnTo>
                    <a:pt x="376" y="221"/>
                  </a:lnTo>
                  <a:lnTo>
                    <a:pt x="374" y="223"/>
                  </a:lnTo>
                  <a:lnTo>
                    <a:pt x="372" y="219"/>
                  </a:lnTo>
                  <a:lnTo>
                    <a:pt x="371" y="221"/>
                  </a:lnTo>
                  <a:lnTo>
                    <a:pt x="368" y="214"/>
                  </a:lnTo>
                  <a:lnTo>
                    <a:pt x="367" y="214"/>
                  </a:lnTo>
                  <a:lnTo>
                    <a:pt x="363" y="219"/>
                  </a:lnTo>
                  <a:lnTo>
                    <a:pt x="362" y="215"/>
                  </a:lnTo>
                  <a:lnTo>
                    <a:pt x="364" y="214"/>
                  </a:lnTo>
                  <a:lnTo>
                    <a:pt x="365" y="208"/>
                  </a:lnTo>
                  <a:lnTo>
                    <a:pt x="368" y="204"/>
                  </a:lnTo>
                  <a:lnTo>
                    <a:pt x="373" y="208"/>
                  </a:lnTo>
                  <a:lnTo>
                    <a:pt x="374" y="210"/>
                  </a:lnTo>
                  <a:lnTo>
                    <a:pt x="373" y="214"/>
                  </a:lnTo>
                  <a:lnTo>
                    <a:pt x="374" y="215"/>
                  </a:lnTo>
                  <a:lnTo>
                    <a:pt x="376" y="212"/>
                  </a:lnTo>
                  <a:lnTo>
                    <a:pt x="379" y="214"/>
                  </a:lnTo>
                  <a:lnTo>
                    <a:pt x="379" y="208"/>
                  </a:lnTo>
                  <a:lnTo>
                    <a:pt x="378" y="206"/>
                  </a:lnTo>
                  <a:lnTo>
                    <a:pt x="381" y="204"/>
                  </a:lnTo>
                  <a:lnTo>
                    <a:pt x="380" y="208"/>
                  </a:lnTo>
                  <a:lnTo>
                    <a:pt x="380" y="210"/>
                  </a:lnTo>
                  <a:lnTo>
                    <a:pt x="382" y="208"/>
                  </a:lnTo>
                  <a:lnTo>
                    <a:pt x="383" y="206"/>
                  </a:lnTo>
                  <a:lnTo>
                    <a:pt x="386" y="200"/>
                  </a:lnTo>
                  <a:lnTo>
                    <a:pt x="387" y="197"/>
                  </a:lnTo>
                  <a:lnTo>
                    <a:pt x="388" y="199"/>
                  </a:lnTo>
                  <a:lnTo>
                    <a:pt x="391" y="197"/>
                  </a:lnTo>
                  <a:lnTo>
                    <a:pt x="393" y="193"/>
                  </a:lnTo>
                  <a:lnTo>
                    <a:pt x="397" y="191"/>
                  </a:lnTo>
                  <a:lnTo>
                    <a:pt x="399" y="195"/>
                  </a:lnTo>
                  <a:lnTo>
                    <a:pt x="398" y="191"/>
                  </a:lnTo>
                  <a:lnTo>
                    <a:pt x="400" y="185"/>
                  </a:lnTo>
                  <a:lnTo>
                    <a:pt x="403" y="185"/>
                  </a:lnTo>
                  <a:lnTo>
                    <a:pt x="404" y="184"/>
                  </a:lnTo>
                  <a:lnTo>
                    <a:pt x="404" y="178"/>
                  </a:lnTo>
                  <a:lnTo>
                    <a:pt x="402" y="176"/>
                  </a:lnTo>
                  <a:lnTo>
                    <a:pt x="402" y="172"/>
                  </a:lnTo>
                  <a:lnTo>
                    <a:pt x="404" y="176"/>
                  </a:lnTo>
                  <a:lnTo>
                    <a:pt x="405" y="178"/>
                  </a:lnTo>
                  <a:lnTo>
                    <a:pt x="406" y="176"/>
                  </a:lnTo>
                  <a:lnTo>
                    <a:pt x="408" y="172"/>
                  </a:lnTo>
                  <a:lnTo>
                    <a:pt x="411" y="170"/>
                  </a:lnTo>
                  <a:lnTo>
                    <a:pt x="411" y="174"/>
                  </a:lnTo>
                  <a:lnTo>
                    <a:pt x="408" y="176"/>
                  </a:lnTo>
                  <a:lnTo>
                    <a:pt x="408" y="180"/>
                  </a:lnTo>
                  <a:lnTo>
                    <a:pt x="407" y="178"/>
                  </a:lnTo>
                  <a:lnTo>
                    <a:pt x="404" y="182"/>
                  </a:lnTo>
                  <a:lnTo>
                    <a:pt x="405" y="184"/>
                  </a:lnTo>
                  <a:lnTo>
                    <a:pt x="408" y="185"/>
                  </a:lnTo>
                  <a:lnTo>
                    <a:pt x="408" y="182"/>
                  </a:lnTo>
                  <a:lnTo>
                    <a:pt x="412" y="182"/>
                  </a:lnTo>
                  <a:lnTo>
                    <a:pt x="412" y="185"/>
                  </a:lnTo>
                  <a:lnTo>
                    <a:pt x="414" y="185"/>
                  </a:lnTo>
                  <a:lnTo>
                    <a:pt x="413" y="178"/>
                  </a:lnTo>
                  <a:lnTo>
                    <a:pt x="414" y="176"/>
                  </a:lnTo>
                  <a:lnTo>
                    <a:pt x="420" y="172"/>
                  </a:lnTo>
                  <a:lnTo>
                    <a:pt x="421" y="169"/>
                  </a:lnTo>
                  <a:lnTo>
                    <a:pt x="422" y="165"/>
                  </a:lnTo>
                  <a:lnTo>
                    <a:pt x="433" y="154"/>
                  </a:lnTo>
                  <a:lnTo>
                    <a:pt x="430" y="152"/>
                  </a:lnTo>
                  <a:lnTo>
                    <a:pt x="431" y="152"/>
                  </a:lnTo>
                  <a:lnTo>
                    <a:pt x="432" y="146"/>
                  </a:lnTo>
                  <a:lnTo>
                    <a:pt x="433" y="148"/>
                  </a:lnTo>
                  <a:lnTo>
                    <a:pt x="435" y="146"/>
                  </a:lnTo>
                  <a:lnTo>
                    <a:pt x="438" y="152"/>
                  </a:lnTo>
                  <a:lnTo>
                    <a:pt x="438" y="154"/>
                  </a:lnTo>
                  <a:lnTo>
                    <a:pt x="437" y="157"/>
                  </a:lnTo>
                  <a:lnTo>
                    <a:pt x="441" y="156"/>
                  </a:lnTo>
                  <a:lnTo>
                    <a:pt x="441" y="154"/>
                  </a:lnTo>
                  <a:lnTo>
                    <a:pt x="442" y="150"/>
                  </a:lnTo>
                  <a:lnTo>
                    <a:pt x="444" y="150"/>
                  </a:lnTo>
                  <a:lnTo>
                    <a:pt x="444" y="144"/>
                  </a:lnTo>
                  <a:lnTo>
                    <a:pt x="444" y="141"/>
                  </a:lnTo>
                  <a:lnTo>
                    <a:pt x="446" y="141"/>
                  </a:lnTo>
                  <a:lnTo>
                    <a:pt x="446" y="137"/>
                  </a:lnTo>
                  <a:lnTo>
                    <a:pt x="448" y="139"/>
                  </a:lnTo>
                  <a:lnTo>
                    <a:pt x="447" y="144"/>
                  </a:lnTo>
                  <a:lnTo>
                    <a:pt x="446" y="144"/>
                  </a:lnTo>
                  <a:lnTo>
                    <a:pt x="445" y="150"/>
                  </a:lnTo>
                  <a:lnTo>
                    <a:pt x="445" y="154"/>
                  </a:lnTo>
                  <a:lnTo>
                    <a:pt x="446" y="152"/>
                  </a:lnTo>
                  <a:lnTo>
                    <a:pt x="447" y="156"/>
                  </a:lnTo>
                  <a:lnTo>
                    <a:pt x="451" y="156"/>
                  </a:lnTo>
                  <a:lnTo>
                    <a:pt x="452" y="157"/>
                  </a:lnTo>
                  <a:lnTo>
                    <a:pt x="449" y="157"/>
                  </a:lnTo>
                  <a:lnTo>
                    <a:pt x="447" y="157"/>
                  </a:lnTo>
                  <a:lnTo>
                    <a:pt x="447" y="159"/>
                  </a:lnTo>
                  <a:lnTo>
                    <a:pt x="447" y="163"/>
                  </a:lnTo>
                  <a:lnTo>
                    <a:pt x="447" y="165"/>
                  </a:lnTo>
                  <a:lnTo>
                    <a:pt x="449" y="165"/>
                  </a:lnTo>
                  <a:lnTo>
                    <a:pt x="451" y="165"/>
                  </a:lnTo>
                  <a:lnTo>
                    <a:pt x="457" y="165"/>
                  </a:lnTo>
                  <a:lnTo>
                    <a:pt x="459" y="161"/>
                  </a:lnTo>
                  <a:lnTo>
                    <a:pt x="461" y="161"/>
                  </a:lnTo>
                  <a:lnTo>
                    <a:pt x="462" y="159"/>
                  </a:lnTo>
                  <a:lnTo>
                    <a:pt x="460" y="156"/>
                  </a:lnTo>
                  <a:lnTo>
                    <a:pt x="461" y="152"/>
                  </a:lnTo>
                  <a:lnTo>
                    <a:pt x="464" y="150"/>
                  </a:lnTo>
                  <a:lnTo>
                    <a:pt x="466" y="148"/>
                  </a:lnTo>
                  <a:lnTo>
                    <a:pt x="467" y="150"/>
                  </a:lnTo>
                  <a:lnTo>
                    <a:pt x="465" y="156"/>
                  </a:lnTo>
                  <a:lnTo>
                    <a:pt x="467" y="154"/>
                  </a:lnTo>
                  <a:lnTo>
                    <a:pt x="469" y="152"/>
                  </a:lnTo>
                  <a:lnTo>
                    <a:pt x="467" y="148"/>
                  </a:lnTo>
                  <a:lnTo>
                    <a:pt x="469" y="142"/>
                  </a:lnTo>
                  <a:lnTo>
                    <a:pt x="467" y="141"/>
                  </a:lnTo>
                  <a:lnTo>
                    <a:pt x="467" y="137"/>
                  </a:lnTo>
                  <a:lnTo>
                    <a:pt x="470" y="133"/>
                  </a:lnTo>
                  <a:lnTo>
                    <a:pt x="469" y="133"/>
                  </a:lnTo>
                  <a:lnTo>
                    <a:pt x="466" y="137"/>
                  </a:lnTo>
                  <a:lnTo>
                    <a:pt x="464" y="137"/>
                  </a:lnTo>
                  <a:lnTo>
                    <a:pt x="462" y="137"/>
                  </a:lnTo>
                  <a:lnTo>
                    <a:pt x="461" y="139"/>
                  </a:lnTo>
                  <a:lnTo>
                    <a:pt x="459" y="142"/>
                  </a:lnTo>
                  <a:lnTo>
                    <a:pt x="460" y="139"/>
                  </a:lnTo>
                  <a:lnTo>
                    <a:pt x="459" y="137"/>
                  </a:lnTo>
                  <a:lnTo>
                    <a:pt x="460" y="135"/>
                  </a:lnTo>
                  <a:lnTo>
                    <a:pt x="462" y="129"/>
                  </a:lnTo>
                  <a:lnTo>
                    <a:pt x="462" y="131"/>
                  </a:lnTo>
                  <a:lnTo>
                    <a:pt x="462" y="126"/>
                  </a:lnTo>
                  <a:lnTo>
                    <a:pt x="461" y="122"/>
                  </a:lnTo>
                  <a:lnTo>
                    <a:pt x="462" y="120"/>
                  </a:lnTo>
                  <a:lnTo>
                    <a:pt x="461" y="124"/>
                  </a:lnTo>
                  <a:lnTo>
                    <a:pt x="462" y="126"/>
                  </a:lnTo>
                  <a:lnTo>
                    <a:pt x="463" y="122"/>
                  </a:lnTo>
                  <a:lnTo>
                    <a:pt x="464" y="118"/>
                  </a:lnTo>
                  <a:lnTo>
                    <a:pt x="465" y="116"/>
                  </a:lnTo>
                  <a:lnTo>
                    <a:pt x="469" y="118"/>
                  </a:lnTo>
                  <a:lnTo>
                    <a:pt x="467" y="114"/>
                  </a:lnTo>
                  <a:lnTo>
                    <a:pt x="472" y="111"/>
                  </a:lnTo>
                  <a:lnTo>
                    <a:pt x="470" y="107"/>
                  </a:lnTo>
                  <a:lnTo>
                    <a:pt x="470" y="105"/>
                  </a:lnTo>
                  <a:lnTo>
                    <a:pt x="467" y="103"/>
                  </a:lnTo>
                  <a:lnTo>
                    <a:pt x="466" y="99"/>
                  </a:lnTo>
                  <a:lnTo>
                    <a:pt x="467" y="97"/>
                  </a:lnTo>
                  <a:lnTo>
                    <a:pt x="466" y="94"/>
                  </a:lnTo>
                  <a:lnTo>
                    <a:pt x="469" y="96"/>
                  </a:lnTo>
                  <a:lnTo>
                    <a:pt x="467" y="92"/>
                  </a:lnTo>
                  <a:lnTo>
                    <a:pt x="466" y="90"/>
                  </a:lnTo>
                  <a:lnTo>
                    <a:pt x="469" y="88"/>
                  </a:lnTo>
                  <a:lnTo>
                    <a:pt x="472" y="83"/>
                  </a:lnTo>
                  <a:lnTo>
                    <a:pt x="474" y="84"/>
                  </a:lnTo>
                  <a:lnTo>
                    <a:pt x="475" y="83"/>
                  </a:lnTo>
                  <a:lnTo>
                    <a:pt x="475" y="81"/>
                  </a:lnTo>
                  <a:lnTo>
                    <a:pt x="469" y="81"/>
                  </a:lnTo>
                  <a:lnTo>
                    <a:pt x="466" y="83"/>
                  </a:lnTo>
                  <a:lnTo>
                    <a:pt x="462" y="84"/>
                  </a:lnTo>
                  <a:lnTo>
                    <a:pt x="464" y="86"/>
                  </a:lnTo>
                  <a:lnTo>
                    <a:pt x="463" y="88"/>
                  </a:lnTo>
                  <a:lnTo>
                    <a:pt x="460" y="86"/>
                  </a:lnTo>
                  <a:lnTo>
                    <a:pt x="461" y="81"/>
                  </a:lnTo>
                  <a:lnTo>
                    <a:pt x="459" y="83"/>
                  </a:lnTo>
                  <a:lnTo>
                    <a:pt x="455" y="84"/>
                  </a:lnTo>
                  <a:lnTo>
                    <a:pt x="454" y="84"/>
                  </a:lnTo>
                  <a:lnTo>
                    <a:pt x="448" y="83"/>
                  </a:lnTo>
                  <a:lnTo>
                    <a:pt x="448" y="79"/>
                  </a:lnTo>
                  <a:lnTo>
                    <a:pt x="446" y="79"/>
                  </a:lnTo>
                  <a:lnTo>
                    <a:pt x="444" y="81"/>
                  </a:lnTo>
                  <a:lnTo>
                    <a:pt x="443" y="83"/>
                  </a:lnTo>
                  <a:lnTo>
                    <a:pt x="442" y="83"/>
                  </a:lnTo>
                  <a:lnTo>
                    <a:pt x="440" y="77"/>
                  </a:lnTo>
                  <a:lnTo>
                    <a:pt x="439" y="73"/>
                  </a:lnTo>
                  <a:lnTo>
                    <a:pt x="441" y="71"/>
                  </a:lnTo>
                  <a:lnTo>
                    <a:pt x="441" y="68"/>
                  </a:lnTo>
                  <a:lnTo>
                    <a:pt x="438" y="66"/>
                  </a:lnTo>
                  <a:lnTo>
                    <a:pt x="437" y="68"/>
                  </a:lnTo>
                  <a:lnTo>
                    <a:pt x="432" y="71"/>
                  </a:lnTo>
                  <a:lnTo>
                    <a:pt x="431" y="75"/>
                  </a:lnTo>
                  <a:lnTo>
                    <a:pt x="429" y="77"/>
                  </a:lnTo>
                  <a:lnTo>
                    <a:pt x="430" y="81"/>
                  </a:lnTo>
                  <a:lnTo>
                    <a:pt x="431" y="84"/>
                  </a:lnTo>
                  <a:lnTo>
                    <a:pt x="431" y="86"/>
                  </a:lnTo>
                  <a:lnTo>
                    <a:pt x="428" y="86"/>
                  </a:lnTo>
                  <a:lnTo>
                    <a:pt x="427" y="84"/>
                  </a:lnTo>
                  <a:lnTo>
                    <a:pt x="429" y="83"/>
                  </a:lnTo>
                  <a:lnTo>
                    <a:pt x="429" y="81"/>
                  </a:lnTo>
                  <a:lnTo>
                    <a:pt x="428" y="79"/>
                  </a:lnTo>
                  <a:lnTo>
                    <a:pt x="423" y="83"/>
                  </a:lnTo>
                  <a:lnTo>
                    <a:pt x="417" y="84"/>
                  </a:lnTo>
                  <a:lnTo>
                    <a:pt x="416" y="84"/>
                  </a:lnTo>
                  <a:lnTo>
                    <a:pt x="417" y="86"/>
                  </a:lnTo>
                  <a:lnTo>
                    <a:pt x="417" y="88"/>
                  </a:lnTo>
                  <a:lnTo>
                    <a:pt x="415" y="84"/>
                  </a:lnTo>
                  <a:lnTo>
                    <a:pt x="412" y="84"/>
                  </a:lnTo>
                  <a:lnTo>
                    <a:pt x="410" y="83"/>
                  </a:lnTo>
                  <a:lnTo>
                    <a:pt x="411" y="84"/>
                  </a:lnTo>
                  <a:lnTo>
                    <a:pt x="412" y="86"/>
                  </a:lnTo>
                  <a:lnTo>
                    <a:pt x="411" y="88"/>
                  </a:lnTo>
                  <a:lnTo>
                    <a:pt x="410" y="86"/>
                  </a:lnTo>
                  <a:lnTo>
                    <a:pt x="406" y="88"/>
                  </a:lnTo>
                  <a:lnTo>
                    <a:pt x="403" y="88"/>
                  </a:lnTo>
                  <a:lnTo>
                    <a:pt x="403" y="86"/>
                  </a:lnTo>
                  <a:lnTo>
                    <a:pt x="402" y="86"/>
                  </a:lnTo>
                  <a:lnTo>
                    <a:pt x="399" y="84"/>
                  </a:lnTo>
                  <a:lnTo>
                    <a:pt x="398" y="83"/>
                  </a:lnTo>
                  <a:lnTo>
                    <a:pt x="398" y="77"/>
                  </a:lnTo>
                  <a:lnTo>
                    <a:pt x="396" y="75"/>
                  </a:lnTo>
                  <a:lnTo>
                    <a:pt x="394" y="73"/>
                  </a:lnTo>
                  <a:lnTo>
                    <a:pt x="393" y="73"/>
                  </a:lnTo>
                  <a:lnTo>
                    <a:pt x="392" y="69"/>
                  </a:lnTo>
                  <a:lnTo>
                    <a:pt x="393" y="68"/>
                  </a:lnTo>
                  <a:lnTo>
                    <a:pt x="396" y="68"/>
                  </a:lnTo>
                  <a:lnTo>
                    <a:pt x="395" y="66"/>
                  </a:lnTo>
                  <a:lnTo>
                    <a:pt x="394" y="66"/>
                  </a:lnTo>
                  <a:lnTo>
                    <a:pt x="393" y="64"/>
                  </a:lnTo>
                  <a:lnTo>
                    <a:pt x="391" y="64"/>
                  </a:lnTo>
                  <a:lnTo>
                    <a:pt x="392" y="66"/>
                  </a:lnTo>
                  <a:lnTo>
                    <a:pt x="392" y="69"/>
                  </a:lnTo>
                  <a:lnTo>
                    <a:pt x="388" y="71"/>
                  </a:lnTo>
                  <a:lnTo>
                    <a:pt x="384" y="71"/>
                  </a:lnTo>
                  <a:lnTo>
                    <a:pt x="380" y="71"/>
                  </a:lnTo>
                  <a:lnTo>
                    <a:pt x="379" y="69"/>
                  </a:lnTo>
                  <a:lnTo>
                    <a:pt x="378" y="66"/>
                  </a:lnTo>
                  <a:lnTo>
                    <a:pt x="379" y="62"/>
                  </a:lnTo>
                  <a:lnTo>
                    <a:pt x="377" y="60"/>
                  </a:lnTo>
                  <a:lnTo>
                    <a:pt x="378" y="54"/>
                  </a:lnTo>
                  <a:lnTo>
                    <a:pt x="378" y="53"/>
                  </a:lnTo>
                  <a:lnTo>
                    <a:pt x="374" y="54"/>
                  </a:lnTo>
                  <a:lnTo>
                    <a:pt x="373" y="54"/>
                  </a:lnTo>
                  <a:lnTo>
                    <a:pt x="371" y="54"/>
                  </a:lnTo>
                  <a:lnTo>
                    <a:pt x="368" y="49"/>
                  </a:lnTo>
                  <a:lnTo>
                    <a:pt x="365" y="47"/>
                  </a:lnTo>
                  <a:lnTo>
                    <a:pt x="364" y="47"/>
                  </a:lnTo>
                  <a:lnTo>
                    <a:pt x="364" y="43"/>
                  </a:lnTo>
                  <a:lnTo>
                    <a:pt x="364" y="39"/>
                  </a:lnTo>
                  <a:lnTo>
                    <a:pt x="363" y="39"/>
                  </a:lnTo>
                  <a:lnTo>
                    <a:pt x="361" y="39"/>
                  </a:lnTo>
                  <a:lnTo>
                    <a:pt x="359" y="39"/>
                  </a:lnTo>
                  <a:lnTo>
                    <a:pt x="358" y="41"/>
                  </a:lnTo>
                  <a:lnTo>
                    <a:pt x="356" y="41"/>
                  </a:lnTo>
                  <a:lnTo>
                    <a:pt x="355" y="41"/>
                  </a:lnTo>
                  <a:lnTo>
                    <a:pt x="353" y="41"/>
                  </a:lnTo>
                  <a:lnTo>
                    <a:pt x="353" y="38"/>
                  </a:lnTo>
                  <a:lnTo>
                    <a:pt x="352" y="38"/>
                  </a:lnTo>
                  <a:lnTo>
                    <a:pt x="352" y="41"/>
                  </a:lnTo>
                  <a:lnTo>
                    <a:pt x="350" y="43"/>
                  </a:lnTo>
                  <a:lnTo>
                    <a:pt x="348" y="47"/>
                  </a:lnTo>
                  <a:lnTo>
                    <a:pt x="347" y="49"/>
                  </a:lnTo>
                  <a:lnTo>
                    <a:pt x="345" y="49"/>
                  </a:lnTo>
                  <a:lnTo>
                    <a:pt x="344" y="53"/>
                  </a:lnTo>
                  <a:lnTo>
                    <a:pt x="339" y="54"/>
                  </a:lnTo>
                  <a:lnTo>
                    <a:pt x="338" y="54"/>
                  </a:lnTo>
                  <a:lnTo>
                    <a:pt x="335" y="54"/>
                  </a:lnTo>
                  <a:lnTo>
                    <a:pt x="333" y="60"/>
                  </a:lnTo>
                  <a:lnTo>
                    <a:pt x="330" y="64"/>
                  </a:lnTo>
                  <a:lnTo>
                    <a:pt x="325" y="66"/>
                  </a:lnTo>
                  <a:lnTo>
                    <a:pt x="323" y="66"/>
                  </a:lnTo>
                  <a:lnTo>
                    <a:pt x="323" y="68"/>
                  </a:lnTo>
                  <a:lnTo>
                    <a:pt x="327" y="66"/>
                  </a:lnTo>
                  <a:lnTo>
                    <a:pt x="329" y="68"/>
                  </a:lnTo>
                  <a:lnTo>
                    <a:pt x="329" y="69"/>
                  </a:lnTo>
                  <a:lnTo>
                    <a:pt x="329" y="73"/>
                  </a:lnTo>
                  <a:lnTo>
                    <a:pt x="329" y="75"/>
                  </a:lnTo>
                  <a:lnTo>
                    <a:pt x="328" y="79"/>
                  </a:lnTo>
                  <a:lnTo>
                    <a:pt x="326" y="83"/>
                  </a:lnTo>
                  <a:lnTo>
                    <a:pt x="325" y="84"/>
                  </a:lnTo>
                  <a:lnTo>
                    <a:pt x="323" y="88"/>
                  </a:lnTo>
                  <a:lnTo>
                    <a:pt x="321" y="94"/>
                  </a:lnTo>
                  <a:lnTo>
                    <a:pt x="318" y="96"/>
                  </a:lnTo>
                  <a:lnTo>
                    <a:pt x="315" y="99"/>
                  </a:lnTo>
                  <a:lnTo>
                    <a:pt x="315" y="101"/>
                  </a:lnTo>
                  <a:lnTo>
                    <a:pt x="313" y="103"/>
                  </a:lnTo>
                  <a:lnTo>
                    <a:pt x="310" y="103"/>
                  </a:lnTo>
                  <a:lnTo>
                    <a:pt x="310" y="105"/>
                  </a:lnTo>
                  <a:lnTo>
                    <a:pt x="306" y="107"/>
                  </a:lnTo>
                  <a:lnTo>
                    <a:pt x="306" y="111"/>
                  </a:lnTo>
                  <a:lnTo>
                    <a:pt x="305" y="112"/>
                  </a:lnTo>
                  <a:lnTo>
                    <a:pt x="302" y="112"/>
                  </a:lnTo>
                  <a:lnTo>
                    <a:pt x="301" y="114"/>
                  </a:lnTo>
                  <a:lnTo>
                    <a:pt x="302" y="118"/>
                  </a:lnTo>
                  <a:lnTo>
                    <a:pt x="303" y="118"/>
                  </a:lnTo>
                  <a:lnTo>
                    <a:pt x="304" y="122"/>
                  </a:lnTo>
                  <a:lnTo>
                    <a:pt x="305" y="124"/>
                  </a:lnTo>
                  <a:lnTo>
                    <a:pt x="304" y="133"/>
                  </a:lnTo>
                  <a:lnTo>
                    <a:pt x="302" y="133"/>
                  </a:lnTo>
                  <a:lnTo>
                    <a:pt x="302" y="137"/>
                  </a:lnTo>
                  <a:lnTo>
                    <a:pt x="298" y="141"/>
                  </a:lnTo>
                  <a:lnTo>
                    <a:pt x="298" y="142"/>
                  </a:lnTo>
                  <a:lnTo>
                    <a:pt x="294" y="144"/>
                  </a:lnTo>
                  <a:lnTo>
                    <a:pt x="294" y="148"/>
                  </a:lnTo>
                  <a:lnTo>
                    <a:pt x="288" y="148"/>
                  </a:lnTo>
                  <a:lnTo>
                    <a:pt x="286" y="148"/>
                  </a:lnTo>
                  <a:lnTo>
                    <a:pt x="287" y="146"/>
                  </a:lnTo>
                  <a:lnTo>
                    <a:pt x="286" y="148"/>
                  </a:lnTo>
                  <a:lnTo>
                    <a:pt x="285" y="150"/>
                  </a:lnTo>
                  <a:lnTo>
                    <a:pt x="284" y="146"/>
                  </a:lnTo>
                  <a:lnTo>
                    <a:pt x="283" y="148"/>
                  </a:lnTo>
                  <a:lnTo>
                    <a:pt x="281" y="146"/>
                  </a:lnTo>
                  <a:lnTo>
                    <a:pt x="275" y="148"/>
                  </a:lnTo>
                  <a:lnTo>
                    <a:pt x="270" y="148"/>
                  </a:lnTo>
                  <a:lnTo>
                    <a:pt x="268" y="148"/>
                  </a:lnTo>
                  <a:lnTo>
                    <a:pt x="267" y="148"/>
                  </a:lnTo>
                  <a:lnTo>
                    <a:pt x="264" y="146"/>
                  </a:lnTo>
                  <a:lnTo>
                    <a:pt x="261" y="144"/>
                  </a:lnTo>
                  <a:lnTo>
                    <a:pt x="260" y="144"/>
                  </a:lnTo>
                  <a:lnTo>
                    <a:pt x="258" y="142"/>
                  </a:lnTo>
                  <a:lnTo>
                    <a:pt x="255" y="139"/>
                  </a:lnTo>
                  <a:lnTo>
                    <a:pt x="254" y="135"/>
                  </a:lnTo>
                  <a:lnTo>
                    <a:pt x="253" y="137"/>
                  </a:lnTo>
                  <a:lnTo>
                    <a:pt x="253" y="135"/>
                  </a:lnTo>
                  <a:lnTo>
                    <a:pt x="251" y="133"/>
                  </a:lnTo>
                  <a:lnTo>
                    <a:pt x="249" y="133"/>
                  </a:lnTo>
                  <a:lnTo>
                    <a:pt x="246" y="135"/>
                  </a:lnTo>
                  <a:lnTo>
                    <a:pt x="243" y="133"/>
                  </a:lnTo>
                  <a:lnTo>
                    <a:pt x="245" y="133"/>
                  </a:lnTo>
                  <a:lnTo>
                    <a:pt x="246" y="133"/>
                  </a:lnTo>
                  <a:lnTo>
                    <a:pt x="249" y="133"/>
                  </a:lnTo>
                  <a:lnTo>
                    <a:pt x="250" y="131"/>
                  </a:lnTo>
                  <a:lnTo>
                    <a:pt x="249" y="129"/>
                  </a:lnTo>
                  <a:lnTo>
                    <a:pt x="248" y="126"/>
                  </a:lnTo>
                  <a:lnTo>
                    <a:pt x="246" y="124"/>
                  </a:lnTo>
                  <a:lnTo>
                    <a:pt x="247" y="120"/>
                  </a:lnTo>
                  <a:lnTo>
                    <a:pt x="247" y="114"/>
                  </a:lnTo>
                  <a:lnTo>
                    <a:pt x="246" y="103"/>
                  </a:lnTo>
                  <a:lnTo>
                    <a:pt x="246" y="94"/>
                  </a:lnTo>
                  <a:lnTo>
                    <a:pt x="246" y="86"/>
                  </a:lnTo>
                  <a:lnTo>
                    <a:pt x="248" y="84"/>
                  </a:lnTo>
                  <a:lnTo>
                    <a:pt x="250" y="79"/>
                  </a:lnTo>
                  <a:lnTo>
                    <a:pt x="250" y="75"/>
                  </a:lnTo>
                  <a:lnTo>
                    <a:pt x="251" y="75"/>
                  </a:lnTo>
                  <a:lnTo>
                    <a:pt x="252" y="71"/>
                  </a:lnTo>
                  <a:lnTo>
                    <a:pt x="252" y="69"/>
                  </a:lnTo>
                  <a:lnTo>
                    <a:pt x="252" y="66"/>
                  </a:lnTo>
                  <a:lnTo>
                    <a:pt x="248" y="62"/>
                  </a:lnTo>
                  <a:lnTo>
                    <a:pt x="247" y="60"/>
                  </a:lnTo>
                  <a:lnTo>
                    <a:pt x="248" y="60"/>
                  </a:lnTo>
                  <a:lnTo>
                    <a:pt x="247" y="58"/>
                  </a:lnTo>
                  <a:lnTo>
                    <a:pt x="247" y="54"/>
                  </a:lnTo>
                  <a:lnTo>
                    <a:pt x="248" y="53"/>
                  </a:lnTo>
                  <a:lnTo>
                    <a:pt x="248" y="49"/>
                  </a:lnTo>
                  <a:lnTo>
                    <a:pt x="247" y="41"/>
                  </a:lnTo>
                  <a:lnTo>
                    <a:pt x="245" y="38"/>
                  </a:lnTo>
                  <a:lnTo>
                    <a:pt x="246" y="36"/>
                  </a:lnTo>
                  <a:lnTo>
                    <a:pt x="245" y="30"/>
                  </a:lnTo>
                  <a:lnTo>
                    <a:pt x="244" y="30"/>
                  </a:lnTo>
                  <a:lnTo>
                    <a:pt x="243" y="34"/>
                  </a:lnTo>
                  <a:lnTo>
                    <a:pt x="243" y="26"/>
                  </a:lnTo>
                  <a:lnTo>
                    <a:pt x="242" y="21"/>
                  </a:lnTo>
                  <a:lnTo>
                    <a:pt x="239" y="21"/>
                  </a:lnTo>
                  <a:lnTo>
                    <a:pt x="238" y="23"/>
                  </a:lnTo>
                  <a:lnTo>
                    <a:pt x="237" y="21"/>
                  </a:lnTo>
                  <a:lnTo>
                    <a:pt x="236" y="15"/>
                  </a:lnTo>
                  <a:lnTo>
                    <a:pt x="236" y="10"/>
                  </a:lnTo>
                  <a:lnTo>
                    <a:pt x="237" y="6"/>
                  </a:lnTo>
                  <a:lnTo>
                    <a:pt x="236" y="2"/>
                  </a:lnTo>
                  <a:lnTo>
                    <a:pt x="235" y="0"/>
                  </a:lnTo>
                  <a:lnTo>
                    <a:pt x="233" y="4"/>
                  </a:lnTo>
                  <a:lnTo>
                    <a:pt x="232" y="2"/>
                  </a:lnTo>
                  <a:lnTo>
                    <a:pt x="229" y="6"/>
                  </a:lnTo>
                  <a:lnTo>
                    <a:pt x="227" y="8"/>
                  </a:lnTo>
                  <a:lnTo>
                    <a:pt x="228" y="10"/>
                  </a:lnTo>
                  <a:lnTo>
                    <a:pt x="228" y="11"/>
                  </a:lnTo>
                  <a:lnTo>
                    <a:pt x="227" y="10"/>
                  </a:lnTo>
                  <a:lnTo>
                    <a:pt x="227" y="13"/>
                  </a:lnTo>
                  <a:lnTo>
                    <a:pt x="226" y="11"/>
                  </a:lnTo>
                  <a:lnTo>
                    <a:pt x="221" y="13"/>
                  </a:lnTo>
                  <a:lnTo>
                    <a:pt x="220" y="13"/>
                  </a:lnTo>
                  <a:lnTo>
                    <a:pt x="221" y="17"/>
                  </a:lnTo>
                  <a:lnTo>
                    <a:pt x="220" y="17"/>
                  </a:lnTo>
                  <a:lnTo>
                    <a:pt x="220" y="19"/>
                  </a:lnTo>
                  <a:lnTo>
                    <a:pt x="217" y="19"/>
                  </a:lnTo>
                  <a:lnTo>
                    <a:pt x="217" y="23"/>
                  </a:lnTo>
                  <a:lnTo>
                    <a:pt x="220" y="26"/>
                  </a:lnTo>
                  <a:lnTo>
                    <a:pt x="217" y="24"/>
                  </a:lnTo>
                  <a:lnTo>
                    <a:pt x="216" y="28"/>
                  </a:lnTo>
                  <a:lnTo>
                    <a:pt x="217" y="24"/>
                  </a:lnTo>
                  <a:lnTo>
                    <a:pt x="217" y="21"/>
                  </a:lnTo>
                  <a:lnTo>
                    <a:pt x="215" y="19"/>
                  </a:lnTo>
                  <a:lnTo>
                    <a:pt x="213" y="17"/>
                  </a:lnTo>
                  <a:lnTo>
                    <a:pt x="208" y="15"/>
                  </a:lnTo>
                  <a:lnTo>
                    <a:pt x="207" y="15"/>
                  </a:lnTo>
                  <a:lnTo>
                    <a:pt x="205" y="15"/>
                  </a:lnTo>
                  <a:lnTo>
                    <a:pt x="204" y="17"/>
                  </a:lnTo>
                  <a:lnTo>
                    <a:pt x="202" y="17"/>
                  </a:lnTo>
                  <a:lnTo>
                    <a:pt x="201" y="15"/>
                  </a:lnTo>
                  <a:lnTo>
                    <a:pt x="197" y="17"/>
                  </a:lnTo>
                  <a:lnTo>
                    <a:pt x="196" y="15"/>
                  </a:lnTo>
                  <a:lnTo>
                    <a:pt x="194" y="15"/>
                  </a:lnTo>
                  <a:lnTo>
                    <a:pt x="194" y="17"/>
                  </a:lnTo>
                  <a:lnTo>
                    <a:pt x="192" y="17"/>
                  </a:lnTo>
                  <a:lnTo>
                    <a:pt x="191" y="19"/>
                  </a:lnTo>
                  <a:lnTo>
                    <a:pt x="190" y="17"/>
                  </a:lnTo>
                  <a:lnTo>
                    <a:pt x="189" y="15"/>
                  </a:lnTo>
                  <a:lnTo>
                    <a:pt x="187" y="19"/>
                  </a:lnTo>
                  <a:lnTo>
                    <a:pt x="188" y="17"/>
                  </a:lnTo>
                  <a:lnTo>
                    <a:pt x="187" y="15"/>
                  </a:lnTo>
                  <a:lnTo>
                    <a:pt x="186" y="11"/>
                  </a:lnTo>
                  <a:lnTo>
                    <a:pt x="185" y="11"/>
                  </a:lnTo>
                  <a:lnTo>
                    <a:pt x="183" y="11"/>
                  </a:lnTo>
                  <a:lnTo>
                    <a:pt x="183" y="10"/>
                  </a:lnTo>
                  <a:lnTo>
                    <a:pt x="182" y="10"/>
                  </a:lnTo>
                  <a:lnTo>
                    <a:pt x="182" y="8"/>
                  </a:lnTo>
                  <a:lnTo>
                    <a:pt x="181" y="6"/>
                  </a:lnTo>
                  <a:lnTo>
                    <a:pt x="178" y="2"/>
                  </a:lnTo>
                  <a:lnTo>
                    <a:pt x="176" y="2"/>
                  </a:lnTo>
                  <a:lnTo>
                    <a:pt x="172" y="10"/>
                  </a:lnTo>
                  <a:lnTo>
                    <a:pt x="172" y="15"/>
                  </a:lnTo>
                  <a:lnTo>
                    <a:pt x="170" y="17"/>
                  </a:lnTo>
                  <a:lnTo>
                    <a:pt x="171" y="21"/>
                  </a:lnTo>
                  <a:lnTo>
                    <a:pt x="168" y="23"/>
                  </a:lnTo>
                  <a:lnTo>
                    <a:pt x="166" y="30"/>
                  </a:lnTo>
                  <a:lnTo>
                    <a:pt x="159" y="32"/>
                  </a:lnTo>
                  <a:lnTo>
                    <a:pt x="156" y="45"/>
                  </a:lnTo>
                  <a:lnTo>
                    <a:pt x="155" y="51"/>
                  </a:lnTo>
                  <a:lnTo>
                    <a:pt x="151" y="64"/>
                  </a:lnTo>
                  <a:lnTo>
                    <a:pt x="149" y="66"/>
                  </a:lnTo>
                  <a:lnTo>
                    <a:pt x="146" y="62"/>
                  </a:lnTo>
                  <a:lnTo>
                    <a:pt x="141" y="66"/>
                  </a:lnTo>
                  <a:lnTo>
                    <a:pt x="136" y="66"/>
                  </a:lnTo>
                  <a:lnTo>
                    <a:pt x="134" y="68"/>
                  </a:lnTo>
                  <a:lnTo>
                    <a:pt x="130" y="66"/>
                  </a:lnTo>
                  <a:lnTo>
                    <a:pt x="127" y="68"/>
                  </a:lnTo>
                  <a:lnTo>
                    <a:pt x="113" y="69"/>
                  </a:lnTo>
                  <a:lnTo>
                    <a:pt x="110" y="73"/>
                  </a:lnTo>
                  <a:lnTo>
                    <a:pt x="110" y="81"/>
                  </a:lnTo>
                  <a:lnTo>
                    <a:pt x="106" y="88"/>
                  </a:lnTo>
                  <a:lnTo>
                    <a:pt x="103" y="99"/>
                  </a:lnTo>
                  <a:lnTo>
                    <a:pt x="93" y="120"/>
                  </a:lnTo>
                  <a:lnTo>
                    <a:pt x="92" y="124"/>
                  </a:lnTo>
                  <a:lnTo>
                    <a:pt x="90" y="126"/>
                  </a:lnTo>
                  <a:lnTo>
                    <a:pt x="91" y="127"/>
                  </a:lnTo>
                  <a:lnTo>
                    <a:pt x="89" y="135"/>
                  </a:lnTo>
                  <a:lnTo>
                    <a:pt x="87" y="142"/>
                  </a:lnTo>
                  <a:lnTo>
                    <a:pt x="85" y="146"/>
                  </a:lnTo>
                  <a:lnTo>
                    <a:pt x="76" y="139"/>
                  </a:lnTo>
                  <a:lnTo>
                    <a:pt x="65" y="146"/>
                  </a:lnTo>
                  <a:lnTo>
                    <a:pt x="64" y="159"/>
                  </a:lnTo>
                  <a:lnTo>
                    <a:pt x="62" y="161"/>
                  </a:lnTo>
                  <a:lnTo>
                    <a:pt x="61" y="167"/>
                  </a:lnTo>
                  <a:lnTo>
                    <a:pt x="61" y="169"/>
                  </a:lnTo>
                  <a:lnTo>
                    <a:pt x="59" y="174"/>
                  </a:lnTo>
                  <a:lnTo>
                    <a:pt x="60" y="178"/>
                  </a:lnTo>
                  <a:lnTo>
                    <a:pt x="54" y="195"/>
                  </a:lnTo>
                  <a:lnTo>
                    <a:pt x="55" y="200"/>
                  </a:lnTo>
                  <a:lnTo>
                    <a:pt x="49" y="214"/>
                  </a:lnTo>
                  <a:lnTo>
                    <a:pt x="48" y="223"/>
                  </a:lnTo>
                  <a:lnTo>
                    <a:pt x="42" y="228"/>
                  </a:lnTo>
                  <a:lnTo>
                    <a:pt x="40" y="227"/>
                  </a:lnTo>
                  <a:lnTo>
                    <a:pt x="38" y="236"/>
                  </a:lnTo>
                  <a:lnTo>
                    <a:pt x="36" y="242"/>
                  </a:lnTo>
                  <a:lnTo>
                    <a:pt x="34" y="240"/>
                  </a:lnTo>
                  <a:lnTo>
                    <a:pt x="30" y="251"/>
                  </a:lnTo>
                  <a:lnTo>
                    <a:pt x="29" y="251"/>
                  </a:lnTo>
                  <a:lnTo>
                    <a:pt x="28" y="262"/>
                  </a:lnTo>
                  <a:lnTo>
                    <a:pt x="26" y="266"/>
                  </a:lnTo>
                  <a:lnTo>
                    <a:pt x="27" y="279"/>
                  </a:lnTo>
                  <a:lnTo>
                    <a:pt x="29" y="281"/>
                  </a:lnTo>
                  <a:lnTo>
                    <a:pt x="31" y="287"/>
                  </a:lnTo>
                  <a:lnTo>
                    <a:pt x="33" y="288"/>
                  </a:lnTo>
                  <a:lnTo>
                    <a:pt x="33" y="294"/>
                  </a:lnTo>
                  <a:lnTo>
                    <a:pt x="35" y="292"/>
                  </a:lnTo>
                  <a:lnTo>
                    <a:pt x="37" y="300"/>
                  </a:lnTo>
                  <a:lnTo>
                    <a:pt x="39" y="301"/>
                  </a:lnTo>
                  <a:lnTo>
                    <a:pt x="40" y="316"/>
                  </a:lnTo>
                  <a:lnTo>
                    <a:pt x="37" y="341"/>
                  </a:lnTo>
                  <a:lnTo>
                    <a:pt x="32" y="345"/>
                  </a:lnTo>
                  <a:lnTo>
                    <a:pt x="32" y="371"/>
                  </a:lnTo>
                  <a:lnTo>
                    <a:pt x="33" y="371"/>
                  </a:lnTo>
                  <a:lnTo>
                    <a:pt x="39" y="360"/>
                  </a:lnTo>
                  <a:lnTo>
                    <a:pt x="40" y="350"/>
                  </a:lnTo>
                  <a:lnTo>
                    <a:pt x="43" y="352"/>
                  </a:lnTo>
                  <a:lnTo>
                    <a:pt x="49" y="350"/>
                  </a:lnTo>
                  <a:lnTo>
                    <a:pt x="53" y="345"/>
                  </a:lnTo>
                  <a:lnTo>
                    <a:pt x="55" y="343"/>
                  </a:lnTo>
                  <a:lnTo>
                    <a:pt x="60" y="337"/>
                  </a:lnTo>
                  <a:lnTo>
                    <a:pt x="67" y="333"/>
                  </a:lnTo>
                  <a:lnTo>
                    <a:pt x="71" y="330"/>
                  </a:lnTo>
                  <a:lnTo>
                    <a:pt x="75" y="322"/>
                  </a:lnTo>
                  <a:lnTo>
                    <a:pt x="74" y="341"/>
                  </a:lnTo>
                  <a:lnTo>
                    <a:pt x="73" y="343"/>
                  </a:lnTo>
                  <a:lnTo>
                    <a:pt x="69" y="341"/>
                  </a:lnTo>
                  <a:lnTo>
                    <a:pt x="66" y="343"/>
                  </a:lnTo>
                  <a:lnTo>
                    <a:pt x="63" y="352"/>
                  </a:lnTo>
                  <a:lnTo>
                    <a:pt x="64" y="358"/>
                  </a:lnTo>
                  <a:lnTo>
                    <a:pt x="58" y="360"/>
                  </a:lnTo>
                  <a:lnTo>
                    <a:pt x="55" y="363"/>
                  </a:lnTo>
                  <a:lnTo>
                    <a:pt x="54" y="361"/>
                  </a:lnTo>
                  <a:lnTo>
                    <a:pt x="52" y="374"/>
                  </a:lnTo>
                  <a:lnTo>
                    <a:pt x="41" y="380"/>
                  </a:lnTo>
                  <a:lnTo>
                    <a:pt x="43" y="382"/>
                  </a:lnTo>
                  <a:lnTo>
                    <a:pt x="42" y="386"/>
                  </a:lnTo>
                  <a:lnTo>
                    <a:pt x="37" y="391"/>
                  </a:lnTo>
                  <a:lnTo>
                    <a:pt x="35" y="403"/>
                  </a:lnTo>
                  <a:lnTo>
                    <a:pt x="32" y="401"/>
                  </a:lnTo>
                  <a:lnTo>
                    <a:pt x="33" y="412"/>
                  </a:lnTo>
                  <a:lnTo>
                    <a:pt x="26" y="423"/>
                  </a:lnTo>
                  <a:lnTo>
                    <a:pt x="23" y="421"/>
                  </a:lnTo>
                  <a:lnTo>
                    <a:pt x="12" y="431"/>
                  </a:lnTo>
                  <a:lnTo>
                    <a:pt x="12" y="442"/>
                  </a:lnTo>
                  <a:lnTo>
                    <a:pt x="8" y="455"/>
                  </a:lnTo>
                  <a:lnTo>
                    <a:pt x="2" y="462"/>
                  </a:lnTo>
                  <a:lnTo>
                    <a:pt x="2" y="472"/>
                  </a:lnTo>
                  <a:lnTo>
                    <a:pt x="0" y="479"/>
                  </a:lnTo>
                  <a:close/>
                </a:path>
              </a:pathLst>
            </a:custGeom>
            <a:solidFill>
              <a:srgbClr val="9DB6E3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82D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38" name="Freeform 197"/>
            <p:cNvSpPr>
              <a:spLocks/>
            </p:cNvSpPr>
            <p:nvPr/>
          </p:nvSpPr>
          <p:spPr bwMode="auto">
            <a:xfrm>
              <a:off x="2798" y="1794"/>
              <a:ext cx="550" cy="287"/>
            </a:xfrm>
            <a:custGeom>
              <a:avLst/>
              <a:gdLst>
                <a:gd name="T0" fmla="*/ 606 w 475"/>
                <a:gd name="T1" fmla="*/ 39 h 479"/>
                <a:gd name="T2" fmla="*/ 593 w 475"/>
                <a:gd name="T3" fmla="*/ 39 h 479"/>
                <a:gd name="T4" fmla="*/ 582 w 475"/>
                <a:gd name="T5" fmla="*/ 37 h 479"/>
                <a:gd name="T6" fmla="*/ 602 w 475"/>
                <a:gd name="T7" fmla="*/ 36 h 479"/>
                <a:gd name="T8" fmla="*/ 608 w 475"/>
                <a:gd name="T9" fmla="*/ 35 h 479"/>
                <a:gd name="T10" fmla="*/ 603 w 475"/>
                <a:gd name="T11" fmla="*/ 38 h 479"/>
                <a:gd name="T12" fmla="*/ 633 w 475"/>
                <a:gd name="T13" fmla="*/ 37 h 479"/>
                <a:gd name="T14" fmla="*/ 645 w 475"/>
                <a:gd name="T15" fmla="*/ 34 h 479"/>
                <a:gd name="T16" fmla="*/ 647 w 475"/>
                <a:gd name="T17" fmla="*/ 31 h 479"/>
                <a:gd name="T18" fmla="*/ 670 w 475"/>
                <a:gd name="T19" fmla="*/ 31 h 479"/>
                <a:gd name="T20" fmla="*/ 661 w 475"/>
                <a:gd name="T21" fmla="*/ 28 h 479"/>
                <a:gd name="T22" fmla="*/ 672 w 475"/>
                <a:gd name="T23" fmla="*/ 28 h 479"/>
                <a:gd name="T24" fmla="*/ 695 w 475"/>
                <a:gd name="T25" fmla="*/ 26 h 479"/>
                <a:gd name="T26" fmla="*/ 727 w 475"/>
                <a:gd name="T27" fmla="*/ 24 h 479"/>
                <a:gd name="T28" fmla="*/ 733 w 475"/>
                <a:gd name="T29" fmla="*/ 23 h 479"/>
                <a:gd name="T30" fmla="*/ 741 w 475"/>
                <a:gd name="T31" fmla="*/ 23 h 479"/>
                <a:gd name="T32" fmla="*/ 783 w 475"/>
                <a:gd name="T33" fmla="*/ 19 h 479"/>
                <a:gd name="T34" fmla="*/ 800 w 475"/>
                <a:gd name="T35" fmla="*/ 18 h 479"/>
                <a:gd name="T36" fmla="*/ 813 w 475"/>
                <a:gd name="T37" fmla="*/ 20 h 479"/>
                <a:gd name="T38" fmla="*/ 829 w 475"/>
                <a:gd name="T39" fmla="*/ 21 h 479"/>
                <a:gd name="T40" fmla="*/ 839 w 475"/>
                <a:gd name="T41" fmla="*/ 19 h 479"/>
                <a:gd name="T42" fmla="*/ 824 w 475"/>
                <a:gd name="T43" fmla="*/ 19 h 479"/>
                <a:gd name="T44" fmla="*/ 830 w 475"/>
                <a:gd name="T45" fmla="*/ 16 h 479"/>
                <a:gd name="T46" fmla="*/ 838 w 475"/>
                <a:gd name="T47" fmla="*/ 13 h 479"/>
                <a:gd name="T48" fmla="*/ 855 w 475"/>
                <a:gd name="T49" fmla="*/ 10 h 479"/>
                <a:gd name="T50" fmla="*/ 816 w 475"/>
                <a:gd name="T51" fmla="*/ 11 h 479"/>
                <a:gd name="T52" fmla="*/ 793 w 475"/>
                <a:gd name="T53" fmla="*/ 9 h 479"/>
                <a:gd name="T54" fmla="*/ 767 w 475"/>
                <a:gd name="T55" fmla="*/ 11 h 479"/>
                <a:gd name="T56" fmla="*/ 740 w 475"/>
                <a:gd name="T57" fmla="*/ 11 h 479"/>
                <a:gd name="T58" fmla="*/ 717 w 475"/>
                <a:gd name="T59" fmla="*/ 11 h 479"/>
                <a:gd name="T60" fmla="*/ 707 w 475"/>
                <a:gd name="T61" fmla="*/ 8 h 479"/>
                <a:gd name="T62" fmla="*/ 681 w 475"/>
                <a:gd name="T63" fmla="*/ 8 h 479"/>
                <a:gd name="T64" fmla="*/ 653 w 475"/>
                <a:gd name="T65" fmla="*/ 6 h 479"/>
                <a:gd name="T66" fmla="*/ 633 w 475"/>
                <a:gd name="T67" fmla="*/ 5 h 479"/>
                <a:gd name="T68" fmla="*/ 600 w 475"/>
                <a:gd name="T69" fmla="*/ 8 h 479"/>
                <a:gd name="T70" fmla="*/ 589 w 475"/>
                <a:gd name="T71" fmla="*/ 10 h 479"/>
                <a:gd name="T72" fmla="*/ 558 w 475"/>
                <a:gd name="T73" fmla="*/ 14 h 479"/>
                <a:gd name="T74" fmla="*/ 547 w 475"/>
                <a:gd name="T75" fmla="*/ 17 h 479"/>
                <a:gd name="T76" fmla="*/ 513 w 475"/>
                <a:gd name="T77" fmla="*/ 19 h 479"/>
                <a:gd name="T78" fmla="*/ 469 w 475"/>
                <a:gd name="T79" fmla="*/ 19 h 479"/>
                <a:gd name="T80" fmla="*/ 435 w 475"/>
                <a:gd name="T81" fmla="*/ 17 h 479"/>
                <a:gd name="T82" fmla="*/ 442 w 475"/>
                <a:gd name="T83" fmla="*/ 13 h 479"/>
                <a:gd name="T84" fmla="*/ 445 w 475"/>
                <a:gd name="T85" fmla="*/ 8 h 479"/>
                <a:gd name="T86" fmla="*/ 441 w 475"/>
                <a:gd name="T87" fmla="*/ 4 h 479"/>
                <a:gd name="T88" fmla="*/ 425 w 475"/>
                <a:gd name="T89" fmla="*/ 1 h 479"/>
                <a:gd name="T90" fmla="*/ 409 w 475"/>
                <a:gd name="T91" fmla="*/ 2 h 479"/>
                <a:gd name="T92" fmla="*/ 390 w 475"/>
                <a:gd name="T93" fmla="*/ 3 h 479"/>
                <a:gd name="T94" fmla="*/ 364 w 475"/>
                <a:gd name="T95" fmla="*/ 2 h 479"/>
                <a:gd name="T96" fmla="*/ 337 w 475"/>
                <a:gd name="T97" fmla="*/ 2 h 479"/>
                <a:gd name="T98" fmla="*/ 321 w 475"/>
                <a:gd name="T99" fmla="*/ 1 h 479"/>
                <a:gd name="T100" fmla="*/ 278 w 475"/>
                <a:gd name="T101" fmla="*/ 7 h 479"/>
                <a:gd name="T102" fmla="*/ 197 w 475"/>
                <a:gd name="T103" fmla="*/ 10 h 479"/>
                <a:gd name="T104" fmla="*/ 152 w 475"/>
                <a:gd name="T105" fmla="*/ 19 h 479"/>
                <a:gd name="T106" fmla="*/ 100 w 475"/>
                <a:gd name="T107" fmla="*/ 26 h 479"/>
                <a:gd name="T108" fmla="*/ 50 w 475"/>
                <a:gd name="T109" fmla="*/ 34 h 479"/>
                <a:gd name="T110" fmla="*/ 71 w 475"/>
                <a:gd name="T111" fmla="*/ 41 h 479"/>
                <a:gd name="T112" fmla="*/ 100 w 475"/>
                <a:gd name="T113" fmla="*/ 44 h 479"/>
                <a:gd name="T114" fmla="*/ 116 w 475"/>
                <a:gd name="T115" fmla="*/ 46 h 479"/>
                <a:gd name="T116" fmla="*/ 58 w 475"/>
                <a:gd name="T117" fmla="*/ 52 h 47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75" h="479">
                  <a:moveTo>
                    <a:pt x="330" y="320"/>
                  </a:moveTo>
                  <a:lnTo>
                    <a:pt x="330" y="322"/>
                  </a:lnTo>
                  <a:lnTo>
                    <a:pt x="331" y="320"/>
                  </a:lnTo>
                  <a:lnTo>
                    <a:pt x="332" y="318"/>
                  </a:lnTo>
                  <a:lnTo>
                    <a:pt x="333" y="313"/>
                  </a:lnTo>
                  <a:lnTo>
                    <a:pt x="335" y="309"/>
                  </a:lnTo>
                  <a:lnTo>
                    <a:pt x="337" y="309"/>
                  </a:lnTo>
                  <a:lnTo>
                    <a:pt x="337" y="307"/>
                  </a:lnTo>
                  <a:lnTo>
                    <a:pt x="338" y="305"/>
                  </a:lnTo>
                  <a:lnTo>
                    <a:pt x="337" y="303"/>
                  </a:lnTo>
                  <a:lnTo>
                    <a:pt x="336" y="303"/>
                  </a:lnTo>
                  <a:lnTo>
                    <a:pt x="336" y="307"/>
                  </a:lnTo>
                  <a:lnTo>
                    <a:pt x="334" y="309"/>
                  </a:lnTo>
                  <a:lnTo>
                    <a:pt x="334" y="305"/>
                  </a:lnTo>
                  <a:lnTo>
                    <a:pt x="333" y="307"/>
                  </a:lnTo>
                  <a:lnTo>
                    <a:pt x="332" y="307"/>
                  </a:lnTo>
                  <a:lnTo>
                    <a:pt x="331" y="309"/>
                  </a:lnTo>
                  <a:lnTo>
                    <a:pt x="330" y="309"/>
                  </a:lnTo>
                  <a:lnTo>
                    <a:pt x="330" y="305"/>
                  </a:lnTo>
                  <a:lnTo>
                    <a:pt x="330" y="303"/>
                  </a:lnTo>
                  <a:lnTo>
                    <a:pt x="332" y="301"/>
                  </a:lnTo>
                  <a:lnTo>
                    <a:pt x="333" y="298"/>
                  </a:lnTo>
                  <a:lnTo>
                    <a:pt x="332" y="298"/>
                  </a:lnTo>
                  <a:lnTo>
                    <a:pt x="331" y="301"/>
                  </a:lnTo>
                  <a:lnTo>
                    <a:pt x="330" y="301"/>
                  </a:lnTo>
                  <a:lnTo>
                    <a:pt x="331" y="298"/>
                  </a:lnTo>
                  <a:lnTo>
                    <a:pt x="329" y="296"/>
                  </a:lnTo>
                  <a:lnTo>
                    <a:pt x="328" y="294"/>
                  </a:lnTo>
                  <a:lnTo>
                    <a:pt x="325" y="292"/>
                  </a:lnTo>
                  <a:lnTo>
                    <a:pt x="324" y="288"/>
                  </a:lnTo>
                  <a:lnTo>
                    <a:pt x="324" y="285"/>
                  </a:lnTo>
                  <a:lnTo>
                    <a:pt x="325" y="281"/>
                  </a:lnTo>
                  <a:lnTo>
                    <a:pt x="325" y="279"/>
                  </a:lnTo>
                  <a:lnTo>
                    <a:pt x="328" y="277"/>
                  </a:lnTo>
                  <a:lnTo>
                    <a:pt x="331" y="273"/>
                  </a:lnTo>
                  <a:lnTo>
                    <a:pt x="332" y="277"/>
                  </a:lnTo>
                  <a:lnTo>
                    <a:pt x="333" y="277"/>
                  </a:lnTo>
                  <a:lnTo>
                    <a:pt x="335" y="277"/>
                  </a:lnTo>
                  <a:lnTo>
                    <a:pt x="334" y="279"/>
                  </a:lnTo>
                  <a:lnTo>
                    <a:pt x="335" y="279"/>
                  </a:lnTo>
                  <a:lnTo>
                    <a:pt x="336" y="279"/>
                  </a:lnTo>
                  <a:lnTo>
                    <a:pt x="335" y="277"/>
                  </a:lnTo>
                  <a:lnTo>
                    <a:pt x="335" y="273"/>
                  </a:lnTo>
                  <a:lnTo>
                    <a:pt x="336" y="272"/>
                  </a:lnTo>
                  <a:lnTo>
                    <a:pt x="336" y="270"/>
                  </a:lnTo>
                  <a:lnTo>
                    <a:pt x="335" y="268"/>
                  </a:lnTo>
                  <a:lnTo>
                    <a:pt x="336" y="266"/>
                  </a:lnTo>
                  <a:lnTo>
                    <a:pt x="337" y="266"/>
                  </a:lnTo>
                  <a:lnTo>
                    <a:pt x="337" y="268"/>
                  </a:lnTo>
                  <a:lnTo>
                    <a:pt x="338" y="268"/>
                  </a:lnTo>
                  <a:lnTo>
                    <a:pt x="338" y="270"/>
                  </a:lnTo>
                  <a:lnTo>
                    <a:pt x="338" y="273"/>
                  </a:lnTo>
                  <a:lnTo>
                    <a:pt x="340" y="273"/>
                  </a:lnTo>
                  <a:lnTo>
                    <a:pt x="341" y="279"/>
                  </a:lnTo>
                  <a:lnTo>
                    <a:pt x="341" y="283"/>
                  </a:lnTo>
                  <a:lnTo>
                    <a:pt x="339" y="288"/>
                  </a:lnTo>
                  <a:lnTo>
                    <a:pt x="339" y="292"/>
                  </a:lnTo>
                  <a:lnTo>
                    <a:pt x="338" y="292"/>
                  </a:lnTo>
                  <a:lnTo>
                    <a:pt x="338" y="296"/>
                  </a:lnTo>
                  <a:lnTo>
                    <a:pt x="336" y="298"/>
                  </a:lnTo>
                  <a:lnTo>
                    <a:pt x="337" y="298"/>
                  </a:lnTo>
                  <a:lnTo>
                    <a:pt x="338" y="296"/>
                  </a:lnTo>
                  <a:lnTo>
                    <a:pt x="339" y="296"/>
                  </a:lnTo>
                  <a:lnTo>
                    <a:pt x="341" y="298"/>
                  </a:lnTo>
                  <a:lnTo>
                    <a:pt x="341" y="296"/>
                  </a:lnTo>
                  <a:lnTo>
                    <a:pt x="342" y="296"/>
                  </a:lnTo>
                  <a:lnTo>
                    <a:pt x="345" y="296"/>
                  </a:lnTo>
                  <a:lnTo>
                    <a:pt x="348" y="290"/>
                  </a:lnTo>
                  <a:lnTo>
                    <a:pt x="352" y="288"/>
                  </a:lnTo>
                  <a:lnTo>
                    <a:pt x="352" y="287"/>
                  </a:lnTo>
                  <a:lnTo>
                    <a:pt x="354" y="285"/>
                  </a:lnTo>
                  <a:lnTo>
                    <a:pt x="354" y="288"/>
                  </a:lnTo>
                  <a:lnTo>
                    <a:pt x="356" y="285"/>
                  </a:lnTo>
                  <a:lnTo>
                    <a:pt x="357" y="285"/>
                  </a:lnTo>
                  <a:lnTo>
                    <a:pt x="359" y="283"/>
                  </a:lnTo>
                  <a:lnTo>
                    <a:pt x="361" y="281"/>
                  </a:lnTo>
                  <a:lnTo>
                    <a:pt x="359" y="273"/>
                  </a:lnTo>
                  <a:lnTo>
                    <a:pt x="359" y="270"/>
                  </a:lnTo>
                  <a:lnTo>
                    <a:pt x="358" y="268"/>
                  </a:lnTo>
                  <a:lnTo>
                    <a:pt x="358" y="264"/>
                  </a:lnTo>
                  <a:lnTo>
                    <a:pt x="357" y="262"/>
                  </a:lnTo>
                  <a:lnTo>
                    <a:pt x="357" y="258"/>
                  </a:lnTo>
                  <a:lnTo>
                    <a:pt x="356" y="255"/>
                  </a:lnTo>
                  <a:lnTo>
                    <a:pt x="357" y="253"/>
                  </a:lnTo>
                  <a:lnTo>
                    <a:pt x="359" y="255"/>
                  </a:lnTo>
                  <a:lnTo>
                    <a:pt x="361" y="255"/>
                  </a:lnTo>
                  <a:lnTo>
                    <a:pt x="360" y="251"/>
                  </a:lnTo>
                  <a:lnTo>
                    <a:pt x="359" y="249"/>
                  </a:lnTo>
                  <a:lnTo>
                    <a:pt x="359" y="245"/>
                  </a:lnTo>
                  <a:lnTo>
                    <a:pt x="360" y="242"/>
                  </a:lnTo>
                  <a:lnTo>
                    <a:pt x="359" y="238"/>
                  </a:lnTo>
                  <a:lnTo>
                    <a:pt x="361" y="240"/>
                  </a:lnTo>
                  <a:lnTo>
                    <a:pt x="361" y="236"/>
                  </a:lnTo>
                  <a:lnTo>
                    <a:pt x="365" y="234"/>
                  </a:lnTo>
                  <a:lnTo>
                    <a:pt x="367" y="234"/>
                  </a:lnTo>
                  <a:lnTo>
                    <a:pt x="367" y="238"/>
                  </a:lnTo>
                  <a:lnTo>
                    <a:pt x="370" y="240"/>
                  </a:lnTo>
                  <a:lnTo>
                    <a:pt x="370" y="245"/>
                  </a:lnTo>
                  <a:lnTo>
                    <a:pt x="371" y="245"/>
                  </a:lnTo>
                  <a:lnTo>
                    <a:pt x="373" y="240"/>
                  </a:lnTo>
                  <a:lnTo>
                    <a:pt x="371" y="234"/>
                  </a:lnTo>
                  <a:lnTo>
                    <a:pt x="373" y="232"/>
                  </a:lnTo>
                  <a:lnTo>
                    <a:pt x="374" y="236"/>
                  </a:lnTo>
                  <a:lnTo>
                    <a:pt x="375" y="230"/>
                  </a:lnTo>
                  <a:lnTo>
                    <a:pt x="374" y="228"/>
                  </a:lnTo>
                  <a:lnTo>
                    <a:pt x="376" y="221"/>
                  </a:lnTo>
                  <a:lnTo>
                    <a:pt x="374" y="223"/>
                  </a:lnTo>
                  <a:lnTo>
                    <a:pt x="372" y="219"/>
                  </a:lnTo>
                  <a:lnTo>
                    <a:pt x="371" y="221"/>
                  </a:lnTo>
                  <a:lnTo>
                    <a:pt x="368" y="214"/>
                  </a:lnTo>
                  <a:lnTo>
                    <a:pt x="367" y="214"/>
                  </a:lnTo>
                  <a:lnTo>
                    <a:pt x="363" y="219"/>
                  </a:lnTo>
                  <a:lnTo>
                    <a:pt x="362" y="215"/>
                  </a:lnTo>
                  <a:lnTo>
                    <a:pt x="364" y="214"/>
                  </a:lnTo>
                  <a:lnTo>
                    <a:pt x="365" y="208"/>
                  </a:lnTo>
                  <a:lnTo>
                    <a:pt x="368" y="204"/>
                  </a:lnTo>
                  <a:lnTo>
                    <a:pt x="373" y="208"/>
                  </a:lnTo>
                  <a:lnTo>
                    <a:pt x="374" y="210"/>
                  </a:lnTo>
                  <a:lnTo>
                    <a:pt x="373" y="214"/>
                  </a:lnTo>
                  <a:lnTo>
                    <a:pt x="374" y="215"/>
                  </a:lnTo>
                  <a:lnTo>
                    <a:pt x="376" y="212"/>
                  </a:lnTo>
                  <a:lnTo>
                    <a:pt x="379" y="214"/>
                  </a:lnTo>
                  <a:lnTo>
                    <a:pt x="379" y="208"/>
                  </a:lnTo>
                  <a:lnTo>
                    <a:pt x="378" y="206"/>
                  </a:lnTo>
                  <a:lnTo>
                    <a:pt x="381" y="204"/>
                  </a:lnTo>
                  <a:lnTo>
                    <a:pt x="380" y="208"/>
                  </a:lnTo>
                  <a:lnTo>
                    <a:pt x="380" y="210"/>
                  </a:lnTo>
                  <a:lnTo>
                    <a:pt x="382" y="208"/>
                  </a:lnTo>
                  <a:lnTo>
                    <a:pt x="383" y="206"/>
                  </a:lnTo>
                  <a:lnTo>
                    <a:pt x="386" y="200"/>
                  </a:lnTo>
                  <a:lnTo>
                    <a:pt x="387" y="197"/>
                  </a:lnTo>
                  <a:lnTo>
                    <a:pt x="388" y="199"/>
                  </a:lnTo>
                  <a:lnTo>
                    <a:pt x="391" y="197"/>
                  </a:lnTo>
                  <a:lnTo>
                    <a:pt x="393" y="193"/>
                  </a:lnTo>
                  <a:lnTo>
                    <a:pt x="397" y="191"/>
                  </a:lnTo>
                  <a:lnTo>
                    <a:pt x="399" y="195"/>
                  </a:lnTo>
                  <a:lnTo>
                    <a:pt x="398" y="191"/>
                  </a:lnTo>
                  <a:lnTo>
                    <a:pt x="400" y="185"/>
                  </a:lnTo>
                  <a:lnTo>
                    <a:pt x="403" y="185"/>
                  </a:lnTo>
                  <a:lnTo>
                    <a:pt x="404" y="184"/>
                  </a:lnTo>
                  <a:lnTo>
                    <a:pt x="404" y="178"/>
                  </a:lnTo>
                  <a:lnTo>
                    <a:pt x="402" y="176"/>
                  </a:lnTo>
                  <a:lnTo>
                    <a:pt x="402" y="172"/>
                  </a:lnTo>
                  <a:lnTo>
                    <a:pt x="404" y="176"/>
                  </a:lnTo>
                  <a:lnTo>
                    <a:pt x="405" y="178"/>
                  </a:lnTo>
                  <a:lnTo>
                    <a:pt x="406" y="176"/>
                  </a:lnTo>
                  <a:lnTo>
                    <a:pt x="408" y="172"/>
                  </a:lnTo>
                  <a:lnTo>
                    <a:pt x="411" y="170"/>
                  </a:lnTo>
                  <a:lnTo>
                    <a:pt x="411" y="174"/>
                  </a:lnTo>
                  <a:lnTo>
                    <a:pt x="408" y="176"/>
                  </a:lnTo>
                  <a:lnTo>
                    <a:pt x="408" y="180"/>
                  </a:lnTo>
                  <a:lnTo>
                    <a:pt x="407" y="178"/>
                  </a:lnTo>
                  <a:lnTo>
                    <a:pt x="404" y="182"/>
                  </a:lnTo>
                  <a:lnTo>
                    <a:pt x="405" y="184"/>
                  </a:lnTo>
                  <a:lnTo>
                    <a:pt x="408" y="185"/>
                  </a:lnTo>
                  <a:lnTo>
                    <a:pt x="408" y="182"/>
                  </a:lnTo>
                  <a:lnTo>
                    <a:pt x="412" y="182"/>
                  </a:lnTo>
                  <a:lnTo>
                    <a:pt x="412" y="185"/>
                  </a:lnTo>
                  <a:lnTo>
                    <a:pt x="414" y="185"/>
                  </a:lnTo>
                  <a:lnTo>
                    <a:pt x="413" y="178"/>
                  </a:lnTo>
                  <a:lnTo>
                    <a:pt x="414" y="176"/>
                  </a:lnTo>
                  <a:lnTo>
                    <a:pt x="420" y="172"/>
                  </a:lnTo>
                  <a:lnTo>
                    <a:pt x="421" y="169"/>
                  </a:lnTo>
                  <a:lnTo>
                    <a:pt x="422" y="165"/>
                  </a:lnTo>
                  <a:lnTo>
                    <a:pt x="433" y="154"/>
                  </a:lnTo>
                  <a:lnTo>
                    <a:pt x="430" y="152"/>
                  </a:lnTo>
                  <a:lnTo>
                    <a:pt x="431" y="152"/>
                  </a:lnTo>
                  <a:lnTo>
                    <a:pt x="432" y="146"/>
                  </a:lnTo>
                  <a:lnTo>
                    <a:pt x="433" y="148"/>
                  </a:lnTo>
                  <a:lnTo>
                    <a:pt x="435" y="146"/>
                  </a:lnTo>
                  <a:lnTo>
                    <a:pt x="438" y="152"/>
                  </a:lnTo>
                  <a:lnTo>
                    <a:pt x="438" y="154"/>
                  </a:lnTo>
                  <a:lnTo>
                    <a:pt x="437" y="157"/>
                  </a:lnTo>
                  <a:lnTo>
                    <a:pt x="441" y="156"/>
                  </a:lnTo>
                  <a:lnTo>
                    <a:pt x="441" y="154"/>
                  </a:lnTo>
                  <a:lnTo>
                    <a:pt x="442" y="150"/>
                  </a:lnTo>
                  <a:lnTo>
                    <a:pt x="444" y="150"/>
                  </a:lnTo>
                  <a:lnTo>
                    <a:pt x="444" y="144"/>
                  </a:lnTo>
                  <a:lnTo>
                    <a:pt x="444" y="141"/>
                  </a:lnTo>
                  <a:lnTo>
                    <a:pt x="446" y="141"/>
                  </a:lnTo>
                  <a:lnTo>
                    <a:pt x="446" y="137"/>
                  </a:lnTo>
                  <a:lnTo>
                    <a:pt x="448" y="139"/>
                  </a:lnTo>
                  <a:lnTo>
                    <a:pt x="447" y="144"/>
                  </a:lnTo>
                  <a:lnTo>
                    <a:pt x="446" y="144"/>
                  </a:lnTo>
                  <a:lnTo>
                    <a:pt x="445" y="150"/>
                  </a:lnTo>
                  <a:lnTo>
                    <a:pt x="445" y="154"/>
                  </a:lnTo>
                  <a:lnTo>
                    <a:pt x="446" y="152"/>
                  </a:lnTo>
                  <a:lnTo>
                    <a:pt x="447" y="156"/>
                  </a:lnTo>
                  <a:lnTo>
                    <a:pt x="451" y="156"/>
                  </a:lnTo>
                  <a:lnTo>
                    <a:pt x="452" y="157"/>
                  </a:lnTo>
                  <a:lnTo>
                    <a:pt x="449" y="157"/>
                  </a:lnTo>
                  <a:lnTo>
                    <a:pt x="447" y="157"/>
                  </a:lnTo>
                  <a:lnTo>
                    <a:pt x="447" y="159"/>
                  </a:lnTo>
                  <a:lnTo>
                    <a:pt x="447" y="163"/>
                  </a:lnTo>
                  <a:lnTo>
                    <a:pt x="447" y="165"/>
                  </a:lnTo>
                  <a:lnTo>
                    <a:pt x="449" y="165"/>
                  </a:lnTo>
                  <a:lnTo>
                    <a:pt x="451" y="165"/>
                  </a:lnTo>
                  <a:lnTo>
                    <a:pt x="457" y="165"/>
                  </a:lnTo>
                  <a:lnTo>
                    <a:pt x="459" y="161"/>
                  </a:lnTo>
                  <a:lnTo>
                    <a:pt x="461" y="161"/>
                  </a:lnTo>
                  <a:lnTo>
                    <a:pt x="462" y="159"/>
                  </a:lnTo>
                  <a:lnTo>
                    <a:pt x="460" y="156"/>
                  </a:lnTo>
                  <a:lnTo>
                    <a:pt x="461" y="152"/>
                  </a:lnTo>
                  <a:lnTo>
                    <a:pt x="464" y="150"/>
                  </a:lnTo>
                  <a:lnTo>
                    <a:pt x="466" y="148"/>
                  </a:lnTo>
                  <a:lnTo>
                    <a:pt x="467" y="150"/>
                  </a:lnTo>
                  <a:lnTo>
                    <a:pt x="465" y="156"/>
                  </a:lnTo>
                  <a:lnTo>
                    <a:pt x="467" y="154"/>
                  </a:lnTo>
                  <a:lnTo>
                    <a:pt x="469" y="152"/>
                  </a:lnTo>
                  <a:lnTo>
                    <a:pt x="467" y="148"/>
                  </a:lnTo>
                  <a:lnTo>
                    <a:pt x="469" y="142"/>
                  </a:lnTo>
                  <a:lnTo>
                    <a:pt x="467" y="141"/>
                  </a:lnTo>
                  <a:lnTo>
                    <a:pt x="467" y="137"/>
                  </a:lnTo>
                  <a:lnTo>
                    <a:pt x="470" y="133"/>
                  </a:lnTo>
                  <a:lnTo>
                    <a:pt x="469" y="133"/>
                  </a:lnTo>
                  <a:lnTo>
                    <a:pt x="466" y="137"/>
                  </a:lnTo>
                  <a:lnTo>
                    <a:pt x="464" y="137"/>
                  </a:lnTo>
                  <a:lnTo>
                    <a:pt x="462" y="137"/>
                  </a:lnTo>
                  <a:lnTo>
                    <a:pt x="461" y="139"/>
                  </a:lnTo>
                  <a:lnTo>
                    <a:pt x="459" y="142"/>
                  </a:lnTo>
                  <a:lnTo>
                    <a:pt x="460" y="139"/>
                  </a:lnTo>
                  <a:lnTo>
                    <a:pt x="459" y="137"/>
                  </a:lnTo>
                  <a:lnTo>
                    <a:pt x="460" y="135"/>
                  </a:lnTo>
                  <a:lnTo>
                    <a:pt x="462" y="129"/>
                  </a:lnTo>
                  <a:lnTo>
                    <a:pt x="462" y="131"/>
                  </a:lnTo>
                  <a:lnTo>
                    <a:pt x="462" y="126"/>
                  </a:lnTo>
                  <a:lnTo>
                    <a:pt x="461" y="122"/>
                  </a:lnTo>
                  <a:lnTo>
                    <a:pt x="462" y="120"/>
                  </a:lnTo>
                  <a:lnTo>
                    <a:pt x="461" y="124"/>
                  </a:lnTo>
                  <a:lnTo>
                    <a:pt x="462" y="126"/>
                  </a:lnTo>
                  <a:lnTo>
                    <a:pt x="463" y="122"/>
                  </a:lnTo>
                  <a:lnTo>
                    <a:pt x="464" y="118"/>
                  </a:lnTo>
                  <a:lnTo>
                    <a:pt x="465" y="116"/>
                  </a:lnTo>
                  <a:lnTo>
                    <a:pt x="469" y="118"/>
                  </a:lnTo>
                  <a:lnTo>
                    <a:pt x="467" y="114"/>
                  </a:lnTo>
                  <a:lnTo>
                    <a:pt x="472" y="111"/>
                  </a:lnTo>
                  <a:lnTo>
                    <a:pt x="470" y="107"/>
                  </a:lnTo>
                  <a:lnTo>
                    <a:pt x="470" y="105"/>
                  </a:lnTo>
                  <a:lnTo>
                    <a:pt x="467" y="103"/>
                  </a:lnTo>
                  <a:lnTo>
                    <a:pt x="466" y="99"/>
                  </a:lnTo>
                  <a:lnTo>
                    <a:pt x="467" y="97"/>
                  </a:lnTo>
                  <a:lnTo>
                    <a:pt x="466" y="94"/>
                  </a:lnTo>
                  <a:lnTo>
                    <a:pt x="469" y="96"/>
                  </a:lnTo>
                  <a:lnTo>
                    <a:pt x="467" y="92"/>
                  </a:lnTo>
                  <a:lnTo>
                    <a:pt x="466" y="90"/>
                  </a:lnTo>
                  <a:lnTo>
                    <a:pt x="469" y="88"/>
                  </a:lnTo>
                  <a:lnTo>
                    <a:pt x="472" y="83"/>
                  </a:lnTo>
                  <a:lnTo>
                    <a:pt x="474" y="84"/>
                  </a:lnTo>
                  <a:lnTo>
                    <a:pt x="475" y="83"/>
                  </a:lnTo>
                  <a:lnTo>
                    <a:pt x="475" y="81"/>
                  </a:lnTo>
                  <a:lnTo>
                    <a:pt x="469" y="81"/>
                  </a:lnTo>
                  <a:lnTo>
                    <a:pt x="466" y="83"/>
                  </a:lnTo>
                  <a:lnTo>
                    <a:pt x="462" y="84"/>
                  </a:lnTo>
                  <a:lnTo>
                    <a:pt x="464" y="86"/>
                  </a:lnTo>
                  <a:lnTo>
                    <a:pt x="463" y="88"/>
                  </a:lnTo>
                  <a:lnTo>
                    <a:pt x="460" y="86"/>
                  </a:lnTo>
                  <a:lnTo>
                    <a:pt x="461" y="81"/>
                  </a:lnTo>
                  <a:lnTo>
                    <a:pt x="459" y="83"/>
                  </a:lnTo>
                  <a:lnTo>
                    <a:pt x="455" y="84"/>
                  </a:lnTo>
                  <a:lnTo>
                    <a:pt x="454" y="84"/>
                  </a:lnTo>
                  <a:lnTo>
                    <a:pt x="448" y="83"/>
                  </a:lnTo>
                  <a:lnTo>
                    <a:pt x="448" y="79"/>
                  </a:lnTo>
                  <a:lnTo>
                    <a:pt x="446" y="79"/>
                  </a:lnTo>
                  <a:lnTo>
                    <a:pt x="444" y="81"/>
                  </a:lnTo>
                  <a:lnTo>
                    <a:pt x="443" y="83"/>
                  </a:lnTo>
                  <a:lnTo>
                    <a:pt x="442" y="83"/>
                  </a:lnTo>
                  <a:lnTo>
                    <a:pt x="440" y="77"/>
                  </a:lnTo>
                  <a:lnTo>
                    <a:pt x="439" y="73"/>
                  </a:lnTo>
                  <a:lnTo>
                    <a:pt x="441" y="71"/>
                  </a:lnTo>
                  <a:lnTo>
                    <a:pt x="441" y="68"/>
                  </a:lnTo>
                  <a:lnTo>
                    <a:pt x="438" y="66"/>
                  </a:lnTo>
                  <a:lnTo>
                    <a:pt x="437" y="68"/>
                  </a:lnTo>
                  <a:lnTo>
                    <a:pt x="432" y="71"/>
                  </a:lnTo>
                  <a:lnTo>
                    <a:pt x="431" y="75"/>
                  </a:lnTo>
                  <a:lnTo>
                    <a:pt x="429" y="77"/>
                  </a:lnTo>
                  <a:lnTo>
                    <a:pt x="430" y="81"/>
                  </a:lnTo>
                  <a:lnTo>
                    <a:pt x="431" y="84"/>
                  </a:lnTo>
                  <a:lnTo>
                    <a:pt x="431" y="86"/>
                  </a:lnTo>
                  <a:lnTo>
                    <a:pt x="428" y="86"/>
                  </a:lnTo>
                  <a:lnTo>
                    <a:pt x="427" y="84"/>
                  </a:lnTo>
                  <a:lnTo>
                    <a:pt x="429" y="83"/>
                  </a:lnTo>
                  <a:lnTo>
                    <a:pt x="429" y="81"/>
                  </a:lnTo>
                  <a:lnTo>
                    <a:pt x="428" y="79"/>
                  </a:lnTo>
                  <a:lnTo>
                    <a:pt x="423" y="83"/>
                  </a:lnTo>
                  <a:lnTo>
                    <a:pt x="417" y="84"/>
                  </a:lnTo>
                  <a:lnTo>
                    <a:pt x="416" y="84"/>
                  </a:lnTo>
                  <a:lnTo>
                    <a:pt x="417" y="86"/>
                  </a:lnTo>
                  <a:lnTo>
                    <a:pt x="417" y="88"/>
                  </a:lnTo>
                  <a:lnTo>
                    <a:pt x="415" y="84"/>
                  </a:lnTo>
                  <a:lnTo>
                    <a:pt x="412" y="84"/>
                  </a:lnTo>
                  <a:lnTo>
                    <a:pt x="410" y="83"/>
                  </a:lnTo>
                  <a:lnTo>
                    <a:pt x="411" y="84"/>
                  </a:lnTo>
                  <a:lnTo>
                    <a:pt x="412" y="86"/>
                  </a:lnTo>
                  <a:lnTo>
                    <a:pt x="411" y="88"/>
                  </a:lnTo>
                  <a:lnTo>
                    <a:pt x="410" y="86"/>
                  </a:lnTo>
                  <a:lnTo>
                    <a:pt x="406" y="88"/>
                  </a:lnTo>
                  <a:lnTo>
                    <a:pt x="403" y="88"/>
                  </a:lnTo>
                  <a:lnTo>
                    <a:pt x="403" y="86"/>
                  </a:lnTo>
                  <a:lnTo>
                    <a:pt x="402" y="86"/>
                  </a:lnTo>
                  <a:lnTo>
                    <a:pt x="399" y="84"/>
                  </a:lnTo>
                  <a:lnTo>
                    <a:pt x="398" y="83"/>
                  </a:lnTo>
                  <a:lnTo>
                    <a:pt x="398" y="77"/>
                  </a:lnTo>
                  <a:lnTo>
                    <a:pt x="396" y="75"/>
                  </a:lnTo>
                  <a:lnTo>
                    <a:pt x="394" y="73"/>
                  </a:lnTo>
                  <a:lnTo>
                    <a:pt x="393" y="73"/>
                  </a:lnTo>
                  <a:lnTo>
                    <a:pt x="392" y="69"/>
                  </a:lnTo>
                  <a:lnTo>
                    <a:pt x="393" y="68"/>
                  </a:lnTo>
                  <a:lnTo>
                    <a:pt x="396" y="68"/>
                  </a:lnTo>
                  <a:lnTo>
                    <a:pt x="395" y="66"/>
                  </a:lnTo>
                  <a:lnTo>
                    <a:pt x="394" y="66"/>
                  </a:lnTo>
                  <a:lnTo>
                    <a:pt x="393" y="64"/>
                  </a:lnTo>
                  <a:lnTo>
                    <a:pt x="391" y="64"/>
                  </a:lnTo>
                  <a:lnTo>
                    <a:pt x="392" y="66"/>
                  </a:lnTo>
                  <a:lnTo>
                    <a:pt x="392" y="69"/>
                  </a:lnTo>
                  <a:lnTo>
                    <a:pt x="388" y="71"/>
                  </a:lnTo>
                  <a:lnTo>
                    <a:pt x="384" y="71"/>
                  </a:lnTo>
                  <a:lnTo>
                    <a:pt x="380" y="71"/>
                  </a:lnTo>
                  <a:lnTo>
                    <a:pt x="379" y="69"/>
                  </a:lnTo>
                  <a:lnTo>
                    <a:pt x="378" y="66"/>
                  </a:lnTo>
                  <a:lnTo>
                    <a:pt x="379" y="62"/>
                  </a:lnTo>
                  <a:lnTo>
                    <a:pt x="377" y="60"/>
                  </a:lnTo>
                  <a:lnTo>
                    <a:pt x="378" y="54"/>
                  </a:lnTo>
                  <a:lnTo>
                    <a:pt x="378" y="53"/>
                  </a:lnTo>
                  <a:lnTo>
                    <a:pt x="374" y="54"/>
                  </a:lnTo>
                  <a:lnTo>
                    <a:pt x="373" y="54"/>
                  </a:lnTo>
                  <a:lnTo>
                    <a:pt x="371" y="54"/>
                  </a:lnTo>
                  <a:lnTo>
                    <a:pt x="368" y="49"/>
                  </a:lnTo>
                  <a:lnTo>
                    <a:pt x="365" y="47"/>
                  </a:lnTo>
                  <a:lnTo>
                    <a:pt x="364" y="47"/>
                  </a:lnTo>
                  <a:lnTo>
                    <a:pt x="364" y="43"/>
                  </a:lnTo>
                  <a:lnTo>
                    <a:pt x="364" y="39"/>
                  </a:lnTo>
                  <a:lnTo>
                    <a:pt x="363" y="39"/>
                  </a:lnTo>
                  <a:lnTo>
                    <a:pt x="361" y="39"/>
                  </a:lnTo>
                  <a:lnTo>
                    <a:pt x="359" y="39"/>
                  </a:lnTo>
                  <a:lnTo>
                    <a:pt x="358" y="41"/>
                  </a:lnTo>
                  <a:lnTo>
                    <a:pt x="356" y="41"/>
                  </a:lnTo>
                  <a:lnTo>
                    <a:pt x="355" y="41"/>
                  </a:lnTo>
                  <a:lnTo>
                    <a:pt x="353" y="41"/>
                  </a:lnTo>
                  <a:lnTo>
                    <a:pt x="353" y="38"/>
                  </a:lnTo>
                  <a:lnTo>
                    <a:pt x="352" y="38"/>
                  </a:lnTo>
                  <a:lnTo>
                    <a:pt x="352" y="41"/>
                  </a:lnTo>
                  <a:lnTo>
                    <a:pt x="350" y="43"/>
                  </a:lnTo>
                  <a:lnTo>
                    <a:pt x="348" y="47"/>
                  </a:lnTo>
                  <a:lnTo>
                    <a:pt x="347" y="49"/>
                  </a:lnTo>
                  <a:lnTo>
                    <a:pt x="345" y="49"/>
                  </a:lnTo>
                  <a:lnTo>
                    <a:pt x="344" y="53"/>
                  </a:lnTo>
                  <a:lnTo>
                    <a:pt x="339" y="54"/>
                  </a:lnTo>
                  <a:lnTo>
                    <a:pt x="338" y="54"/>
                  </a:lnTo>
                  <a:lnTo>
                    <a:pt x="335" y="54"/>
                  </a:lnTo>
                  <a:lnTo>
                    <a:pt x="333" y="60"/>
                  </a:lnTo>
                  <a:lnTo>
                    <a:pt x="330" y="64"/>
                  </a:lnTo>
                  <a:lnTo>
                    <a:pt x="325" y="66"/>
                  </a:lnTo>
                  <a:lnTo>
                    <a:pt x="323" y="66"/>
                  </a:lnTo>
                  <a:lnTo>
                    <a:pt x="323" y="68"/>
                  </a:lnTo>
                  <a:lnTo>
                    <a:pt x="327" y="66"/>
                  </a:lnTo>
                  <a:lnTo>
                    <a:pt x="329" y="68"/>
                  </a:lnTo>
                  <a:lnTo>
                    <a:pt x="329" y="69"/>
                  </a:lnTo>
                  <a:lnTo>
                    <a:pt x="329" y="73"/>
                  </a:lnTo>
                  <a:lnTo>
                    <a:pt x="329" y="75"/>
                  </a:lnTo>
                  <a:lnTo>
                    <a:pt x="328" y="79"/>
                  </a:lnTo>
                  <a:lnTo>
                    <a:pt x="326" y="83"/>
                  </a:lnTo>
                  <a:lnTo>
                    <a:pt x="325" y="84"/>
                  </a:lnTo>
                  <a:lnTo>
                    <a:pt x="323" y="88"/>
                  </a:lnTo>
                  <a:lnTo>
                    <a:pt x="321" y="94"/>
                  </a:lnTo>
                  <a:lnTo>
                    <a:pt x="318" y="96"/>
                  </a:lnTo>
                  <a:lnTo>
                    <a:pt x="315" y="99"/>
                  </a:lnTo>
                  <a:lnTo>
                    <a:pt x="315" y="101"/>
                  </a:lnTo>
                  <a:lnTo>
                    <a:pt x="313" y="103"/>
                  </a:lnTo>
                  <a:lnTo>
                    <a:pt x="310" y="103"/>
                  </a:lnTo>
                  <a:lnTo>
                    <a:pt x="310" y="105"/>
                  </a:lnTo>
                  <a:lnTo>
                    <a:pt x="306" y="107"/>
                  </a:lnTo>
                  <a:lnTo>
                    <a:pt x="306" y="111"/>
                  </a:lnTo>
                  <a:lnTo>
                    <a:pt x="305" y="112"/>
                  </a:lnTo>
                  <a:lnTo>
                    <a:pt x="302" y="112"/>
                  </a:lnTo>
                  <a:lnTo>
                    <a:pt x="301" y="114"/>
                  </a:lnTo>
                  <a:lnTo>
                    <a:pt x="302" y="118"/>
                  </a:lnTo>
                  <a:lnTo>
                    <a:pt x="303" y="118"/>
                  </a:lnTo>
                  <a:lnTo>
                    <a:pt x="304" y="122"/>
                  </a:lnTo>
                  <a:lnTo>
                    <a:pt x="305" y="124"/>
                  </a:lnTo>
                  <a:lnTo>
                    <a:pt x="304" y="133"/>
                  </a:lnTo>
                  <a:lnTo>
                    <a:pt x="302" y="133"/>
                  </a:lnTo>
                  <a:lnTo>
                    <a:pt x="302" y="137"/>
                  </a:lnTo>
                  <a:lnTo>
                    <a:pt x="298" y="141"/>
                  </a:lnTo>
                  <a:lnTo>
                    <a:pt x="298" y="142"/>
                  </a:lnTo>
                  <a:lnTo>
                    <a:pt x="294" y="144"/>
                  </a:lnTo>
                  <a:lnTo>
                    <a:pt x="294" y="148"/>
                  </a:lnTo>
                  <a:lnTo>
                    <a:pt x="288" y="148"/>
                  </a:lnTo>
                  <a:lnTo>
                    <a:pt x="286" y="148"/>
                  </a:lnTo>
                  <a:lnTo>
                    <a:pt x="287" y="146"/>
                  </a:lnTo>
                  <a:lnTo>
                    <a:pt x="286" y="148"/>
                  </a:lnTo>
                  <a:lnTo>
                    <a:pt x="285" y="150"/>
                  </a:lnTo>
                  <a:lnTo>
                    <a:pt x="284" y="146"/>
                  </a:lnTo>
                  <a:lnTo>
                    <a:pt x="283" y="148"/>
                  </a:lnTo>
                  <a:lnTo>
                    <a:pt x="281" y="146"/>
                  </a:lnTo>
                  <a:lnTo>
                    <a:pt x="275" y="148"/>
                  </a:lnTo>
                  <a:lnTo>
                    <a:pt x="270" y="148"/>
                  </a:lnTo>
                  <a:lnTo>
                    <a:pt x="268" y="148"/>
                  </a:lnTo>
                  <a:lnTo>
                    <a:pt x="267" y="148"/>
                  </a:lnTo>
                  <a:lnTo>
                    <a:pt x="264" y="146"/>
                  </a:lnTo>
                  <a:lnTo>
                    <a:pt x="261" y="144"/>
                  </a:lnTo>
                  <a:lnTo>
                    <a:pt x="260" y="144"/>
                  </a:lnTo>
                  <a:lnTo>
                    <a:pt x="258" y="142"/>
                  </a:lnTo>
                  <a:lnTo>
                    <a:pt x="255" y="139"/>
                  </a:lnTo>
                  <a:lnTo>
                    <a:pt x="254" y="135"/>
                  </a:lnTo>
                  <a:lnTo>
                    <a:pt x="253" y="137"/>
                  </a:lnTo>
                  <a:lnTo>
                    <a:pt x="253" y="135"/>
                  </a:lnTo>
                  <a:lnTo>
                    <a:pt x="251" y="133"/>
                  </a:lnTo>
                  <a:lnTo>
                    <a:pt x="249" y="133"/>
                  </a:lnTo>
                  <a:lnTo>
                    <a:pt x="246" y="135"/>
                  </a:lnTo>
                  <a:lnTo>
                    <a:pt x="243" y="133"/>
                  </a:lnTo>
                  <a:lnTo>
                    <a:pt x="245" y="133"/>
                  </a:lnTo>
                  <a:lnTo>
                    <a:pt x="246" y="133"/>
                  </a:lnTo>
                  <a:lnTo>
                    <a:pt x="249" y="133"/>
                  </a:lnTo>
                  <a:lnTo>
                    <a:pt x="250" y="131"/>
                  </a:lnTo>
                  <a:lnTo>
                    <a:pt x="249" y="129"/>
                  </a:lnTo>
                  <a:lnTo>
                    <a:pt x="248" y="126"/>
                  </a:lnTo>
                  <a:lnTo>
                    <a:pt x="246" y="124"/>
                  </a:lnTo>
                  <a:lnTo>
                    <a:pt x="247" y="120"/>
                  </a:lnTo>
                  <a:lnTo>
                    <a:pt x="247" y="114"/>
                  </a:lnTo>
                  <a:lnTo>
                    <a:pt x="246" y="103"/>
                  </a:lnTo>
                  <a:lnTo>
                    <a:pt x="246" y="94"/>
                  </a:lnTo>
                  <a:lnTo>
                    <a:pt x="246" y="86"/>
                  </a:lnTo>
                  <a:lnTo>
                    <a:pt x="248" y="84"/>
                  </a:lnTo>
                  <a:lnTo>
                    <a:pt x="250" y="79"/>
                  </a:lnTo>
                  <a:lnTo>
                    <a:pt x="250" y="75"/>
                  </a:lnTo>
                  <a:lnTo>
                    <a:pt x="251" y="75"/>
                  </a:lnTo>
                  <a:lnTo>
                    <a:pt x="252" y="71"/>
                  </a:lnTo>
                  <a:lnTo>
                    <a:pt x="252" y="69"/>
                  </a:lnTo>
                  <a:lnTo>
                    <a:pt x="252" y="66"/>
                  </a:lnTo>
                  <a:lnTo>
                    <a:pt x="248" y="62"/>
                  </a:lnTo>
                  <a:lnTo>
                    <a:pt x="247" y="60"/>
                  </a:lnTo>
                  <a:lnTo>
                    <a:pt x="248" y="60"/>
                  </a:lnTo>
                  <a:lnTo>
                    <a:pt x="247" y="58"/>
                  </a:lnTo>
                  <a:lnTo>
                    <a:pt x="247" y="54"/>
                  </a:lnTo>
                  <a:lnTo>
                    <a:pt x="248" y="53"/>
                  </a:lnTo>
                  <a:lnTo>
                    <a:pt x="248" y="49"/>
                  </a:lnTo>
                  <a:lnTo>
                    <a:pt x="247" y="41"/>
                  </a:lnTo>
                  <a:lnTo>
                    <a:pt x="245" y="38"/>
                  </a:lnTo>
                  <a:lnTo>
                    <a:pt x="246" y="36"/>
                  </a:lnTo>
                  <a:lnTo>
                    <a:pt x="245" y="30"/>
                  </a:lnTo>
                  <a:lnTo>
                    <a:pt x="244" y="30"/>
                  </a:lnTo>
                  <a:lnTo>
                    <a:pt x="243" y="34"/>
                  </a:lnTo>
                  <a:lnTo>
                    <a:pt x="243" y="26"/>
                  </a:lnTo>
                  <a:lnTo>
                    <a:pt x="242" y="21"/>
                  </a:lnTo>
                  <a:lnTo>
                    <a:pt x="239" y="21"/>
                  </a:lnTo>
                  <a:lnTo>
                    <a:pt x="238" y="23"/>
                  </a:lnTo>
                  <a:lnTo>
                    <a:pt x="237" y="21"/>
                  </a:lnTo>
                  <a:lnTo>
                    <a:pt x="236" y="15"/>
                  </a:lnTo>
                  <a:lnTo>
                    <a:pt x="236" y="10"/>
                  </a:lnTo>
                  <a:lnTo>
                    <a:pt x="237" y="6"/>
                  </a:lnTo>
                  <a:lnTo>
                    <a:pt x="236" y="2"/>
                  </a:lnTo>
                  <a:lnTo>
                    <a:pt x="235" y="0"/>
                  </a:lnTo>
                  <a:lnTo>
                    <a:pt x="233" y="4"/>
                  </a:lnTo>
                  <a:lnTo>
                    <a:pt x="232" y="2"/>
                  </a:lnTo>
                  <a:lnTo>
                    <a:pt x="229" y="6"/>
                  </a:lnTo>
                  <a:lnTo>
                    <a:pt x="227" y="8"/>
                  </a:lnTo>
                  <a:lnTo>
                    <a:pt x="228" y="10"/>
                  </a:lnTo>
                  <a:lnTo>
                    <a:pt x="228" y="11"/>
                  </a:lnTo>
                  <a:lnTo>
                    <a:pt x="227" y="10"/>
                  </a:lnTo>
                  <a:lnTo>
                    <a:pt x="227" y="13"/>
                  </a:lnTo>
                  <a:lnTo>
                    <a:pt x="226" y="11"/>
                  </a:lnTo>
                  <a:lnTo>
                    <a:pt x="221" y="13"/>
                  </a:lnTo>
                  <a:lnTo>
                    <a:pt x="220" y="13"/>
                  </a:lnTo>
                  <a:lnTo>
                    <a:pt x="221" y="17"/>
                  </a:lnTo>
                  <a:lnTo>
                    <a:pt x="220" y="17"/>
                  </a:lnTo>
                  <a:lnTo>
                    <a:pt x="220" y="19"/>
                  </a:lnTo>
                  <a:lnTo>
                    <a:pt x="217" y="19"/>
                  </a:lnTo>
                  <a:lnTo>
                    <a:pt x="217" y="23"/>
                  </a:lnTo>
                  <a:lnTo>
                    <a:pt x="220" y="26"/>
                  </a:lnTo>
                  <a:lnTo>
                    <a:pt x="217" y="24"/>
                  </a:lnTo>
                  <a:lnTo>
                    <a:pt x="216" y="28"/>
                  </a:lnTo>
                  <a:lnTo>
                    <a:pt x="217" y="24"/>
                  </a:lnTo>
                  <a:lnTo>
                    <a:pt x="217" y="21"/>
                  </a:lnTo>
                  <a:lnTo>
                    <a:pt x="215" y="19"/>
                  </a:lnTo>
                  <a:lnTo>
                    <a:pt x="213" y="17"/>
                  </a:lnTo>
                  <a:lnTo>
                    <a:pt x="208" y="15"/>
                  </a:lnTo>
                  <a:lnTo>
                    <a:pt x="207" y="15"/>
                  </a:lnTo>
                  <a:lnTo>
                    <a:pt x="205" y="15"/>
                  </a:lnTo>
                  <a:lnTo>
                    <a:pt x="204" y="17"/>
                  </a:lnTo>
                  <a:lnTo>
                    <a:pt x="202" y="17"/>
                  </a:lnTo>
                  <a:lnTo>
                    <a:pt x="201" y="15"/>
                  </a:lnTo>
                  <a:lnTo>
                    <a:pt x="197" y="17"/>
                  </a:lnTo>
                  <a:lnTo>
                    <a:pt x="196" y="15"/>
                  </a:lnTo>
                  <a:lnTo>
                    <a:pt x="194" y="15"/>
                  </a:lnTo>
                  <a:lnTo>
                    <a:pt x="194" y="17"/>
                  </a:lnTo>
                  <a:lnTo>
                    <a:pt x="192" y="17"/>
                  </a:lnTo>
                  <a:lnTo>
                    <a:pt x="191" y="19"/>
                  </a:lnTo>
                  <a:lnTo>
                    <a:pt x="190" y="17"/>
                  </a:lnTo>
                  <a:lnTo>
                    <a:pt x="189" y="15"/>
                  </a:lnTo>
                  <a:lnTo>
                    <a:pt x="187" y="19"/>
                  </a:lnTo>
                  <a:lnTo>
                    <a:pt x="188" y="17"/>
                  </a:lnTo>
                  <a:lnTo>
                    <a:pt x="187" y="15"/>
                  </a:lnTo>
                  <a:lnTo>
                    <a:pt x="186" y="11"/>
                  </a:lnTo>
                  <a:lnTo>
                    <a:pt x="185" y="11"/>
                  </a:lnTo>
                  <a:lnTo>
                    <a:pt x="183" y="11"/>
                  </a:lnTo>
                  <a:lnTo>
                    <a:pt x="183" y="10"/>
                  </a:lnTo>
                  <a:lnTo>
                    <a:pt x="182" y="10"/>
                  </a:lnTo>
                  <a:lnTo>
                    <a:pt x="182" y="8"/>
                  </a:lnTo>
                  <a:lnTo>
                    <a:pt x="181" y="6"/>
                  </a:lnTo>
                  <a:lnTo>
                    <a:pt x="178" y="2"/>
                  </a:lnTo>
                  <a:lnTo>
                    <a:pt x="176" y="2"/>
                  </a:lnTo>
                  <a:lnTo>
                    <a:pt x="172" y="10"/>
                  </a:lnTo>
                  <a:lnTo>
                    <a:pt x="172" y="15"/>
                  </a:lnTo>
                  <a:lnTo>
                    <a:pt x="170" y="17"/>
                  </a:lnTo>
                  <a:lnTo>
                    <a:pt x="171" y="21"/>
                  </a:lnTo>
                  <a:lnTo>
                    <a:pt x="168" y="23"/>
                  </a:lnTo>
                  <a:lnTo>
                    <a:pt x="166" y="30"/>
                  </a:lnTo>
                  <a:lnTo>
                    <a:pt x="159" y="32"/>
                  </a:lnTo>
                  <a:lnTo>
                    <a:pt x="156" y="45"/>
                  </a:lnTo>
                  <a:lnTo>
                    <a:pt x="155" y="51"/>
                  </a:lnTo>
                  <a:lnTo>
                    <a:pt x="151" y="64"/>
                  </a:lnTo>
                  <a:lnTo>
                    <a:pt x="149" y="66"/>
                  </a:lnTo>
                  <a:lnTo>
                    <a:pt x="146" y="62"/>
                  </a:lnTo>
                  <a:lnTo>
                    <a:pt x="141" y="66"/>
                  </a:lnTo>
                  <a:lnTo>
                    <a:pt x="136" y="66"/>
                  </a:lnTo>
                  <a:lnTo>
                    <a:pt x="134" y="68"/>
                  </a:lnTo>
                  <a:lnTo>
                    <a:pt x="130" y="66"/>
                  </a:lnTo>
                  <a:lnTo>
                    <a:pt x="127" y="68"/>
                  </a:lnTo>
                  <a:lnTo>
                    <a:pt x="113" y="69"/>
                  </a:lnTo>
                  <a:lnTo>
                    <a:pt x="110" y="73"/>
                  </a:lnTo>
                  <a:lnTo>
                    <a:pt x="110" y="81"/>
                  </a:lnTo>
                  <a:lnTo>
                    <a:pt x="106" y="88"/>
                  </a:lnTo>
                  <a:lnTo>
                    <a:pt x="103" y="99"/>
                  </a:lnTo>
                  <a:lnTo>
                    <a:pt x="93" y="120"/>
                  </a:lnTo>
                  <a:lnTo>
                    <a:pt x="92" y="124"/>
                  </a:lnTo>
                  <a:lnTo>
                    <a:pt x="90" y="126"/>
                  </a:lnTo>
                  <a:lnTo>
                    <a:pt x="91" y="127"/>
                  </a:lnTo>
                  <a:lnTo>
                    <a:pt x="89" y="135"/>
                  </a:lnTo>
                  <a:lnTo>
                    <a:pt x="87" y="142"/>
                  </a:lnTo>
                  <a:lnTo>
                    <a:pt x="85" y="146"/>
                  </a:lnTo>
                  <a:lnTo>
                    <a:pt x="76" y="139"/>
                  </a:lnTo>
                  <a:lnTo>
                    <a:pt x="65" y="146"/>
                  </a:lnTo>
                  <a:lnTo>
                    <a:pt x="64" y="159"/>
                  </a:lnTo>
                  <a:lnTo>
                    <a:pt x="62" y="161"/>
                  </a:lnTo>
                  <a:lnTo>
                    <a:pt x="61" y="167"/>
                  </a:lnTo>
                  <a:lnTo>
                    <a:pt x="61" y="169"/>
                  </a:lnTo>
                  <a:lnTo>
                    <a:pt x="59" y="174"/>
                  </a:lnTo>
                  <a:lnTo>
                    <a:pt x="60" y="178"/>
                  </a:lnTo>
                  <a:lnTo>
                    <a:pt x="54" y="195"/>
                  </a:lnTo>
                  <a:lnTo>
                    <a:pt x="55" y="200"/>
                  </a:lnTo>
                  <a:lnTo>
                    <a:pt x="49" y="214"/>
                  </a:lnTo>
                  <a:lnTo>
                    <a:pt x="48" y="223"/>
                  </a:lnTo>
                  <a:lnTo>
                    <a:pt x="42" y="228"/>
                  </a:lnTo>
                  <a:lnTo>
                    <a:pt x="40" y="227"/>
                  </a:lnTo>
                  <a:lnTo>
                    <a:pt x="38" y="236"/>
                  </a:lnTo>
                  <a:lnTo>
                    <a:pt x="36" y="242"/>
                  </a:lnTo>
                  <a:lnTo>
                    <a:pt x="34" y="240"/>
                  </a:lnTo>
                  <a:lnTo>
                    <a:pt x="30" y="251"/>
                  </a:lnTo>
                  <a:lnTo>
                    <a:pt x="29" y="251"/>
                  </a:lnTo>
                  <a:lnTo>
                    <a:pt x="28" y="262"/>
                  </a:lnTo>
                  <a:lnTo>
                    <a:pt x="26" y="266"/>
                  </a:lnTo>
                  <a:lnTo>
                    <a:pt x="27" y="279"/>
                  </a:lnTo>
                  <a:lnTo>
                    <a:pt x="29" y="281"/>
                  </a:lnTo>
                  <a:lnTo>
                    <a:pt x="31" y="287"/>
                  </a:lnTo>
                  <a:lnTo>
                    <a:pt x="33" y="288"/>
                  </a:lnTo>
                  <a:lnTo>
                    <a:pt x="33" y="294"/>
                  </a:lnTo>
                  <a:lnTo>
                    <a:pt x="35" y="292"/>
                  </a:lnTo>
                  <a:lnTo>
                    <a:pt x="37" y="300"/>
                  </a:lnTo>
                  <a:lnTo>
                    <a:pt x="39" y="301"/>
                  </a:lnTo>
                  <a:lnTo>
                    <a:pt x="40" y="316"/>
                  </a:lnTo>
                  <a:lnTo>
                    <a:pt x="37" y="341"/>
                  </a:lnTo>
                  <a:lnTo>
                    <a:pt x="32" y="345"/>
                  </a:lnTo>
                  <a:lnTo>
                    <a:pt x="32" y="371"/>
                  </a:lnTo>
                  <a:lnTo>
                    <a:pt x="33" y="371"/>
                  </a:lnTo>
                  <a:lnTo>
                    <a:pt x="39" y="360"/>
                  </a:lnTo>
                  <a:lnTo>
                    <a:pt x="40" y="350"/>
                  </a:lnTo>
                  <a:lnTo>
                    <a:pt x="43" y="352"/>
                  </a:lnTo>
                  <a:lnTo>
                    <a:pt x="49" y="350"/>
                  </a:lnTo>
                  <a:lnTo>
                    <a:pt x="53" y="345"/>
                  </a:lnTo>
                  <a:lnTo>
                    <a:pt x="55" y="343"/>
                  </a:lnTo>
                  <a:lnTo>
                    <a:pt x="60" y="337"/>
                  </a:lnTo>
                  <a:lnTo>
                    <a:pt x="67" y="333"/>
                  </a:lnTo>
                  <a:lnTo>
                    <a:pt x="71" y="330"/>
                  </a:lnTo>
                  <a:lnTo>
                    <a:pt x="75" y="322"/>
                  </a:lnTo>
                  <a:lnTo>
                    <a:pt x="74" y="341"/>
                  </a:lnTo>
                  <a:lnTo>
                    <a:pt x="73" y="343"/>
                  </a:lnTo>
                  <a:lnTo>
                    <a:pt x="69" y="341"/>
                  </a:lnTo>
                  <a:lnTo>
                    <a:pt x="66" y="343"/>
                  </a:lnTo>
                  <a:lnTo>
                    <a:pt x="63" y="352"/>
                  </a:lnTo>
                  <a:lnTo>
                    <a:pt x="64" y="358"/>
                  </a:lnTo>
                  <a:lnTo>
                    <a:pt x="58" y="360"/>
                  </a:lnTo>
                  <a:lnTo>
                    <a:pt x="55" y="363"/>
                  </a:lnTo>
                  <a:lnTo>
                    <a:pt x="54" y="361"/>
                  </a:lnTo>
                  <a:lnTo>
                    <a:pt x="52" y="374"/>
                  </a:lnTo>
                  <a:lnTo>
                    <a:pt x="41" y="380"/>
                  </a:lnTo>
                  <a:lnTo>
                    <a:pt x="43" y="382"/>
                  </a:lnTo>
                  <a:lnTo>
                    <a:pt x="42" y="386"/>
                  </a:lnTo>
                  <a:lnTo>
                    <a:pt x="37" y="391"/>
                  </a:lnTo>
                  <a:lnTo>
                    <a:pt x="35" y="403"/>
                  </a:lnTo>
                  <a:lnTo>
                    <a:pt x="32" y="401"/>
                  </a:lnTo>
                  <a:lnTo>
                    <a:pt x="33" y="412"/>
                  </a:lnTo>
                  <a:lnTo>
                    <a:pt x="26" y="423"/>
                  </a:lnTo>
                  <a:lnTo>
                    <a:pt x="23" y="421"/>
                  </a:lnTo>
                  <a:lnTo>
                    <a:pt x="12" y="431"/>
                  </a:lnTo>
                  <a:lnTo>
                    <a:pt x="12" y="442"/>
                  </a:lnTo>
                  <a:lnTo>
                    <a:pt x="8" y="455"/>
                  </a:lnTo>
                  <a:lnTo>
                    <a:pt x="2" y="462"/>
                  </a:lnTo>
                  <a:lnTo>
                    <a:pt x="2" y="472"/>
                  </a:lnTo>
                  <a:lnTo>
                    <a:pt x="0" y="479"/>
                  </a:lnTo>
                </a:path>
              </a:pathLst>
            </a:custGeom>
            <a:solidFill>
              <a:srgbClr val="9DB6E3"/>
            </a:solidFill>
            <a:ln w="285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82D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39" name="Freeform 198"/>
            <p:cNvSpPr>
              <a:spLocks/>
            </p:cNvSpPr>
            <p:nvPr/>
          </p:nvSpPr>
          <p:spPr bwMode="auto">
            <a:xfrm>
              <a:off x="2798" y="1980"/>
              <a:ext cx="383" cy="145"/>
            </a:xfrm>
            <a:custGeom>
              <a:avLst/>
              <a:gdLst>
                <a:gd name="T0" fmla="*/ 12 w 332"/>
                <a:gd name="T1" fmla="*/ 23 h 241"/>
                <a:gd name="T2" fmla="*/ 20 w 332"/>
                <a:gd name="T3" fmla="*/ 23 h 241"/>
                <a:gd name="T4" fmla="*/ 37 w 332"/>
                <a:gd name="T5" fmla="*/ 22 h 241"/>
                <a:gd name="T6" fmla="*/ 46 w 332"/>
                <a:gd name="T7" fmla="*/ 24 h 241"/>
                <a:gd name="T8" fmla="*/ 59 w 332"/>
                <a:gd name="T9" fmla="*/ 25 h 241"/>
                <a:gd name="T10" fmla="*/ 70 w 332"/>
                <a:gd name="T11" fmla="*/ 28 h 241"/>
                <a:gd name="T12" fmla="*/ 77 w 332"/>
                <a:gd name="T13" fmla="*/ 29 h 241"/>
                <a:gd name="T14" fmla="*/ 83 w 332"/>
                <a:gd name="T15" fmla="*/ 31 h 241"/>
                <a:gd name="T16" fmla="*/ 102 w 332"/>
                <a:gd name="T17" fmla="*/ 31 h 241"/>
                <a:gd name="T18" fmla="*/ 133 w 332"/>
                <a:gd name="T19" fmla="*/ 29 h 241"/>
                <a:gd name="T20" fmla="*/ 147 w 332"/>
                <a:gd name="T21" fmla="*/ 29 h 241"/>
                <a:gd name="T22" fmla="*/ 162 w 332"/>
                <a:gd name="T23" fmla="*/ 31 h 241"/>
                <a:gd name="T24" fmla="*/ 173 w 332"/>
                <a:gd name="T25" fmla="*/ 29 h 241"/>
                <a:gd name="T26" fmla="*/ 175 w 332"/>
                <a:gd name="T27" fmla="*/ 27 h 241"/>
                <a:gd name="T28" fmla="*/ 183 w 332"/>
                <a:gd name="T29" fmla="*/ 23 h 241"/>
                <a:gd name="T30" fmla="*/ 221 w 332"/>
                <a:gd name="T31" fmla="*/ 22 h 241"/>
                <a:gd name="T32" fmla="*/ 241 w 332"/>
                <a:gd name="T33" fmla="*/ 25 h 241"/>
                <a:gd name="T34" fmla="*/ 261 w 332"/>
                <a:gd name="T35" fmla="*/ 28 h 241"/>
                <a:gd name="T36" fmla="*/ 272 w 332"/>
                <a:gd name="T37" fmla="*/ 31 h 241"/>
                <a:gd name="T38" fmla="*/ 287 w 332"/>
                <a:gd name="T39" fmla="*/ 29 h 241"/>
                <a:gd name="T40" fmla="*/ 298 w 332"/>
                <a:gd name="T41" fmla="*/ 31 h 241"/>
                <a:gd name="T42" fmla="*/ 313 w 332"/>
                <a:gd name="T43" fmla="*/ 31 h 241"/>
                <a:gd name="T44" fmla="*/ 337 w 332"/>
                <a:gd name="T45" fmla="*/ 29 h 241"/>
                <a:gd name="T46" fmla="*/ 346 w 332"/>
                <a:gd name="T47" fmla="*/ 27 h 241"/>
                <a:gd name="T48" fmla="*/ 367 w 332"/>
                <a:gd name="T49" fmla="*/ 27 h 241"/>
                <a:gd name="T50" fmla="*/ 376 w 332"/>
                <a:gd name="T51" fmla="*/ 29 h 241"/>
                <a:gd name="T52" fmla="*/ 378 w 332"/>
                <a:gd name="T53" fmla="*/ 31 h 241"/>
                <a:gd name="T54" fmla="*/ 401 w 332"/>
                <a:gd name="T55" fmla="*/ 31 h 241"/>
                <a:gd name="T56" fmla="*/ 407 w 332"/>
                <a:gd name="T57" fmla="*/ 27 h 241"/>
                <a:gd name="T58" fmla="*/ 423 w 332"/>
                <a:gd name="T59" fmla="*/ 25 h 241"/>
                <a:gd name="T60" fmla="*/ 442 w 332"/>
                <a:gd name="T61" fmla="*/ 25 h 241"/>
                <a:gd name="T62" fmla="*/ 441 w 332"/>
                <a:gd name="T63" fmla="*/ 23 h 241"/>
                <a:gd name="T64" fmla="*/ 450 w 332"/>
                <a:gd name="T65" fmla="*/ 21 h 241"/>
                <a:gd name="T66" fmla="*/ 478 w 332"/>
                <a:gd name="T67" fmla="*/ 18 h 241"/>
                <a:gd name="T68" fmla="*/ 497 w 332"/>
                <a:gd name="T69" fmla="*/ 17 h 241"/>
                <a:gd name="T70" fmla="*/ 505 w 332"/>
                <a:gd name="T71" fmla="*/ 17 h 241"/>
                <a:gd name="T72" fmla="*/ 508 w 332"/>
                <a:gd name="T73" fmla="*/ 15 h 241"/>
                <a:gd name="T74" fmla="*/ 508 w 332"/>
                <a:gd name="T75" fmla="*/ 14 h 241"/>
                <a:gd name="T76" fmla="*/ 510 w 332"/>
                <a:gd name="T77" fmla="*/ 13 h 241"/>
                <a:gd name="T78" fmla="*/ 510 w 332"/>
                <a:gd name="T79" fmla="*/ 13 h 241"/>
                <a:gd name="T80" fmla="*/ 519 w 332"/>
                <a:gd name="T81" fmla="*/ 12 h 241"/>
                <a:gd name="T82" fmla="*/ 521 w 332"/>
                <a:gd name="T83" fmla="*/ 11 h 241"/>
                <a:gd name="T84" fmla="*/ 527 w 332"/>
                <a:gd name="T85" fmla="*/ 10 h 241"/>
                <a:gd name="T86" fmla="*/ 528 w 332"/>
                <a:gd name="T87" fmla="*/ 8 h 241"/>
                <a:gd name="T88" fmla="*/ 528 w 332"/>
                <a:gd name="T89" fmla="*/ 7 h 241"/>
                <a:gd name="T90" fmla="*/ 530 w 332"/>
                <a:gd name="T91" fmla="*/ 7 h 241"/>
                <a:gd name="T92" fmla="*/ 538 w 332"/>
                <a:gd name="T93" fmla="*/ 7 h 241"/>
                <a:gd name="T94" fmla="*/ 542 w 332"/>
                <a:gd name="T95" fmla="*/ 7 h 241"/>
                <a:gd name="T96" fmla="*/ 546 w 332"/>
                <a:gd name="T97" fmla="*/ 6 h 241"/>
                <a:gd name="T98" fmla="*/ 547 w 332"/>
                <a:gd name="T99" fmla="*/ 7 h 241"/>
                <a:gd name="T100" fmla="*/ 554 w 332"/>
                <a:gd name="T101" fmla="*/ 6 h 241"/>
                <a:gd name="T102" fmla="*/ 556 w 332"/>
                <a:gd name="T103" fmla="*/ 5 h 241"/>
                <a:gd name="T104" fmla="*/ 557 w 332"/>
                <a:gd name="T105" fmla="*/ 5 h 241"/>
                <a:gd name="T106" fmla="*/ 557 w 332"/>
                <a:gd name="T107" fmla="*/ 4 h 241"/>
                <a:gd name="T108" fmla="*/ 569 w 332"/>
                <a:gd name="T109" fmla="*/ 5 h 241"/>
                <a:gd name="T110" fmla="*/ 572 w 332"/>
                <a:gd name="T111" fmla="*/ 4 h 241"/>
                <a:gd name="T112" fmla="*/ 570 w 332"/>
                <a:gd name="T113" fmla="*/ 2 h 241"/>
                <a:gd name="T114" fmla="*/ 577 w 332"/>
                <a:gd name="T115" fmla="*/ 1 h 241"/>
                <a:gd name="T116" fmla="*/ 586 w 332"/>
                <a:gd name="T117" fmla="*/ 1 h 241"/>
                <a:gd name="T118" fmla="*/ 588 w 332"/>
                <a:gd name="T119" fmla="*/ 0 h 241"/>
                <a:gd name="T120" fmla="*/ 586 w 332"/>
                <a:gd name="T121" fmla="*/ 1 h 2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32" h="241">
                  <a:moveTo>
                    <a:pt x="0" y="166"/>
                  </a:moveTo>
                  <a:lnTo>
                    <a:pt x="0" y="172"/>
                  </a:lnTo>
                  <a:lnTo>
                    <a:pt x="7" y="174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11" y="174"/>
                  </a:lnTo>
                  <a:lnTo>
                    <a:pt x="14" y="178"/>
                  </a:lnTo>
                  <a:lnTo>
                    <a:pt x="15" y="174"/>
                  </a:lnTo>
                  <a:lnTo>
                    <a:pt x="21" y="172"/>
                  </a:lnTo>
                  <a:lnTo>
                    <a:pt x="21" y="174"/>
                  </a:lnTo>
                  <a:lnTo>
                    <a:pt x="27" y="178"/>
                  </a:lnTo>
                  <a:lnTo>
                    <a:pt x="26" y="183"/>
                  </a:lnTo>
                  <a:lnTo>
                    <a:pt x="29" y="185"/>
                  </a:lnTo>
                  <a:lnTo>
                    <a:pt x="29" y="192"/>
                  </a:lnTo>
                  <a:lnTo>
                    <a:pt x="33" y="191"/>
                  </a:lnTo>
                  <a:lnTo>
                    <a:pt x="38" y="196"/>
                  </a:lnTo>
                  <a:lnTo>
                    <a:pt x="41" y="206"/>
                  </a:lnTo>
                  <a:lnTo>
                    <a:pt x="40" y="211"/>
                  </a:lnTo>
                  <a:lnTo>
                    <a:pt x="41" y="211"/>
                  </a:lnTo>
                  <a:lnTo>
                    <a:pt x="42" y="219"/>
                  </a:lnTo>
                  <a:lnTo>
                    <a:pt x="43" y="221"/>
                  </a:lnTo>
                  <a:lnTo>
                    <a:pt x="43" y="224"/>
                  </a:lnTo>
                  <a:lnTo>
                    <a:pt x="44" y="224"/>
                  </a:lnTo>
                  <a:lnTo>
                    <a:pt x="47" y="232"/>
                  </a:lnTo>
                  <a:lnTo>
                    <a:pt x="50" y="234"/>
                  </a:lnTo>
                  <a:lnTo>
                    <a:pt x="53" y="232"/>
                  </a:lnTo>
                  <a:lnTo>
                    <a:pt x="57" y="232"/>
                  </a:lnTo>
                  <a:lnTo>
                    <a:pt x="58" y="228"/>
                  </a:lnTo>
                  <a:lnTo>
                    <a:pt x="65" y="232"/>
                  </a:lnTo>
                  <a:lnTo>
                    <a:pt x="75" y="228"/>
                  </a:lnTo>
                  <a:lnTo>
                    <a:pt x="77" y="222"/>
                  </a:lnTo>
                  <a:lnTo>
                    <a:pt x="79" y="224"/>
                  </a:lnTo>
                  <a:lnTo>
                    <a:pt x="82" y="224"/>
                  </a:lnTo>
                  <a:lnTo>
                    <a:pt x="86" y="232"/>
                  </a:lnTo>
                  <a:lnTo>
                    <a:pt x="89" y="228"/>
                  </a:lnTo>
                  <a:lnTo>
                    <a:pt x="91" y="232"/>
                  </a:lnTo>
                  <a:lnTo>
                    <a:pt x="93" y="226"/>
                  </a:lnTo>
                  <a:lnTo>
                    <a:pt x="97" y="221"/>
                  </a:lnTo>
                  <a:lnTo>
                    <a:pt x="98" y="219"/>
                  </a:lnTo>
                  <a:lnTo>
                    <a:pt x="99" y="219"/>
                  </a:lnTo>
                  <a:lnTo>
                    <a:pt x="101" y="209"/>
                  </a:lnTo>
                  <a:lnTo>
                    <a:pt x="99" y="206"/>
                  </a:lnTo>
                  <a:lnTo>
                    <a:pt x="101" y="200"/>
                  </a:lnTo>
                  <a:lnTo>
                    <a:pt x="101" y="187"/>
                  </a:lnTo>
                  <a:lnTo>
                    <a:pt x="104" y="179"/>
                  </a:lnTo>
                  <a:lnTo>
                    <a:pt x="118" y="174"/>
                  </a:lnTo>
                  <a:lnTo>
                    <a:pt x="122" y="176"/>
                  </a:lnTo>
                  <a:lnTo>
                    <a:pt x="125" y="172"/>
                  </a:lnTo>
                  <a:lnTo>
                    <a:pt x="129" y="174"/>
                  </a:lnTo>
                  <a:lnTo>
                    <a:pt x="136" y="181"/>
                  </a:lnTo>
                  <a:lnTo>
                    <a:pt x="136" y="189"/>
                  </a:lnTo>
                  <a:lnTo>
                    <a:pt x="144" y="204"/>
                  </a:lnTo>
                  <a:lnTo>
                    <a:pt x="143" y="211"/>
                  </a:lnTo>
                  <a:lnTo>
                    <a:pt x="147" y="215"/>
                  </a:lnTo>
                  <a:lnTo>
                    <a:pt x="149" y="232"/>
                  </a:lnTo>
                  <a:lnTo>
                    <a:pt x="152" y="237"/>
                  </a:lnTo>
                  <a:lnTo>
                    <a:pt x="154" y="237"/>
                  </a:lnTo>
                  <a:lnTo>
                    <a:pt x="156" y="226"/>
                  </a:lnTo>
                  <a:lnTo>
                    <a:pt x="158" y="221"/>
                  </a:lnTo>
                  <a:lnTo>
                    <a:pt x="162" y="219"/>
                  </a:lnTo>
                  <a:lnTo>
                    <a:pt x="164" y="221"/>
                  </a:lnTo>
                  <a:lnTo>
                    <a:pt x="165" y="226"/>
                  </a:lnTo>
                  <a:lnTo>
                    <a:pt x="168" y="232"/>
                  </a:lnTo>
                  <a:lnTo>
                    <a:pt x="173" y="236"/>
                  </a:lnTo>
                  <a:lnTo>
                    <a:pt x="174" y="234"/>
                  </a:lnTo>
                  <a:lnTo>
                    <a:pt x="177" y="236"/>
                  </a:lnTo>
                  <a:lnTo>
                    <a:pt x="181" y="228"/>
                  </a:lnTo>
                  <a:lnTo>
                    <a:pt x="183" y="222"/>
                  </a:lnTo>
                  <a:lnTo>
                    <a:pt x="190" y="226"/>
                  </a:lnTo>
                  <a:lnTo>
                    <a:pt x="189" y="207"/>
                  </a:lnTo>
                  <a:lnTo>
                    <a:pt x="196" y="207"/>
                  </a:lnTo>
                  <a:lnTo>
                    <a:pt x="195" y="204"/>
                  </a:lnTo>
                  <a:lnTo>
                    <a:pt x="200" y="204"/>
                  </a:lnTo>
                  <a:lnTo>
                    <a:pt x="201" y="206"/>
                  </a:lnTo>
                  <a:lnTo>
                    <a:pt x="207" y="206"/>
                  </a:lnTo>
                  <a:lnTo>
                    <a:pt x="208" y="211"/>
                  </a:lnTo>
                  <a:lnTo>
                    <a:pt x="207" y="215"/>
                  </a:lnTo>
                  <a:lnTo>
                    <a:pt x="212" y="219"/>
                  </a:lnTo>
                  <a:lnTo>
                    <a:pt x="210" y="228"/>
                  </a:lnTo>
                  <a:lnTo>
                    <a:pt x="213" y="230"/>
                  </a:lnTo>
                  <a:lnTo>
                    <a:pt x="213" y="241"/>
                  </a:lnTo>
                  <a:lnTo>
                    <a:pt x="215" y="241"/>
                  </a:lnTo>
                  <a:lnTo>
                    <a:pt x="222" y="236"/>
                  </a:lnTo>
                  <a:lnTo>
                    <a:pt x="227" y="236"/>
                  </a:lnTo>
                  <a:lnTo>
                    <a:pt x="230" y="222"/>
                  </a:lnTo>
                  <a:lnTo>
                    <a:pt x="229" y="207"/>
                  </a:lnTo>
                  <a:lnTo>
                    <a:pt x="230" y="207"/>
                  </a:lnTo>
                  <a:lnTo>
                    <a:pt x="230" y="200"/>
                  </a:lnTo>
                  <a:lnTo>
                    <a:pt x="236" y="192"/>
                  </a:lnTo>
                  <a:lnTo>
                    <a:pt x="239" y="191"/>
                  </a:lnTo>
                  <a:lnTo>
                    <a:pt x="241" y="194"/>
                  </a:lnTo>
                  <a:lnTo>
                    <a:pt x="247" y="194"/>
                  </a:lnTo>
                  <a:lnTo>
                    <a:pt x="250" y="187"/>
                  </a:lnTo>
                  <a:lnTo>
                    <a:pt x="247" y="185"/>
                  </a:lnTo>
                  <a:lnTo>
                    <a:pt x="246" y="181"/>
                  </a:lnTo>
                  <a:lnTo>
                    <a:pt x="249" y="179"/>
                  </a:lnTo>
                  <a:lnTo>
                    <a:pt x="248" y="172"/>
                  </a:lnTo>
                  <a:lnTo>
                    <a:pt x="250" y="170"/>
                  </a:lnTo>
                  <a:lnTo>
                    <a:pt x="254" y="159"/>
                  </a:lnTo>
                  <a:lnTo>
                    <a:pt x="254" y="144"/>
                  </a:lnTo>
                  <a:lnTo>
                    <a:pt x="257" y="140"/>
                  </a:lnTo>
                  <a:lnTo>
                    <a:pt x="270" y="138"/>
                  </a:lnTo>
                  <a:lnTo>
                    <a:pt x="272" y="131"/>
                  </a:lnTo>
                  <a:lnTo>
                    <a:pt x="279" y="127"/>
                  </a:lnTo>
                  <a:lnTo>
                    <a:pt x="281" y="131"/>
                  </a:lnTo>
                  <a:lnTo>
                    <a:pt x="281" y="133"/>
                  </a:lnTo>
                  <a:lnTo>
                    <a:pt x="282" y="133"/>
                  </a:lnTo>
                  <a:lnTo>
                    <a:pt x="285" y="129"/>
                  </a:lnTo>
                  <a:lnTo>
                    <a:pt x="285" y="125"/>
                  </a:lnTo>
                  <a:lnTo>
                    <a:pt x="285" y="121"/>
                  </a:lnTo>
                  <a:lnTo>
                    <a:pt x="286" y="114"/>
                  </a:lnTo>
                  <a:lnTo>
                    <a:pt x="285" y="114"/>
                  </a:lnTo>
                  <a:lnTo>
                    <a:pt x="285" y="116"/>
                  </a:lnTo>
                  <a:lnTo>
                    <a:pt x="286" y="110"/>
                  </a:lnTo>
                  <a:lnTo>
                    <a:pt x="286" y="112"/>
                  </a:lnTo>
                  <a:lnTo>
                    <a:pt x="286" y="106"/>
                  </a:lnTo>
                  <a:lnTo>
                    <a:pt x="288" y="101"/>
                  </a:lnTo>
                  <a:lnTo>
                    <a:pt x="287" y="101"/>
                  </a:lnTo>
                  <a:lnTo>
                    <a:pt x="287" y="97"/>
                  </a:lnTo>
                  <a:lnTo>
                    <a:pt x="288" y="97"/>
                  </a:lnTo>
                  <a:lnTo>
                    <a:pt x="289" y="99"/>
                  </a:lnTo>
                  <a:lnTo>
                    <a:pt x="289" y="97"/>
                  </a:lnTo>
                  <a:lnTo>
                    <a:pt x="293" y="93"/>
                  </a:lnTo>
                  <a:lnTo>
                    <a:pt x="293" y="90"/>
                  </a:lnTo>
                  <a:lnTo>
                    <a:pt x="294" y="88"/>
                  </a:lnTo>
                  <a:lnTo>
                    <a:pt x="295" y="88"/>
                  </a:lnTo>
                  <a:lnTo>
                    <a:pt x="295" y="82"/>
                  </a:lnTo>
                  <a:lnTo>
                    <a:pt x="296" y="76"/>
                  </a:lnTo>
                  <a:lnTo>
                    <a:pt x="297" y="75"/>
                  </a:lnTo>
                  <a:lnTo>
                    <a:pt x="297" y="71"/>
                  </a:lnTo>
                  <a:lnTo>
                    <a:pt x="298" y="69"/>
                  </a:lnTo>
                  <a:lnTo>
                    <a:pt x="298" y="65"/>
                  </a:lnTo>
                  <a:lnTo>
                    <a:pt x="298" y="61"/>
                  </a:lnTo>
                  <a:lnTo>
                    <a:pt x="299" y="58"/>
                  </a:lnTo>
                  <a:lnTo>
                    <a:pt x="298" y="56"/>
                  </a:lnTo>
                  <a:lnTo>
                    <a:pt x="298" y="54"/>
                  </a:lnTo>
                  <a:lnTo>
                    <a:pt x="299" y="56"/>
                  </a:lnTo>
                  <a:lnTo>
                    <a:pt x="299" y="52"/>
                  </a:lnTo>
                  <a:lnTo>
                    <a:pt x="299" y="56"/>
                  </a:lnTo>
                  <a:lnTo>
                    <a:pt x="301" y="56"/>
                  </a:lnTo>
                  <a:lnTo>
                    <a:pt x="303" y="50"/>
                  </a:lnTo>
                  <a:lnTo>
                    <a:pt x="304" y="50"/>
                  </a:lnTo>
                  <a:lnTo>
                    <a:pt x="306" y="52"/>
                  </a:lnTo>
                  <a:lnTo>
                    <a:pt x="306" y="54"/>
                  </a:lnTo>
                  <a:lnTo>
                    <a:pt x="306" y="56"/>
                  </a:lnTo>
                  <a:lnTo>
                    <a:pt x="307" y="54"/>
                  </a:lnTo>
                  <a:lnTo>
                    <a:pt x="308" y="48"/>
                  </a:lnTo>
                  <a:lnTo>
                    <a:pt x="309" y="47"/>
                  </a:lnTo>
                  <a:lnTo>
                    <a:pt x="309" y="48"/>
                  </a:lnTo>
                  <a:lnTo>
                    <a:pt x="309" y="50"/>
                  </a:lnTo>
                  <a:lnTo>
                    <a:pt x="311" y="48"/>
                  </a:lnTo>
                  <a:lnTo>
                    <a:pt x="312" y="52"/>
                  </a:lnTo>
                  <a:lnTo>
                    <a:pt x="313" y="48"/>
                  </a:lnTo>
                  <a:lnTo>
                    <a:pt x="315" y="47"/>
                  </a:lnTo>
                  <a:lnTo>
                    <a:pt x="314" y="45"/>
                  </a:lnTo>
                  <a:lnTo>
                    <a:pt x="314" y="41"/>
                  </a:lnTo>
                  <a:lnTo>
                    <a:pt x="315" y="39"/>
                  </a:lnTo>
                  <a:lnTo>
                    <a:pt x="317" y="35"/>
                  </a:lnTo>
                  <a:lnTo>
                    <a:pt x="315" y="35"/>
                  </a:lnTo>
                  <a:lnTo>
                    <a:pt x="314" y="33"/>
                  </a:lnTo>
                  <a:lnTo>
                    <a:pt x="314" y="32"/>
                  </a:lnTo>
                  <a:lnTo>
                    <a:pt x="315" y="30"/>
                  </a:lnTo>
                  <a:lnTo>
                    <a:pt x="317" y="30"/>
                  </a:lnTo>
                  <a:lnTo>
                    <a:pt x="318" y="32"/>
                  </a:lnTo>
                  <a:lnTo>
                    <a:pt x="321" y="35"/>
                  </a:lnTo>
                  <a:lnTo>
                    <a:pt x="322" y="32"/>
                  </a:lnTo>
                  <a:lnTo>
                    <a:pt x="322" y="30"/>
                  </a:lnTo>
                  <a:lnTo>
                    <a:pt x="323" y="28"/>
                  </a:lnTo>
                  <a:lnTo>
                    <a:pt x="323" y="24"/>
                  </a:lnTo>
                  <a:lnTo>
                    <a:pt x="322" y="20"/>
                  </a:lnTo>
                  <a:lnTo>
                    <a:pt x="322" y="18"/>
                  </a:lnTo>
                  <a:lnTo>
                    <a:pt x="323" y="13"/>
                  </a:lnTo>
                  <a:lnTo>
                    <a:pt x="324" y="11"/>
                  </a:lnTo>
                  <a:lnTo>
                    <a:pt x="325" y="9"/>
                  </a:lnTo>
                  <a:lnTo>
                    <a:pt x="326" y="7"/>
                  </a:lnTo>
                  <a:lnTo>
                    <a:pt x="328" y="5"/>
                  </a:lnTo>
                  <a:lnTo>
                    <a:pt x="330" y="3"/>
                  </a:lnTo>
                  <a:lnTo>
                    <a:pt x="330" y="2"/>
                  </a:lnTo>
                  <a:lnTo>
                    <a:pt x="331" y="0"/>
                  </a:lnTo>
                  <a:lnTo>
                    <a:pt x="332" y="0"/>
                  </a:lnTo>
                  <a:lnTo>
                    <a:pt x="332" y="2"/>
                  </a:lnTo>
                  <a:lnTo>
                    <a:pt x="331" y="3"/>
                  </a:lnTo>
                  <a:lnTo>
                    <a:pt x="330" y="7"/>
                  </a:lnTo>
                </a:path>
              </a:pathLst>
            </a:custGeom>
            <a:solidFill>
              <a:srgbClr val="9DB6E3"/>
            </a:solidFill>
            <a:ln w="285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82D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40" name="Freeform 199"/>
            <p:cNvSpPr>
              <a:spLocks/>
            </p:cNvSpPr>
            <p:nvPr/>
          </p:nvSpPr>
          <p:spPr bwMode="auto">
            <a:xfrm>
              <a:off x="2474" y="1969"/>
              <a:ext cx="462" cy="429"/>
            </a:xfrm>
            <a:custGeom>
              <a:avLst/>
              <a:gdLst>
                <a:gd name="T0" fmla="*/ 54 w 399"/>
                <a:gd name="T1" fmla="*/ 34 h 711"/>
                <a:gd name="T2" fmla="*/ 93 w 399"/>
                <a:gd name="T3" fmla="*/ 33 h 711"/>
                <a:gd name="T4" fmla="*/ 145 w 399"/>
                <a:gd name="T5" fmla="*/ 31 h 711"/>
                <a:gd name="T6" fmla="*/ 186 w 399"/>
                <a:gd name="T7" fmla="*/ 26 h 711"/>
                <a:gd name="T8" fmla="*/ 195 w 399"/>
                <a:gd name="T9" fmla="*/ 22 h 711"/>
                <a:gd name="T10" fmla="*/ 219 w 399"/>
                <a:gd name="T11" fmla="*/ 22 h 711"/>
                <a:gd name="T12" fmla="*/ 263 w 399"/>
                <a:gd name="T13" fmla="*/ 22 h 711"/>
                <a:gd name="T14" fmla="*/ 299 w 399"/>
                <a:gd name="T15" fmla="*/ 21 h 711"/>
                <a:gd name="T16" fmla="*/ 325 w 399"/>
                <a:gd name="T17" fmla="*/ 17 h 711"/>
                <a:gd name="T18" fmla="*/ 353 w 399"/>
                <a:gd name="T19" fmla="*/ 16 h 711"/>
                <a:gd name="T20" fmla="*/ 374 w 399"/>
                <a:gd name="T21" fmla="*/ 8 h 711"/>
                <a:gd name="T22" fmla="*/ 391 w 399"/>
                <a:gd name="T23" fmla="*/ 1 h 711"/>
                <a:gd name="T24" fmla="*/ 411 w 399"/>
                <a:gd name="T25" fmla="*/ 1 h 711"/>
                <a:gd name="T26" fmla="*/ 469 w 399"/>
                <a:gd name="T27" fmla="*/ 4 h 711"/>
                <a:gd name="T28" fmla="*/ 531 w 399"/>
                <a:gd name="T29" fmla="*/ 3 h 711"/>
                <a:gd name="T30" fmla="*/ 577 w 399"/>
                <a:gd name="T31" fmla="*/ 3 h 711"/>
                <a:gd name="T32" fmla="*/ 592 w 399"/>
                <a:gd name="T33" fmla="*/ 8 h 711"/>
                <a:gd name="T34" fmla="*/ 636 w 399"/>
                <a:gd name="T35" fmla="*/ 7 h 711"/>
                <a:gd name="T36" fmla="*/ 596 w 399"/>
                <a:gd name="T37" fmla="*/ 10 h 711"/>
                <a:gd name="T38" fmla="*/ 550 w 399"/>
                <a:gd name="T39" fmla="*/ 17 h 711"/>
                <a:gd name="T40" fmla="*/ 503 w 399"/>
                <a:gd name="T41" fmla="*/ 25 h 711"/>
                <a:gd name="T42" fmla="*/ 542 w 399"/>
                <a:gd name="T43" fmla="*/ 25 h 711"/>
                <a:gd name="T44" fmla="*/ 577 w 399"/>
                <a:gd name="T45" fmla="*/ 31 h 711"/>
                <a:gd name="T46" fmla="*/ 600 w 399"/>
                <a:gd name="T47" fmla="*/ 33 h 711"/>
                <a:gd name="T48" fmla="*/ 659 w 399"/>
                <a:gd name="T49" fmla="*/ 33 h 711"/>
                <a:gd name="T50" fmla="*/ 676 w 399"/>
                <a:gd name="T51" fmla="*/ 36 h 711"/>
                <a:gd name="T52" fmla="*/ 705 w 399"/>
                <a:gd name="T53" fmla="*/ 37 h 711"/>
                <a:gd name="T54" fmla="*/ 716 w 399"/>
                <a:gd name="T55" fmla="*/ 45 h 711"/>
                <a:gd name="T56" fmla="*/ 665 w 399"/>
                <a:gd name="T57" fmla="*/ 49 h 711"/>
                <a:gd name="T58" fmla="*/ 646 w 399"/>
                <a:gd name="T59" fmla="*/ 43 h 711"/>
                <a:gd name="T60" fmla="*/ 600 w 399"/>
                <a:gd name="T61" fmla="*/ 43 h 711"/>
                <a:gd name="T62" fmla="*/ 606 w 399"/>
                <a:gd name="T63" fmla="*/ 52 h 711"/>
                <a:gd name="T64" fmla="*/ 577 w 399"/>
                <a:gd name="T65" fmla="*/ 54 h 711"/>
                <a:gd name="T66" fmla="*/ 533 w 399"/>
                <a:gd name="T67" fmla="*/ 61 h 711"/>
                <a:gd name="T68" fmla="*/ 567 w 399"/>
                <a:gd name="T69" fmla="*/ 71 h 711"/>
                <a:gd name="T70" fmla="*/ 606 w 399"/>
                <a:gd name="T71" fmla="*/ 74 h 711"/>
                <a:gd name="T72" fmla="*/ 618 w 399"/>
                <a:gd name="T73" fmla="*/ 73 h 711"/>
                <a:gd name="T74" fmla="*/ 647 w 399"/>
                <a:gd name="T75" fmla="*/ 75 h 711"/>
                <a:gd name="T76" fmla="*/ 648 w 399"/>
                <a:gd name="T77" fmla="*/ 87 h 711"/>
                <a:gd name="T78" fmla="*/ 601 w 399"/>
                <a:gd name="T79" fmla="*/ 91 h 711"/>
                <a:gd name="T80" fmla="*/ 572 w 399"/>
                <a:gd name="T81" fmla="*/ 91 h 711"/>
                <a:gd name="T82" fmla="*/ 544 w 399"/>
                <a:gd name="T83" fmla="*/ 93 h 711"/>
                <a:gd name="T84" fmla="*/ 499 w 399"/>
                <a:gd name="T85" fmla="*/ 92 h 711"/>
                <a:gd name="T86" fmla="*/ 490 w 399"/>
                <a:gd name="T87" fmla="*/ 87 h 711"/>
                <a:gd name="T88" fmla="*/ 419 w 399"/>
                <a:gd name="T89" fmla="*/ 87 h 711"/>
                <a:gd name="T90" fmla="*/ 399 w 399"/>
                <a:gd name="T91" fmla="*/ 83 h 711"/>
                <a:gd name="T92" fmla="*/ 399 w 399"/>
                <a:gd name="T93" fmla="*/ 78 h 711"/>
                <a:gd name="T94" fmla="*/ 380 w 399"/>
                <a:gd name="T95" fmla="*/ 77 h 711"/>
                <a:gd name="T96" fmla="*/ 329 w 399"/>
                <a:gd name="T97" fmla="*/ 77 h 711"/>
                <a:gd name="T98" fmla="*/ 254 w 399"/>
                <a:gd name="T99" fmla="*/ 77 h 711"/>
                <a:gd name="T100" fmla="*/ 205 w 399"/>
                <a:gd name="T101" fmla="*/ 76 h 711"/>
                <a:gd name="T102" fmla="*/ 156 w 399"/>
                <a:gd name="T103" fmla="*/ 72 h 711"/>
                <a:gd name="T104" fmla="*/ 131 w 399"/>
                <a:gd name="T105" fmla="*/ 69 h 711"/>
                <a:gd name="T106" fmla="*/ 93 w 399"/>
                <a:gd name="T107" fmla="*/ 65 h 711"/>
                <a:gd name="T108" fmla="*/ 76 w 399"/>
                <a:gd name="T109" fmla="*/ 59 h 711"/>
                <a:gd name="T110" fmla="*/ 49 w 399"/>
                <a:gd name="T111" fmla="*/ 50 h 711"/>
                <a:gd name="T112" fmla="*/ 36 w 399"/>
                <a:gd name="T113" fmla="*/ 48 h 711"/>
                <a:gd name="T114" fmla="*/ 31 w 399"/>
                <a:gd name="T115" fmla="*/ 43 h 711"/>
                <a:gd name="T116" fmla="*/ 9 w 399"/>
                <a:gd name="T117" fmla="*/ 39 h 71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99" h="711">
                  <a:moveTo>
                    <a:pt x="0" y="270"/>
                  </a:moveTo>
                  <a:lnTo>
                    <a:pt x="0" y="264"/>
                  </a:lnTo>
                  <a:lnTo>
                    <a:pt x="7" y="264"/>
                  </a:lnTo>
                  <a:lnTo>
                    <a:pt x="10" y="266"/>
                  </a:lnTo>
                  <a:lnTo>
                    <a:pt x="13" y="264"/>
                  </a:lnTo>
                  <a:lnTo>
                    <a:pt x="19" y="268"/>
                  </a:lnTo>
                  <a:lnTo>
                    <a:pt x="27" y="266"/>
                  </a:lnTo>
                  <a:lnTo>
                    <a:pt x="30" y="260"/>
                  </a:lnTo>
                  <a:lnTo>
                    <a:pt x="32" y="256"/>
                  </a:lnTo>
                  <a:lnTo>
                    <a:pt x="38" y="258"/>
                  </a:lnTo>
                  <a:lnTo>
                    <a:pt x="40" y="255"/>
                  </a:lnTo>
                  <a:lnTo>
                    <a:pt x="40" y="247"/>
                  </a:lnTo>
                  <a:lnTo>
                    <a:pt x="41" y="245"/>
                  </a:lnTo>
                  <a:lnTo>
                    <a:pt x="43" y="251"/>
                  </a:lnTo>
                  <a:lnTo>
                    <a:pt x="46" y="245"/>
                  </a:lnTo>
                  <a:lnTo>
                    <a:pt x="52" y="243"/>
                  </a:lnTo>
                  <a:lnTo>
                    <a:pt x="56" y="236"/>
                  </a:lnTo>
                  <a:lnTo>
                    <a:pt x="60" y="238"/>
                  </a:lnTo>
                  <a:lnTo>
                    <a:pt x="63" y="234"/>
                  </a:lnTo>
                  <a:lnTo>
                    <a:pt x="65" y="234"/>
                  </a:lnTo>
                  <a:lnTo>
                    <a:pt x="67" y="232"/>
                  </a:lnTo>
                  <a:lnTo>
                    <a:pt x="76" y="232"/>
                  </a:lnTo>
                  <a:lnTo>
                    <a:pt x="79" y="228"/>
                  </a:lnTo>
                  <a:lnTo>
                    <a:pt x="80" y="230"/>
                  </a:lnTo>
                  <a:lnTo>
                    <a:pt x="81" y="228"/>
                  </a:lnTo>
                  <a:lnTo>
                    <a:pt x="82" y="225"/>
                  </a:lnTo>
                  <a:lnTo>
                    <a:pt x="87" y="213"/>
                  </a:lnTo>
                  <a:lnTo>
                    <a:pt x="87" y="210"/>
                  </a:lnTo>
                  <a:lnTo>
                    <a:pt x="96" y="202"/>
                  </a:lnTo>
                  <a:lnTo>
                    <a:pt x="96" y="198"/>
                  </a:lnTo>
                  <a:lnTo>
                    <a:pt x="103" y="197"/>
                  </a:lnTo>
                  <a:lnTo>
                    <a:pt x="104" y="195"/>
                  </a:lnTo>
                  <a:lnTo>
                    <a:pt x="107" y="195"/>
                  </a:lnTo>
                  <a:lnTo>
                    <a:pt x="107" y="193"/>
                  </a:lnTo>
                  <a:lnTo>
                    <a:pt x="108" y="195"/>
                  </a:lnTo>
                  <a:lnTo>
                    <a:pt x="109" y="191"/>
                  </a:lnTo>
                  <a:lnTo>
                    <a:pt x="108" y="183"/>
                  </a:lnTo>
                  <a:lnTo>
                    <a:pt x="107" y="182"/>
                  </a:lnTo>
                  <a:lnTo>
                    <a:pt x="109" y="170"/>
                  </a:lnTo>
                  <a:lnTo>
                    <a:pt x="108" y="161"/>
                  </a:lnTo>
                  <a:lnTo>
                    <a:pt x="109" y="161"/>
                  </a:lnTo>
                  <a:lnTo>
                    <a:pt x="117" y="163"/>
                  </a:lnTo>
                  <a:lnTo>
                    <a:pt x="118" y="165"/>
                  </a:lnTo>
                  <a:lnTo>
                    <a:pt x="117" y="165"/>
                  </a:lnTo>
                  <a:lnTo>
                    <a:pt x="117" y="167"/>
                  </a:lnTo>
                  <a:lnTo>
                    <a:pt x="122" y="165"/>
                  </a:lnTo>
                  <a:lnTo>
                    <a:pt x="123" y="165"/>
                  </a:lnTo>
                  <a:lnTo>
                    <a:pt x="122" y="167"/>
                  </a:lnTo>
                  <a:lnTo>
                    <a:pt x="124" y="168"/>
                  </a:lnTo>
                  <a:lnTo>
                    <a:pt x="127" y="168"/>
                  </a:lnTo>
                  <a:lnTo>
                    <a:pt x="128" y="167"/>
                  </a:lnTo>
                  <a:lnTo>
                    <a:pt x="137" y="168"/>
                  </a:lnTo>
                  <a:lnTo>
                    <a:pt x="143" y="167"/>
                  </a:lnTo>
                  <a:lnTo>
                    <a:pt x="142" y="163"/>
                  </a:lnTo>
                  <a:lnTo>
                    <a:pt x="144" y="163"/>
                  </a:lnTo>
                  <a:lnTo>
                    <a:pt x="146" y="167"/>
                  </a:lnTo>
                  <a:lnTo>
                    <a:pt x="150" y="170"/>
                  </a:lnTo>
                  <a:lnTo>
                    <a:pt x="153" y="170"/>
                  </a:lnTo>
                  <a:lnTo>
                    <a:pt x="154" y="167"/>
                  </a:lnTo>
                  <a:lnTo>
                    <a:pt x="155" y="165"/>
                  </a:lnTo>
                  <a:lnTo>
                    <a:pt x="158" y="163"/>
                  </a:lnTo>
                  <a:lnTo>
                    <a:pt x="162" y="163"/>
                  </a:lnTo>
                  <a:lnTo>
                    <a:pt x="163" y="159"/>
                  </a:lnTo>
                  <a:lnTo>
                    <a:pt x="167" y="155"/>
                  </a:lnTo>
                  <a:lnTo>
                    <a:pt x="167" y="148"/>
                  </a:lnTo>
                  <a:lnTo>
                    <a:pt x="169" y="146"/>
                  </a:lnTo>
                  <a:lnTo>
                    <a:pt x="173" y="150"/>
                  </a:lnTo>
                  <a:lnTo>
                    <a:pt x="175" y="150"/>
                  </a:lnTo>
                  <a:lnTo>
                    <a:pt x="177" y="144"/>
                  </a:lnTo>
                  <a:lnTo>
                    <a:pt x="179" y="140"/>
                  </a:lnTo>
                  <a:lnTo>
                    <a:pt x="180" y="137"/>
                  </a:lnTo>
                  <a:lnTo>
                    <a:pt x="181" y="133"/>
                  </a:lnTo>
                  <a:lnTo>
                    <a:pt x="183" y="133"/>
                  </a:lnTo>
                  <a:lnTo>
                    <a:pt x="184" y="135"/>
                  </a:lnTo>
                  <a:lnTo>
                    <a:pt x="185" y="135"/>
                  </a:lnTo>
                  <a:lnTo>
                    <a:pt x="186" y="127"/>
                  </a:lnTo>
                  <a:lnTo>
                    <a:pt x="188" y="129"/>
                  </a:lnTo>
                  <a:lnTo>
                    <a:pt x="189" y="127"/>
                  </a:lnTo>
                  <a:lnTo>
                    <a:pt x="191" y="124"/>
                  </a:lnTo>
                  <a:lnTo>
                    <a:pt x="196" y="122"/>
                  </a:lnTo>
                  <a:lnTo>
                    <a:pt x="201" y="103"/>
                  </a:lnTo>
                  <a:lnTo>
                    <a:pt x="204" y="105"/>
                  </a:lnTo>
                  <a:lnTo>
                    <a:pt x="205" y="103"/>
                  </a:lnTo>
                  <a:lnTo>
                    <a:pt x="202" y="79"/>
                  </a:lnTo>
                  <a:lnTo>
                    <a:pt x="205" y="77"/>
                  </a:lnTo>
                  <a:lnTo>
                    <a:pt x="206" y="77"/>
                  </a:lnTo>
                  <a:lnTo>
                    <a:pt x="206" y="54"/>
                  </a:lnTo>
                  <a:lnTo>
                    <a:pt x="208" y="56"/>
                  </a:lnTo>
                  <a:lnTo>
                    <a:pt x="207" y="34"/>
                  </a:lnTo>
                  <a:lnTo>
                    <a:pt x="209" y="32"/>
                  </a:lnTo>
                  <a:lnTo>
                    <a:pt x="209" y="30"/>
                  </a:lnTo>
                  <a:lnTo>
                    <a:pt x="207" y="30"/>
                  </a:lnTo>
                  <a:lnTo>
                    <a:pt x="208" y="22"/>
                  </a:lnTo>
                  <a:lnTo>
                    <a:pt x="209" y="17"/>
                  </a:lnTo>
                  <a:lnTo>
                    <a:pt x="211" y="0"/>
                  </a:lnTo>
                  <a:lnTo>
                    <a:pt x="218" y="4"/>
                  </a:lnTo>
                  <a:lnTo>
                    <a:pt x="219" y="2"/>
                  </a:lnTo>
                  <a:lnTo>
                    <a:pt x="222" y="2"/>
                  </a:lnTo>
                  <a:lnTo>
                    <a:pt x="222" y="6"/>
                  </a:lnTo>
                  <a:lnTo>
                    <a:pt x="224" y="2"/>
                  </a:lnTo>
                  <a:lnTo>
                    <a:pt x="226" y="6"/>
                  </a:lnTo>
                  <a:lnTo>
                    <a:pt x="225" y="0"/>
                  </a:lnTo>
                  <a:lnTo>
                    <a:pt x="228" y="2"/>
                  </a:lnTo>
                  <a:lnTo>
                    <a:pt x="229" y="7"/>
                  </a:lnTo>
                  <a:lnTo>
                    <a:pt x="232" y="11"/>
                  </a:lnTo>
                  <a:lnTo>
                    <a:pt x="235" y="11"/>
                  </a:lnTo>
                  <a:lnTo>
                    <a:pt x="239" y="13"/>
                  </a:lnTo>
                  <a:lnTo>
                    <a:pt x="240" y="13"/>
                  </a:lnTo>
                  <a:lnTo>
                    <a:pt x="244" y="15"/>
                  </a:lnTo>
                  <a:lnTo>
                    <a:pt x="248" y="15"/>
                  </a:lnTo>
                  <a:lnTo>
                    <a:pt x="258" y="24"/>
                  </a:lnTo>
                  <a:lnTo>
                    <a:pt x="261" y="26"/>
                  </a:lnTo>
                  <a:lnTo>
                    <a:pt x="263" y="32"/>
                  </a:lnTo>
                  <a:lnTo>
                    <a:pt x="272" y="28"/>
                  </a:lnTo>
                  <a:lnTo>
                    <a:pt x="275" y="30"/>
                  </a:lnTo>
                  <a:lnTo>
                    <a:pt x="282" y="28"/>
                  </a:lnTo>
                  <a:lnTo>
                    <a:pt x="285" y="41"/>
                  </a:lnTo>
                  <a:lnTo>
                    <a:pt x="289" y="37"/>
                  </a:lnTo>
                  <a:lnTo>
                    <a:pt x="293" y="22"/>
                  </a:lnTo>
                  <a:lnTo>
                    <a:pt x="295" y="22"/>
                  </a:lnTo>
                  <a:lnTo>
                    <a:pt x="296" y="17"/>
                  </a:lnTo>
                  <a:lnTo>
                    <a:pt x="299" y="19"/>
                  </a:lnTo>
                  <a:lnTo>
                    <a:pt x="304" y="17"/>
                  </a:lnTo>
                  <a:lnTo>
                    <a:pt x="309" y="36"/>
                  </a:lnTo>
                  <a:lnTo>
                    <a:pt x="314" y="26"/>
                  </a:lnTo>
                  <a:lnTo>
                    <a:pt x="317" y="26"/>
                  </a:lnTo>
                  <a:lnTo>
                    <a:pt x="319" y="21"/>
                  </a:lnTo>
                  <a:lnTo>
                    <a:pt x="320" y="22"/>
                  </a:lnTo>
                  <a:lnTo>
                    <a:pt x="317" y="47"/>
                  </a:lnTo>
                  <a:lnTo>
                    <a:pt x="312" y="51"/>
                  </a:lnTo>
                  <a:lnTo>
                    <a:pt x="312" y="77"/>
                  </a:lnTo>
                  <a:lnTo>
                    <a:pt x="313" y="77"/>
                  </a:lnTo>
                  <a:lnTo>
                    <a:pt x="319" y="66"/>
                  </a:lnTo>
                  <a:lnTo>
                    <a:pt x="320" y="56"/>
                  </a:lnTo>
                  <a:lnTo>
                    <a:pt x="323" y="58"/>
                  </a:lnTo>
                  <a:lnTo>
                    <a:pt x="329" y="56"/>
                  </a:lnTo>
                  <a:lnTo>
                    <a:pt x="333" y="51"/>
                  </a:lnTo>
                  <a:lnTo>
                    <a:pt x="335" y="49"/>
                  </a:lnTo>
                  <a:lnTo>
                    <a:pt x="340" y="43"/>
                  </a:lnTo>
                  <a:lnTo>
                    <a:pt x="347" y="39"/>
                  </a:lnTo>
                  <a:lnTo>
                    <a:pt x="351" y="36"/>
                  </a:lnTo>
                  <a:lnTo>
                    <a:pt x="355" y="28"/>
                  </a:lnTo>
                  <a:lnTo>
                    <a:pt x="354" y="47"/>
                  </a:lnTo>
                  <a:lnTo>
                    <a:pt x="353" y="49"/>
                  </a:lnTo>
                  <a:lnTo>
                    <a:pt x="349" y="47"/>
                  </a:lnTo>
                  <a:lnTo>
                    <a:pt x="346" y="49"/>
                  </a:lnTo>
                  <a:lnTo>
                    <a:pt x="343" y="58"/>
                  </a:lnTo>
                  <a:lnTo>
                    <a:pt x="344" y="64"/>
                  </a:lnTo>
                  <a:lnTo>
                    <a:pt x="338" y="66"/>
                  </a:lnTo>
                  <a:lnTo>
                    <a:pt x="335" y="69"/>
                  </a:lnTo>
                  <a:lnTo>
                    <a:pt x="334" y="67"/>
                  </a:lnTo>
                  <a:lnTo>
                    <a:pt x="332" y="80"/>
                  </a:lnTo>
                  <a:lnTo>
                    <a:pt x="321" y="86"/>
                  </a:lnTo>
                  <a:lnTo>
                    <a:pt x="323" y="88"/>
                  </a:lnTo>
                  <a:lnTo>
                    <a:pt x="322" y="92"/>
                  </a:lnTo>
                  <a:lnTo>
                    <a:pt x="317" y="97"/>
                  </a:lnTo>
                  <a:lnTo>
                    <a:pt x="315" y="109"/>
                  </a:lnTo>
                  <a:lnTo>
                    <a:pt x="312" y="107"/>
                  </a:lnTo>
                  <a:lnTo>
                    <a:pt x="313" y="118"/>
                  </a:lnTo>
                  <a:lnTo>
                    <a:pt x="306" y="129"/>
                  </a:lnTo>
                  <a:lnTo>
                    <a:pt x="303" y="127"/>
                  </a:lnTo>
                  <a:lnTo>
                    <a:pt x="292" y="137"/>
                  </a:lnTo>
                  <a:lnTo>
                    <a:pt x="292" y="148"/>
                  </a:lnTo>
                  <a:lnTo>
                    <a:pt x="288" y="161"/>
                  </a:lnTo>
                  <a:lnTo>
                    <a:pt x="282" y="168"/>
                  </a:lnTo>
                  <a:lnTo>
                    <a:pt x="282" y="178"/>
                  </a:lnTo>
                  <a:lnTo>
                    <a:pt x="280" y="185"/>
                  </a:lnTo>
                  <a:lnTo>
                    <a:pt x="280" y="191"/>
                  </a:lnTo>
                  <a:lnTo>
                    <a:pt x="287" y="193"/>
                  </a:lnTo>
                  <a:lnTo>
                    <a:pt x="288" y="197"/>
                  </a:lnTo>
                  <a:lnTo>
                    <a:pt x="289" y="195"/>
                  </a:lnTo>
                  <a:lnTo>
                    <a:pt x="291" y="193"/>
                  </a:lnTo>
                  <a:lnTo>
                    <a:pt x="294" y="197"/>
                  </a:lnTo>
                  <a:lnTo>
                    <a:pt x="295" y="193"/>
                  </a:lnTo>
                  <a:lnTo>
                    <a:pt x="301" y="191"/>
                  </a:lnTo>
                  <a:lnTo>
                    <a:pt x="301" y="193"/>
                  </a:lnTo>
                  <a:lnTo>
                    <a:pt x="307" y="197"/>
                  </a:lnTo>
                  <a:lnTo>
                    <a:pt x="306" y="202"/>
                  </a:lnTo>
                  <a:lnTo>
                    <a:pt x="309" y="204"/>
                  </a:lnTo>
                  <a:lnTo>
                    <a:pt x="309" y="211"/>
                  </a:lnTo>
                  <a:lnTo>
                    <a:pt x="313" y="210"/>
                  </a:lnTo>
                  <a:lnTo>
                    <a:pt x="318" y="215"/>
                  </a:lnTo>
                  <a:lnTo>
                    <a:pt x="321" y="225"/>
                  </a:lnTo>
                  <a:lnTo>
                    <a:pt x="320" y="230"/>
                  </a:lnTo>
                  <a:lnTo>
                    <a:pt x="321" y="230"/>
                  </a:lnTo>
                  <a:lnTo>
                    <a:pt x="322" y="238"/>
                  </a:lnTo>
                  <a:lnTo>
                    <a:pt x="323" y="240"/>
                  </a:lnTo>
                  <a:lnTo>
                    <a:pt x="323" y="243"/>
                  </a:lnTo>
                  <a:lnTo>
                    <a:pt x="324" y="243"/>
                  </a:lnTo>
                  <a:lnTo>
                    <a:pt x="327" y="251"/>
                  </a:lnTo>
                  <a:lnTo>
                    <a:pt x="330" y="253"/>
                  </a:lnTo>
                  <a:lnTo>
                    <a:pt x="333" y="251"/>
                  </a:lnTo>
                  <a:lnTo>
                    <a:pt x="337" y="251"/>
                  </a:lnTo>
                  <a:lnTo>
                    <a:pt x="338" y="247"/>
                  </a:lnTo>
                  <a:lnTo>
                    <a:pt x="345" y="251"/>
                  </a:lnTo>
                  <a:lnTo>
                    <a:pt x="355" y="247"/>
                  </a:lnTo>
                  <a:lnTo>
                    <a:pt x="357" y="241"/>
                  </a:lnTo>
                  <a:lnTo>
                    <a:pt x="359" y="243"/>
                  </a:lnTo>
                  <a:lnTo>
                    <a:pt x="362" y="243"/>
                  </a:lnTo>
                  <a:lnTo>
                    <a:pt x="366" y="251"/>
                  </a:lnTo>
                  <a:lnTo>
                    <a:pt x="369" y="247"/>
                  </a:lnTo>
                  <a:lnTo>
                    <a:pt x="369" y="258"/>
                  </a:lnTo>
                  <a:lnTo>
                    <a:pt x="368" y="262"/>
                  </a:lnTo>
                  <a:lnTo>
                    <a:pt x="368" y="270"/>
                  </a:lnTo>
                  <a:lnTo>
                    <a:pt x="371" y="271"/>
                  </a:lnTo>
                  <a:lnTo>
                    <a:pt x="370" y="273"/>
                  </a:lnTo>
                  <a:lnTo>
                    <a:pt x="372" y="275"/>
                  </a:lnTo>
                  <a:lnTo>
                    <a:pt x="376" y="275"/>
                  </a:lnTo>
                  <a:lnTo>
                    <a:pt x="381" y="284"/>
                  </a:lnTo>
                  <a:lnTo>
                    <a:pt x="380" y="288"/>
                  </a:lnTo>
                  <a:lnTo>
                    <a:pt x="382" y="286"/>
                  </a:lnTo>
                  <a:lnTo>
                    <a:pt x="384" y="288"/>
                  </a:lnTo>
                  <a:lnTo>
                    <a:pt x="386" y="286"/>
                  </a:lnTo>
                  <a:lnTo>
                    <a:pt x="386" y="288"/>
                  </a:lnTo>
                  <a:lnTo>
                    <a:pt x="389" y="284"/>
                  </a:lnTo>
                  <a:lnTo>
                    <a:pt x="392" y="284"/>
                  </a:lnTo>
                  <a:lnTo>
                    <a:pt x="394" y="286"/>
                  </a:lnTo>
                  <a:lnTo>
                    <a:pt x="392" y="292"/>
                  </a:lnTo>
                  <a:lnTo>
                    <a:pt x="393" y="301"/>
                  </a:lnTo>
                  <a:lnTo>
                    <a:pt x="391" y="311"/>
                  </a:lnTo>
                  <a:lnTo>
                    <a:pt x="394" y="314"/>
                  </a:lnTo>
                  <a:lnTo>
                    <a:pt x="398" y="328"/>
                  </a:lnTo>
                  <a:lnTo>
                    <a:pt x="399" y="331"/>
                  </a:lnTo>
                  <a:lnTo>
                    <a:pt x="398" y="341"/>
                  </a:lnTo>
                  <a:lnTo>
                    <a:pt x="395" y="339"/>
                  </a:lnTo>
                  <a:lnTo>
                    <a:pt x="394" y="343"/>
                  </a:lnTo>
                  <a:lnTo>
                    <a:pt x="388" y="346"/>
                  </a:lnTo>
                  <a:lnTo>
                    <a:pt x="387" y="350"/>
                  </a:lnTo>
                  <a:lnTo>
                    <a:pt x="388" y="357"/>
                  </a:lnTo>
                  <a:lnTo>
                    <a:pt x="384" y="356"/>
                  </a:lnTo>
                  <a:lnTo>
                    <a:pt x="375" y="367"/>
                  </a:lnTo>
                  <a:lnTo>
                    <a:pt x="370" y="369"/>
                  </a:lnTo>
                  <a:lnTo>
                    <a:pt x="366" y="361"/>
                  </a:lnTo>
                  <a:lnTo>
                    <a:pt x="364" y="361"/>
                  </a:lnTo>
                  <a:lnTo>
                    <a:pt x="363" y="348"/>
                  </a:lnTo>
                  <a:lnTo>
                    <a:pt x="360" y="346"/>
                  </a:lnTo>
                  <a:lnTo>
                    <a:pt x="358" y="341"/>
                  </a:lnTo>
                  <a:lnTo>
                    <a:pt x="360" y="339"/>
                  </a:lnTo>
                  <a:lnTo>
                    <a:pt x="360" y="333"/>
                  </a:lnTo>
                  <a:lnTo>
                    <a:pt x="359" y="329"/>
                  </a:lnTo>
                  <a:lnTo>
                    <a:pt x="352" y="326"/>
                  </a:lnTo>
                  <a:lnTo>
                    <a:pt x="349" y="329"/>
                  </a:lnTo>
                  <a:lnTo>
                    <a:pt x="347" y="320"/>
                  </a:lnTo>
                  <a:lnTo>
                    <a:pt x="341" y="320"/>
                  </a:lnTo>
                  <a:lnTo>
                    <a:pt x="337" y="322"/>
                  </a:lnTo>
                  <a:lnTo>
                    <a:pt x="333" y="328"/>
                  </a:lnTo>
                  <a:lnTo>
                    <a:pt x="334" y="329"/>
                  </a:lnTo>
                  <a:lnTo>
                    <a:pt x="333" y="329"/>
                  </a:lnTo>
                  <a:lnTo>
                    <a:pt x="332" y="352"/>
                  </a:lnTo>
                  <a:lnTo>
                    <a:pt x="336" y="350"/>
                  </a:lnTo>
                  <a:lnTo>
                    <a:pt x="337" y="354"/>
                  </a:lnTo>
                  <a:lnTo>
                    <a:pt x="335" y="367"/>
                  </a:lnTo>
                  <a:lnTo>
                    <a:pt x="334" y="365"/>
                  </a:lnTo>
                  <a:lnTo>
                    <a:pt x="333" y="369"/>
                  </a:lnTo>
                  <a:lnTo>
                    <a:pt x="335" y="372"/>
                  </a:lnTo>
                  <a:lnTo>
                    <a:pt x="337" y="389"/>
                  </a:lnTo>
                  <a:lnTo>
                    <a:pt x="333" y="391"/>
                  </a:lnTo>
                  <a:lnTo>
                    <a:pt x="332" y="393"/>
                  </a:lnTo>
                  <a:lnTo>
                    <a:pt x="327" y="395"/>
                  </a:lnTo>
                  <a:lnTo>
                    <a:pt x="325" y="395"/>
                  </a:lnTo>
                  <a:lnTo>
                    <a:pt x="323" y="397"/>
                  </a:lnTo>
                  <a:lnTo>
                    <a:pt x="323" y="401"/>
                  </a:lnTo>
                  <a:lnTo>
                    <a:pt x="320" y="401"/>
                  </a:lnTo>
                  <a:lnTo>
                    <a:pt x="320" y="408"/>
                  </a:lnTo>
                  <a:lnTo>
                    <a:pt x="318" y="414"/>
                  </a:lnTo>
                  <a:lnTo>
                    <a:pt x="318" y="421"/>
                  </a:lnTo>
                  <a:lnTo>
                    <a:pt x="321" y="430"/>
                  </a:lnTo>
                  <a:lnTo>
                    <a:pt x="315" y="457"/>
                  </a:lnTo>
                  <a:lnTo>
                    <a:pt x="310" y="459"/>
                  </a:lnTo>
                  <a:lnTo>
                    <a:pt x="309" y="462"/>
                  </a:lnTo>
                  <a:lnTo>
                    <a:pt x="299" y="462"/>
                  </a:lnTo>
                  <a:lnTo>
                    <a:pt x="296" y="457"/>
                  </a:lnTo>
                  <a:lnTo>
                    <a:pt x="294" y="457"/>
                  </a:lnTo>
                  <a:lnTo>
                    <a:pt x="297" y="490"/>
                  </a:lnTo>
                  <a:lnTo>
                    <a:pt x="301" y="488"/>
                  </a:lnTo>
                  <a:lnTo>
                    <a:pt x="303" y="494"/>
                  </a:lnTo>
                  <a:lnTo>
                    <a:pt x="307" y="496"/>
                  </a:lnTo>
                  <a:lnTo>
                    <a:pt x="310" y="494"/>
                  </a:lnTo>
                  <a:lnTo>
                    <a:pt x="312" y="500"/>
                  </a:lnTo>
                  <a:lnTo>
                    <a:pt x="315" y="539"/>
                  </a:lnTo>
                  <a:lnTo>
                    <a:pt x="316" y="537"/>
                  </a:lnTo>
                  <a:lnTo>
                    <a:pt x="319" y="539"/>
                  </a:lnTo>
                  <a:lnTo>
                    <a:pt x="321" y="541"/>
                  </a:lnTo>
                  <a:lnTo>
                    <a:pt x="327" y="539"/>
                  </a:lnTo>
                  <a:lnTo>
                    <a:pt x="327" y="543"/>
                  </a:lnTo>
                  <a:lnTo>
                    <a:pt x="331" y="547"/>
                  </a:lnTo>
                  <a:lnTo>
                    <a:pt x="334" y="560"/>
                  </a:lnTo>
                  <a:lnTo>
                    <a:pt x="337" y="561"/>
                  </a:lnTo>
                  <a:lnTo>
                    <a:pt x="336" y="563"/>
                  </a:lnTo>
                  <a:lnTo>
                    <a:pt x="339" y="561"/>
                  </a:lnTo>
                  <a:lnTo>
                    <a:pt x="340" y="563"/>
                  </a:lnTo>
                  <a:lnTo>
                    <a:pt x="342" y="560"/>
                  </a:lnTo>
                  <a:lnTo>
                    <a:pt x="342" y="561"/>
                  </a:lnTo>
                  <a:lnTo>
                    <a:pt x="343" y="554"/>
                  </a:lnTo>
                  <a:lnTo>
                    <a:pt x="345" y="552"/>
                  </a:lnTo>
                  <a:lnTo>
                    <a:pt x="344" y="550"/>
                  </a:lnTo>
                  <a:lnTo>
                    <a:pt x="348" y="552"/>
                  </a:lnTo>
                  <a:lnTo>
                    <a:pt x="349" y="548"/>
                  </a:lnTo>
                  <a:lnTo>
                    <a:pt x="351" y="554"/>
                  </a:lnTo>
                  <a:lnTo>
                    <a:pt x="357" y="537"/>
                  </a:lnTo>
                  <a:lnTo>
                    <a:pt x="360" y="537"/>
                  </a:lnTo>
                  <a:lnTo>
                    <a:pt x="355" y="547"/>
                  </a:lnTo>
                  <a:lnTo>
                    <a:pt x="356" y="547"/>
                  </a:lnTo>
                  <a:lnTo>
                    <a:pt x="360" y="563"/>
                  </a:lnTo>
                  <a:lnTo>
                    <a:pt x="362" y="593"/>
                  </a:lnTo>
                  <a:lnTo>
                    <a:pt x="364" y="595"/>
                  </a:lnTo>
                  <a:lnTo>
                    <a:pt x="364" y="623"/>
                  </a:lnTo>
                  <a:lnTo>
                    <a:pt x="363" y="627"/>
                  </a:lnTo>
                  <a:lnTo>
                    <a:pt x="363" y="634"/>
                  </a:lnTo>
                  <a:lnTo>
                    <a:pt x="362" y="638"/>
                  </a:lnTo>
                  <a:lnTo>
                    <a:pt x="363" y="653"/>
                  </a:lnTo>
                  <a:lnTo>
                    <a:pt x="361" y="653"/>
                  </a:lnTo>
                  <a:lnTo>
                    <a:pt x="360" y="651"/>
                  </a:lnTo>
                  <a:lnTo>
                    <a:pt x="356" y="651"/>
                  </a:lnTo>
                  <a:lnTo>
                    <a:pt x="347" y="653"/>
                  </a:lnTo>
                  <a:lnTo>
                    <a:pt x="341" y="664"/>
                  </a:lnTo>
                  <a:lnTo>
                    <a:pt x="339" y="666"/>
                  </a:lnTo>
                  <a:lnTo>
                    <a:pt x="336" y="672"/>
                  </a:lnTo>
                  <a:lnTo>
                    <a:pt x="336" y="679"/>
                  </a:lnTo>
                  <a:lnTo>
                    <a:pt x="334" y="683"/>
                  </a:lnTo>
                  <a:lnTo>
                    <a:pt x="334" y="689"/>
                  </a:lnTo>
                  <a:lnTo>
                    <a:pt x="330" y="694"/>
                  </a:lnTo>
                  <a:lnTo>
                    <a:pt x="331" y="706"/>
                  </a:lnTo>
                  <a:lnTo>
                    <a:pt x="329" y="709"/>
                  </a:lnTo>
                  <a:lnTo>
                    <a:pt x="327" y="707"/>
                  </a:lnTo>
                  <a:lnTo>
                    <a:pt x="324" y="711"/>
                  </a:lnTo>
                  <a:lnTo>
                    <a:pt x="317" y="704"/>
                  </a:lnTo>
                  <a:lnTo>
                    <a:pt x="319" y="687"/>
                  </a:lnTo>
                  <a:lnTo>
                    <a:pt x="317" y="687"/>
                  </a:lnTo>
                  <a:lnTo>
                    <a:pt x="315" y="679"/>
                  </a:lnTo>
                  <a:lnTo>
                    <a:pt x="312" y="681"/>
                  </a:lnTo>
                  <a:lnTo>
                    <a:pt x="311" y="691"/>
                  </a:lnTo>
                  <a:lnTo>
                    <a:pt x="308" y="694"/>
                  </a:lnTo>
                  <a:lnTo>
                    <a:pt x="305" y="693"/>
                  </a:lnTo>
                  <a:lnTo>
                    <a:pt x="304" y="700"/>
                  </a:lnTo>
                  <a:lnTo>
                    <a:pt x="303" y="700"/>
                  </a:lnTo>
                  <a:lnTo>
                    <a:pt x="303" y="696"/>
                  </a:lnTo>
                  <a:lnTo>
                    <a:pt x="293" y="704"/>
                  </a:lnTo>
                  <a:lnTo>
                    <a:pt x="290" y="700"/>
                  </a:lnTo>
                  <a:lnTo>
                    <a:pt x="289" y="694"/>
                  </a:lnTo>
                  <a:lnTo>
                    <a:pt x="282" y="691"/>
                  </a:lnTo>
                  <a:lnTo>
                    <a:pt x="281" y="687"/>
                  </a:lnTo>
                  <a:lnTo>
                    <a:pt x="279" y="685"/>
                  </a:lnTo>
                  <a:lnTo>
                    <a:pt x="277" y="691"/>
                  </a:lnTo>
                  <a:lnTo>
                    <a:pt x="275" y="689"/>
                  </a:lnTo>
                  <a:lnTo>
                    <a:pt x="274" y="678"/>
                  </a:lnTo>
                  <a:lnTo>
                    <a:pt x="276" y="670"/>
                  </a:lnTo>
                  <a:lnTo>
                    <a:pt x="275" y="666"/>
                  </a:lnTo>
                  <a:lnTo>
                    <a:pt x="276" y="659"/>
                  </a:lnTo>
                  <a:lnTo>
                    <a:pt x="274" y="659"/>
                  </a:lnTo>
                  <a:lnTo>
                    <a:pt x="273" y="664"/>
                  </a:lnTo>
                  <a:lnTo>
                    <a:pt x="272" y="661"/>
                  </a:lnTo>
                  <a:lnTo>
                    <a:pt x="271" y="664"/>
                  </a:lnTo>
                  <a:lnTo>
                    <a:pt x="267" y="666"/>
                  </a:lnTo>
                  <a:lnTo>
                    <a:pt x="258" y="663"/>
                  </a:lnTo>
                  <a:lnTo>
                    <a:pt x="253" y="649"/>
                  </a:lnTo>
                  <a:lnTo>
                    <a:pt x="251" y="649"/>
                  </a:lnTo>
                  <a:lnTo>
                    <a:pt x="241" y="661"/>
                  </a:lnTo>
                  <a:lnTo>
                    <a:pt x="234" y="663"/>
                  </a:lnTo>
                  <a:lnTo>
                    <a:pt x="233" y="659"/>
                  </a:lnTo>
                  <a:lnTo>
                    <a:pt x="235" y="651"/>
                  </a:lnTo>
                  <a:lnTo>
                    <a:pt x="233" y="648"/>
                  </a:lnTo>
                  <a:lnTo>
                    <a:pt x="230" y="651"/>
                  </a:lnTo>
                  <a:lnTo>
                    <a:pt x="229" y="642"/>
                  </a:lnTo>
                  <a:lnTo>
                    <a:pt x="226" y="640"/>
                  </a:lnTo>
                  <a:lnTo>
                    <a:pt x="225" y="634"/>
                  </a:lnTo>
                  <a:lnTo>
                    <a:pt x="223" y="634"/>
                  </a:lnTo>
                  <a:lnTo>
                    <a:pt x="222" y="629"/>
                  </a:lnTo>
                  <a:lnTo>
                    <a:pt x="224" y="625"/>
                  </a:lnTo>
                  <a:lnTo>
                    <a:pt x="220" y="620"/>
                  </a:lnTo>
                  <a:lnTo>
                    <a:pt x="222" y="618"/>
                  </a:lnTo>
                  <a:lnTo>
                    <a:pt x="221" y="612"/>
                  </a:lnTo>
                  <a:lnTo>
                    <a:pt x="222" y="614"/>
                  </a:lnTo>
                  <a:lnTo>
                    <a:pt x="225" y="603"/>
                  </a:lnTo>
                  <a:lnTo>
                    <a:pt x="223" y="601"/>
                  </a:lnTo>
                  <a:lnTo>
                    <a:pt x="222" y="590"/>
                  </a:lnTo>
                  <a:lnTo>
                    <a:pt x="224" y="576"/>
                  </a:lnTo>
                  <a:lnTo>
                    <a:pt x="222" y="578"/>
                  </a:lnTo>
                  <a:lnTo>
                    <a:pt x="222" y="573"/>
                  </a:lnTo>
                  <a:lnTo>
                    <a:pt x="220" y="567"/>
                  </a:lnTo>
                  <a:lnTo>
                    <a:pt x="219" y="569"/>
                  </a:lnTo>
                  <a:lnTo>
                    <a:pt x="215" y="569"/>
                  </a:lnTo>
                  <a:lnTo>
                    <a:pt x="212" y="576"/>
                  </a:lnTo>
                  <a:lnTo>
                    <a:pt x="211" y="576"/>
                  </a:lnTo>
                  <a:lnTo>
                    <a:pt x="210" y="580"/>
                  </a:lnTo>
                  <a:lnTo>
                    <a:pt x="206" y="584"/>
                  </a:lnTo>
                  <a:lnTo>
                    <a:pt x="202" y="591"/>
                  </a:lnTo>
                  <a:lnTo>
                    <a:pt x="194" y="584"/>
                  </a:lnTo>
                  <a:lnTo>
                    <a:pt x="195" y="584"/>
                  </a:lnTo>
                  <a:lnTo>
                    <a:pt x="188" y="571"/>
                  </a:lnTo>
                  <a:lnTo>
                    <a:pt x="186" y="571"/>
                  </a:lnTo>
                  <a:lnTo>
                    <a:pt x="183" y="576"/>
                  </a:lnTo>
                  <a:lnTo>
                    <a:pt x="174" y="571"/>
                  </a:lnTo>
                  <a:lnTo>
                    <a:pt x="173" y="578"/>
                  </a:lnTo>
                  <a:lnTo>
                    <a:pt x="169" y="576"/>
                  </a:lnTo>
                  <a:lnTo>
                    <a:pt x="167" y="578"/>
                  </a:lnTo>
                  <a:lnTo>
                    <a:pt x="166" y="576"/>
                  </a:lnTo>
                  <a:lnTo>
                    <a:pt x="159" y="582"/>
                  </a:lnTo>
                  <a:lnTo>
                    <a:pt x="145" y="576"/>
                  </a:lnTo>
                  <a:lnTo>
                    <a:pt x="141" y="578"/>
                  </a:lnTo>
                  <a:lnTo>
                    <a:pt x="138" y="584"/>
                  </a:lnTo>
                  <a:lnTo>
                    <a:pt x="133" y="580"/>
                  </a:lnTo>
                  <a:lnTo>
                    <a:pt x="130" y="588"/>
                  </a:lnTo>
                  <a:lnTo>
                    <a:pt x="129" y="588"/>
                  </a:lnTo>
                  <a:lnTo>
                    <a:pt x="123" y="580"/>
                  </a:lnTo>
                  <a:lnTo>
                    <a:pt x="122" y="576"/>
                  </a:lnTo>
                  <a:lnTo>
                    <a:pt x="119" y="578"/>
                  </a:lnTo>
                  <a:lnTo>
                    <a:pt x="114" y="573"/>
                  </a:lnTo>
                  <a:lnTo>
                    <a:pt x="112" y="565"/>
                  </a:lnTo>
                  <a:lnTo>
                    <a:pt x="109" y="569"/>
                  </a:lnTo>
                  <a:lnTo>
                    <a:pt x="107" y="565"/>
                  </a:lnTo>
                  <a:lnTo>
                    <a:pt x="105" y="560"/>
                  </a:lnTo>
                  <a:lnTo>
                    <a:pt x="102" y="561"/>
                  </a:lnTo>
                  <a:lnTo>
                    <a:pt x="92" y="552"/>
                  </a:lnTo>
                  <a:lnTo>
                    <a:pt x="90" y="547"/>
                  </a:lnTo>
                  <a:lnTo>
                    <a:pt x="87" y="545"/>
                  </a:lnTo>
                  <a:lnTo>
                    <a:pt x="85" y="547"/>
                  </a:lnTo>
                  <a:lnTo>
                    <a:pt x="84" y="543"/>
                  </a:lnTo>
                  <a:lnTo>
                    <a:pt x="81" y="550"/>
                  </a:lnTo>
                  <a:lnTo>
                    <a:pt x="78" y="545"/>
                  </a:lnTo>
                  <a:lnTo>
                    <a:pt x="78" y="541"/>
                  </a:lnTo>
                  <a:lnTo>
                    <a:pt x="71" y="528"/>
                  </a:lnTo>
                  <a:lnTo>
                    <a:pt x="73" y="528"/>
                  </a:lnTo>
                  <a:lnTo>
                    <a:pt x="73" y="522"/>
                  </a:lnTo>
                  <a:lnTo>
                    <a:pt x="71" y="526"/>
                  </a:lnTo>
                  <a:lnTo>
                    <a:pt x="67" y="515"/>
                  </a:lnTo>
                  <a:lnTo>
                    <a:pt x="65" y="515"/>
                  </a:lnTo>
                  <a:lnTo>
                    <a:pt x="61" y="505"/>
                  </a:lnTo>
                  <a:lnTo>
                    <a:pt x="60" y="507"/>
                  </a:lnTo>
                  <a:lnTo>
                    <a:pt x="57" y="488"/>
                  </a:lnTo>
                  <a:lnTo>
                    <a:pt x="55" y="487"/>
                  </a:lnTo>
                  <a:lnTo>
                    <a:pt x="52" y="487"/>
                  </a:lnTo>
                  <a:lnTo>
                    <a:pt x="52" y="485"/>
                  </a:lnTo>
                  <a:lnTo>
                    <a:pt x="55" y="483"/>
                  </a:lnTo>
                  <a:lnTo>
                    <a:pt x="49" y="472"/>
                  </a:lnTo>
                  <a:lnTo>
                    <a:pt x="45" y="468"/>
                  </a:lnTo>
                  <a:lnTo>
                    <a:pt x="44" y="470"/>
                  </a:lnTo>
                  <a:lnTo>
                    <a:pt x="44" y="466"/>
                  </a:lnTo>
                  <a:lnTo>
                    <a:pt x="41" y="457"/>
                  </a:lnTo>
                  <a:lnTo>
                    <a:pt x="42" y="442"/>
                  </a:lnTo>
                  <a:lnTo>
                    <a:pt x="40" y="438"/>
                  </a:lnTo>
                  <a:lnTo>
                    <a:pt x="42" y="423"/>
                  </a:lnTo>
                  <a:lnTo>
                    <a:pt x="40" y="410"/>
                  </a:lnTo>
                  <a:lnTo>
                    <a:pt x="36" y="404"/>
                  </a:lnTo>
                  <a:lnTo>
                    <a:pt x="34" y="404"/>
                  </a:lnTo>
                  <a:lnTo>
                    <a:pt x="30" y="397"/>
                  </a:lnTo>
                  <a:lnTo>
                    <a:pt x="30" y="393"/>
                  </a:lnTo>
                  <a:lnTo>
                    <a:pt x="27" y="380"/>
                  </a:lnTo>
                  <a:lnTo>
                    <a:pt x="24" y="380"/>
                  </a:lnTo>
                  <a:lnTo>
                    <a:pt x="20" y="372"/>
                  </a:lnTo>
                  <a:lnTo>
                    <a:pt x="17" y="374"/>
                  </a:lnTo>
                  <a:lnTo>
                    <a:pt x="15" y="369"/>
                  </a:lnTo>
                  <a:lnTo>
                    <a:pt x="15" y="365"/>
                  </a:lnTo>
                  <a:lnTo>
                    <a:pt x="17" y="365"/>
                  </a:lnTo>
                  <a:lnTo>
                    <a:pt x="18" y="361"/>
                  </a:lnTo>
                  <a:lnTo>
                    <a:pt x="20" y="359"/>
                  </a:lnTo>
                  <a:lnTo>
                    <a:pt x="19" y="356"/>
                  </a:lnTo>
                  <a:lnTo>
                    <a:pt x="18" y="356"/>
                  </a:lnTo>
                  <a:lnTo>
                    <a:pt x="17" y="348"/>
                  </a:lnTo>
                  <a:lnTo>
                    <a:pt x="15" y="346"/>
                  </a:lnTo>
                  <a:lnTo>
                    <a:pt x="15" y="341"/>
                  </a:lnTo>
                  <a:lnTo>
                    <a:pt x="17" y="333"/>
                  </a:lnTo>
                  <a:lnTo>
                    <a:pt x="18" y="329"/>
                  </a:lnTo>
                  <a:lnTo>
                    <a:pt x="17" y="328"/>
                  </a:lnTo>
                  <a:lnTo>
                    <a:pt x="6" y="316"/>
                  </a:lnTo>
                  <a:lnTo>
                    <a:pt x="5" y="313"/>
                  </a:lnTo>
                  <a:lnTo>
                    <a:pt x="7" y="307"/>
                  </a:lnTo>
                  <a:lnTo>
                    <a:pt x="10" y="305"/>
                  </a:lnTo>
                  <a:lnTo>
                    <a:pt x="8" y="301"/>
                  </a:lnTo>
                  <a:lnTo>
                    <a:pt x="9" y="298"/>
                  </a:lnTo>
                  <a:lnTo>
                    <a:pt x="8" y="294"/>
                  </a:lnTo>
                  <a:lnTo>
                    <a:pt x="5" y="294"/>
                  </a:lnTo>
                  <a:lnTo>
                    <a:pt x="0" y="279"/>
                  </a:lnTo>
                  <a:lnTo>
                    <a:pt x="2" y="273"/>
                  </a:lnTo>
                  <a:lnTo>
                    <a:pt x="3" y="271"/>
                  </a:lnTo>
                  <a:lnTo>
                    <a:pt x="0" y="270"/>
                  </a:lnTo>
                  <a:close/>
                </a:path>
              </a:pathLst>
            </a:custGeom>
            <a:solidFill>
              <a:srgbClr val="9DB6E3"/>
            </a:solidFill>
            <a:ln w="285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82D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41" name="Freeform 200"/>
            <p:cNvSpPr>
              <a:spLocks/>
            </p:cNvSpPr>
            <p:nvPr/>
          </p:nvSpPr>
          <p:spPr bwMode="auto">
            <a:xfrm>
              <a:off x="2814" y="2111"/>
              <a:ext cx="361" cy="448"/>
            </a:xfrm>
            <a:custGeom>
              <a:avLst/>
              <a:gdLst>
                <a:gd name="T0" fmla="*/ 37 w 313"/>
                <a:gd name="T1" fmla="*/ 39 h 747"/>
                <a:gd name="T2" fmla="*/ 77 w 313"/>
                <a:gd name="T3" fmla="*/ 42 h 747"/>
                <a:gd name="T4" fmla="*/ 89 w 313"/>
                <a:gd name="T5" fmla="*/ 41 h 747"/>
                <a:gd name="T6" fmla="*/ 116 w 313"/>
                <a:gd name="T7" fmla="*/ 43 h 747"/>
                <a:gd name="T8" fmla="*/ 119 w 313"/>
                <a:gd name="T9" fmla="*/ 54 h 747"/>
                <a:gd name="T10" fmla="*/ 70 w 313"/>
                <a:gd name="T11" fmla="*/ 58 h 747"/>
                <a:gd name="T12" fmla="*/ 67 w 313"/>
                <a:gd name="T13" fmla="*/ 62 h 747"/>
                <a:gd name="T14" fmla="*/ 90 w 313"/>
                <a:gd name="T15" fmla="*/ 65 h 747"/>
                <a:gd name="T16" fmla="*/ 128 w 313"/>
                <a:gd name="T17" fmla="*/ 68 h 747"/>
                <a:gd name="T18" fmla="*/ 116 w 313"/>
                <a:gd name="T19" fmla="*/ 73 h 747"/>
                <a:gd name="T20" fmla="*/ 133 w 313"/>
                <a:gd name="T21" fmla="*/ 79 h 747"/>
                <a:gd name="T22" fmla="*/ 171 w 313"/>
                <a:gd name="T23" fmla="*/ 90 h 747"/>
                <a:gd name="T24" fmla="*/ 203 w 313"/>
                <a:gd name="T25" fmla="*/ 89 h 747"/>
                <a:gd name="T26" fmla="*/ 241 w 313"/>
                <a:gd name="T27" fmla="*/ 87 h 747"/>
                <a:gd name="T28" fmla="*/ 228 w 313"/>
                <a:gd name="T29" fmla="*/ 95 h 747"/>
                <a:gd name="T30" fmla="*/ 266 w 313"/>
                <a:gd name="T31" fmla="*/ 92 h 747"/>
                <a:gd name="T32" fmla="*/ 287 w 313"/>
                <a:gd name="T33" fmla="*/ 88 h 747"/>
                <a:gd name="T34" fmla="*/ 311 w 313"/>
                <a:gd name="T35" fmla="*/ 91 h 747"/>
                <a:gd name="T36" fmla="*/ 341 w 313"/>
                <a:gd name="T37" fmla="*/ 94 h 747"/>
                <a:gd name="T38" fmla="*/ 391 w 313"/>
                <a:gd name="T39" fmla="*/ 94 h 747"/>
                <a:gd name="T40" fmla="*/ 423 w 313"/>
                <a:gd name="T41" fmla="*/ 95 h 747"/>
                <a:gd name="T42" fmla="*/ 462 w 313"/>
                <a:gd name="T43" fmla="*/ 88 h 747"/>
                <a:gd name="T44" fmla="*/ 471 w 313"/>
                <a:gd name="T45" fmla="*/ 82 h 747"/>
                <a:gd name="T46" fmla="*/ 484 w 313"/>
                <a:gd name="T47" fmla="*/ 78 h 747"/>
                <a:gd name="T48" fmla="*/ 520 w 313"/>
                <a:gd name="T49" fmla="*/ 77 h 747"/>
                <a:gd name="T50" fmla="*/ 521 w 313"/>
                <a:gd name="T51" fmla="*/ 74 h 747"/>
                <a:gd name="T52" fmla="*/ 519 w 313"/>
                <a:gd name="T53" fmla="*/ 73 h 747"/>
                <a:gd name="T54" fmla="*/ 536 w 313"/>
                <a:gd name="T55" fmla="*/ 69 h 747"/>
                <a:gd name="T56" fmla="*/ 544 w 313"/>
                <a:gd name="T57" fmla="*/ 62 h 747"/>
                <a:gd name="T58" fmla="*/ 518 w 313"/>
                <a:gd name="T59" fmla="*/ 60 h 747"/>
                <a:gd name="T60" fmla="*/ 453 w 313"/>
                <a:gd name="T61" fmla="*/ 62 h 747"/>
                <a:gd name="T62" fmla="*/ 460 w 313"/>
                <a:gd name="T63" fmla="*/ 55 h 747"/>
                <a:gd name="T64" fmla="*/ 431 w 313"/>
                <a:gd name="T65" fmla="*/ 54 h 747"/>
                <a:gd name="T66" fmla="*/ 419 w 313"/>
                <a:gd name="T67" fmla="*/ 52 h 747"/>
                <a:gd name="T68" fmla="*/ 399 w 313"/>
                <a:gd name="T69" fmla="*/ 49 h 747"/>
                <a:gd name="T70" fmla="*/ 405 w 313"/>
                <a:gd name="T71" fmla="*/ 46 h 747"/>
                <a:gd name="T72" fmla="*/ 431 w 313"/>
                <a:gd name="T73" fmla="*/ 41 h 747"/>
                <a:gd name="T74" fmla="*/ 414 w 313"/>
                <a:gd name="T75" fmla="*/ 37 h 747"/>
                <a:gd name="T76" fmla="*/ 439 w 313"/>
                <a:gd name="T77" fmla="*/ 37 h 747"/>
                <a:gd name="T78" fmla="*/ 474 w 313"/>
                <a:gd name="T79" fmla="*/ 38 h 747"/>
                <a:gd name="T80" fmla="*/ 462 w 313"/>
                <a:gd name="T81" fmla="*/ 29 h 747"/>
                <a:gd name="T82" fmla="*/ 430 w 313"/>
                <a:gd name="T83" fmla="*/ 34 h 747"/>
                <a:gd name="T84" fmla="*/ 384 w 313"/>
                <a:gd name="T85" fmla="*/ 34 h 747"/>
                <a:gd name="T86" fmla="*/ 361 w 313"/>
                <a:gd name="T87" fmla="*/ 26 h 747"/>
                <a:gd name="T88" fmla="*/ 346 w 313"/>
                <a:gd name="T89" fmla="*/ 20 h 747"/>
                <a:gd name="T90" fmla="*/ 328 w 313"/>
                <a:gd name="T91" fmla="*/ 16 h 747"/>
                <a:gd name="T92" fmla="*/ 300 w 313"/>
                <a:gd name="T93" fmla="*/ 11 h 747"/>
                <a:gd name="T94" fmla="*/ 266 w 313"/>
                <a:gd name="T95" fmla="*/ 10 h 747"/>
                <a:gd name="T96" fmla="*/ 232 w 313"/>
                <a:gd name="T97" fmla="*/ 8 h 747"/>
                <a:gd name="T98" fmla="*/ 197 w 313"/>
                <a:gd name="T99" fmla="*/ 3 h 747"/>
                <a:gd name="T100" fmla="*/ 158 w 313"/>
                <a:gd name="T101" fmla="*/ 0 h 747"/>
                <a:gd name="T102" fmla="*/ 130 w 313"/>
                <a:gd name="T103" fmla="*/ 4 h 747"/>
                <a:gd name="T104" fmla="*/ 155 w 313"/>
                <a:gd name="T105" fmla="*/ 7 h 747"/>
                <a:gd name="T106" fmla="*/ 174 w 313"/>
                <a:gd name="T107" fmla="*/ 8 h 747"/>
                <a:gd name="T108" fmla="*/ 166 w 313"/>
                <a:gd name="T109" fmla="*/ 14 h 747"/>
                <a:gd name="T110" fmla="*/ 122 w 313"/>
                <a:gd name="T111" fmla="*/ 14 h 747"/>
                <a:gd name="T112" fmla="*/ 93 w 313"/>
                <a:gd name="T113" fmla="*/ 11 h 747"/>
                <a:gd name="T114" fmla="*/ 77 w 313"/>
                <a:gd name="T115" fmla="*/ 16 h 747"/>
                <a:gd name="T116" fmla="*/ 59 w 313"/>
                <a:gd name="T117" fmla="*/ 20 h 747"/>
                <a:gd name="T118" fmla="*/ 48 w 313"/>
                <a:gd name="T119" fmla="*/ 25 h 74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313" h="747">
                  <a:moveTo>
                    <a:pt x="0" y="221"/>
                  </a:moveTo>
                  <a:lnTo>
                    <a:pt x="3" y="254"/>
                  </a:lnTo>
                  <a:lnTo>
                    <a:pt x="7" y="252"/>
                  </a:lnTo>
                  <a:lnTo>
                    <a:pt x="9" y="258"/>
                  </a:lnTo>
                  <a:lnTo>
                    <a:pt x="13" y="260"/>
                  </a:lnTo>
                  <a:lnTo>
                    <a:pt x="16" y="258"/>
                  </a:lnTo>
                  <a:lnTo>
                    <a:pt x="18" y="264"/>
                  </a:lnTo>
                  <a:lnTo>
                    <a:pt x="21" y="303"/>
                  </a:lnTo>
                  <a:lnTo>
                    <a:pt x="22" y="301"/>
                  </a:lnTo>
                  <a:lnTo>
                    <a:pt x="25" y="303"/>
                  </a:lnTo>
                  <a:lnTo>
                    <a:pt x="27" y="305"/>
                  </a:lnTo>
                  <a:lnTo>
                    <a:pt x="33" y="303"/>
                  </a:lnTo>
                  <a:lnTo>
                    <a:pt x="33" y="307"/>
                  </a:lnTo>
                  <a:lnTo>
                    <a:pt x="37" y="311"/>
                  </a:lnTo>
                  <a:lnTo>
                    <a:pt x="40" y="324"/>
                  </a:lnTo>
                  <a:lnTo>
                    <a:pt x="43" y="325"/>
                  </a:lnTo>
                  <a:lnTo>
                    <a:pt x="42" y="327"/>
                  </a:lnTo>
                  <a:lnTo>
                    <a:pt x="45" y="325"/>
                  </a:lnTo>
                  <a:lnTo>
                    <a:pt x="46" y="327"/>
                  </a:lnTo>
                  <a:lnTo>
                    <a:pt x="48" y="324"/>
                  </a:lnTo>
                  <a:lnTo>
                    <a:pt x="48" y="325"/>
                  </a:lnTo>
                  <a:lnTo>
                    <a:pt x="49" y="318"/>
                  </a:lnTo>
                  <a:lnTo>
                    <a:pt x="51" y="316"/>
                  </a:lnTo>
                  <a:lnTo>
                    <a:pt x="50" y="314"/>
                  </a:lnTo>
                  <a:lnTo>
                    <a:pt x="54" y="316"/>
                  </a:lnTo>
                  <a:lnTo>
                    <a:pt x="55" y="312"/>
                  </a:lnTo>
                  <a:lnTo>
                    <a:pt x="57" y="318"/>
                  </a:lnTo>
                  <a:lnTo>
                    <a:pt x="63" y="301"/>
                  </a:lnTo>
                  <a:lnTo>
                    <a:pt x="66" y="301"/>
                  </a:lnTo>
                  <a:lnTo>
                    <a:pt x="61" y="311"/>
                  </a:lnTo>
                  <a:lnTo>
                    <a:pt x="62" y="311"/>
                  </a:lnTo>
                  <a:lnTo>
                    <a:pt x="66" y="327"/>
                  </a:lnTo>
                  <a:lnTo>
                    <a:pt x="68" y="357"/>
                  </a:lnTo>
                  <a:lnTo>
                    <a:pt x="70" y="359"/>
                  </a:lnTo>
                  <a:lnTo>
                    <a:pt x="70" y="387"/>
                  </a:lnTo>
                  <a:lnTo>
                    <a:pt x="69" y="391"/>
                  </a:lnTo>
                  <a:lnTo>
                    <a:pt x="69" y="398"/>
                  </a:lnTo>
                  <a:lnTo>
                    <a:pt x="68" y="402"/>
                  </a:lnTo>
                  <a:lnTo>
                    <a:pt x="69" y="417"/>
                  </a:lnTo>
                  <a:lnTo>
                    <a:pt x="67" y="417"/>
                  </a:lnTo>
                  <a:lnTo>
                    <a:pt x="66" y="415"/>
                  </a:lnTo>
                  <a:lnTo>
                    <a:pt x="62" y="415"/>
                  </a:lnTo>
                  <a:lnTo>
                    <a:pt x="53" y="417"/>
                  </a:lnTo>
                  <a:lnTo>
                    <a:pt x="47" y="428"/>
                  </a:lnTo>
                  <a:lnTo>
                    <a:pt x="45" y="430"/>
                  </a:lnTo>
                  <a:lnTo>
                    <a:pt x="42" y="436"/>
                  </a:lnTo>
                  <a:lnTo>
                    <a:pt x="42" y="443"/>
                  </a:lnTo>
                  <a:lnTo>
                    <a:pt x="40" y="447"/>
                  </a:lnTo>
                  <a:lnTo>
                    <a:pt x="40" y="453"/>
                  </a:lnTo>
                  <a:lnTo>
                    <a:pt x="36" y="458"/>
                  </a:lnTo>
                  <a:lnTo>
                    <a:pt x="37" y="470"/>
                  </a:lnTo>
                  <a:lnTo>
                    <a:pt x="35" y="473"/>
                  </a:lnTo>
                  <a:lnTo>
                    <a:pt x="34" y="479"/>
                  </a:lnTo>
                  <a:lnTo>
                    <a:pt x="35" y="481"/>
                  </a:lnTo>
                  <a:lnTo>
                    <a:pt x="36" y="483"/>
                  </a:lnTo>
                  <a:lnTo>
                    <a:pt x="37" y="481"/>
                  </a:lnTo>
                  <a:lnTo>
                    <a:pt x="39" y="485"/>
                  </a:lnTo>
                  <a:lnTo>
                    <a:pt x="39" y="488"/>
                  </a:lnTo>
                  <a:lnTo>
                    <a:pt x="41" y="492"/>
                  </a:lnTo>
                  <a:lnTo>
                    <a:pt x="43" y="492"/>
                  </a:lnTo>
                  <a:lnTo>
                    <a:pt x="44" y="494"/>
                  </a:lnTo>
                  <a:lnTo>
                    <a:pt x="45" y="501"/>
                  </a:lnTo>
                  <a:lnTo>
                    <a:pt x="48" y="509"/>
                  </a:lnTo>
                  <a:lnTo>
                    <a:pt x="51" y="501"/>
                  </a:lnTo>
                  <a:lnTo>
                    <a:pt x="52" y="500"/>
                  </a:lnTo>
                  <a:lnTo>
                    <a:pt x="55" y="501"/>
                  </a:lnTo>
                  <a:lnTo>
                    <a:pt x="62" y="515"/>
                  </a:lnTo>
                  <a:lnTo>
                    <a:pt x="66" y="507"/>
                  </a:lnTo>
                  <a:lnTo>
                    <a:pt x="68" y="511"/>
                  </a:lnTo>
                  <a:lnTo>
                    <a:pt x="68" y="513"/>
                  </a:lnTo>
                  <a:lnTo>
                    <a:pt x="72" y="518"/>
                  </a:lnTo>
                  <a:lnTo>
                    <a:pt x="72" y="522"/>
                  </a:lnTo>
                  <a:lnTo>
                    <a:pt x="80" y="526"/>
                  </a:lnTo>
                  <a:lnTo>
                    <a:pt x="81" y="533"/>
                  </a:lnTo>
                  <a:lnTo>
                    <a:pt x="77" y="535"/>
                  </a:lnTo>
                  <a:lnTo>
                    <a:pt x="72" y="544"/>
                  </a:lnTo>
                  <a:lnTo>
                    <a:pt x="70" y="546"/>
                  </a:lnTo>
                  <a:lnTo>
                    <a:pt x="67" y="554"/>
                  </a:lnTo>
                  <a:lnTo>
                    <a:pt x="68" y="561"/>
                  </a:lnTo>
                  <a:lnTo>
                    <a:pt x="66" y="565"/>
                  </a:lnTo>
                  <a:lnTo>
                    <a:pt x="63" y="565"/>
                  </a:lnTo>
                  <a:lnTo>
                    <a:pt x="62" y="573"/>
                  </a:lnTo>
                  <a:lnTo>
                    <a:pt x="66" y="580"/>
                  </a:lnTo>
                  <a:lnTo>
                    <a:pt x="66" y="588"/>
                  </a:lnTo>
                  <a:lnTo>
                    <a:pt x="69" y="588"/>
                  </a:lnTo>
                  <a:lnTo>
                    <a:pt x="73" y="597"/>
                  </a:lnTo>
                  <a:lnTo>
                    <a:pt x="72" y="606"/>
                  </a:lnTo>
                  <a:lnTo>
                    <a:pt x="75" y="612"/>
                  </a:lnTo>
                  <a:lnTo>
                    <a:pt x="71" y="617"/>
                  </a:lnTo>
                  <a:lnTo>
                    <a:pt x="73" y="629"/>
                  </a:lnTo>
                  <a:lnTo>
                    <a:pt x="77" y="629"/>
                  </a:lnTo>
                  <a:lnTo>
                    <a:pt x="83" y="642"/>
                  </a:lnTo>
                  <a:lnTo>
                    <a:pt x="88" y="683"/>
                  </a:lnTo>
                  <a:lnTo>
                    <a:pt x="90" y="696"/>
                  </a:lnTo>
                  <a:lnTo>
                    <a:pt x="93" y="694"/>
                  </a:lnTo>
                  <a:lnTo>
                    <a:pt x="96" y="696"/>
                  </a:lnTo>
                  <a:lnTo>
                    <a:pt x="98" y="700"/>
                  </a:lnTo>
                  <a:lnTo>
                    <a:pt x="100" y="698"/>
                  </a:lnTo>
                  <a:lnTo>
                    <a:pt x="103" y="692"/>
                  </a:lnTo>
                  <a:lnTo>
                    <a:pt x="109" y="689"/>
                  </a:lnTo>
                  <a:lnTo>
                    <a:pt x="110" y="685"/>
                  </a:lnTo>
                  <a:lnTo>
                    <a:pt x="112" y="683"/>
                  </a:lnTo>
                  <a:lnTo>
                    <a:pt x="114" y="683"/>
                  </a:lnTo>
                  <a:lnTo>
                    <a:pt x="115" y="683"/>
                  </a:lnTo>
                  <a:lnTo>
                    <a:pt x="119" y="659"/>
                  </a:lnTo>
                  <a:lnTo>
                    <a:pt x="123" y="659"/>
                  </a:lnTo>
                  <a:lnTo>
                    <a:pt x="126" y="661"/>
                  </a:lnTo>
                  <a:lnTo>
                    <a:pt x="129" y="661"/>
                  </a:lnTo>
                  <a:lnTo>
                    <a:pt x="132" y="666"/>
                  </a:lnTo>
                  <a:lnTo>
                    <a:pt x="133" y="666"/>
                  </a:lnTo>
                  <a:lnTo>
                    <a:pt x="134" y="672"/>
                  </a:lnTo>
                  <a:lnTo>
                    <a:pt x="136" y="672"/>
                  </a:lnTo>
                  <a:lnTo>
                    <a:pt x="137" y="683"/>
                  </a:lnTo>
                  <a:lnTo>
                    <a:pt x="133" y="696"/>
                  </a:lnTo>
                  <a:lnTo>
                    <a:pt x="131" y="698"/>
                  </a:lnTo>
                  <a:lnTo>
                    <a:pt x="129" y="696"/>
                  </a:lnTo>
                  <a:lnTo>
                    <a:pt x="125" y="707"/>
                  </a:lnTo>
                  <a:lnTo>
                    <a:pt x="125" y="717"/>
                  </a:lnTo>
                  <a:lnTo>
                    <a:pt x="123" y="719"/>
                  </a:lnTo>
                  <a:lnTo>
                    <a:pt x="129" y="732"/>
                  </a:lnTo>
                  <a:lnTo>
                    <a:pt x="130" y="730"/>
                  </a:lnTo>
                  <a:lnTo>
                    <a:pt x="130" y="728"/>
                  </a:lnTo>
                  <a:lnTo>
                    <a:pt x="132" y="726"/>
                  </a:lnTo>
                  <a:lnTo>
                    <a:pt x="134" y="730"/>
                  </a:lnTo>
                  <a:lnTo>
                    <a:pt x="136" y="730"/>
                  </a:lnTo>
                  <a:lnTo>
                    <a:pt x="142" y="719"/>
                  </a:lnTo>
                  <a:lnTo>
                    <a:pt x="145" y="713"/>
                  </a:lnTo>
                  <a:lnTo>
                    <a:pt x="150" y="711"/>
                  </a:lnTo>
                  <a:lnTo>
                    <a:pt x="153" y="707"/>
                  </a:lnTo>
                  <a:lnTo>
                    <a:pt x="153" y="696"/>
                  </a:lnTo>
                  <a:lnTo>
                    <a:pt x="151" y="694"/>
                  </a:lnTo>
                  <a:lnTo>
                    <a:pt x="150" y="692"/>
                  </a:lnTo>
                  <a:lnTo>
                    <a:pt x="153" y="687"/>
                  </a:lnTo>
                  <a:lnTo>
                    <a:pt x="154" y="679"/>
                  </a:lnTo>
                  <a:lnTo>
                    <a:pt x="157" y="677"/>
                  </a:lnTo>
                  <a:lnTo>
                    <a:pt x="162" y="675"/>
                  </a:lnTo>
                  <a:lnTo>
                    <a:pt x="163" y="689"/>
                  </a:lnTo>
                  <a:lnTo>
                    <a:pt x="165" y="690"/>
                  </a:lnTo>
                  <a:lnTo>
                    <a:pt x="167" y="687"/>
                  </a:lnTo>
                  <a:lnTo>
                    <a:pt x="168" y="687"/>
                  </a:lnTo>
                  <a:lnTo>
                    <a:pt x="169" y="690"/>
                  </a:lnTo>
                  <a:lnTo>
                    <a:pt x="173" y="687"/>
                  </a:lnTo>
                  <a:lnTo>
                    <a:pt x="173" y="694"/>
                  </a:lnTo>
                  <a:lnTo>
                    <a:pt x="176" y="702"/>
                  </a:lnTo>
                  <a:lnTo>
                    <a:pt x="176" y="709"/>
                  </a:lnTo>
                  <a:lnTo>
                    <a:pt x="178" y="711"/>
                  </a:lnTo>
                  <a:lnTo>
                    <a:pt x="180" y="711"/>
                  </a:lnTo>
                  <a:lnTo>
                    <a:pt x="180" y="717"/>
                  </a:lnTo>
                  <a:lnTo>
                    <a:pt x="184" y="720"/>
                  </a:lnTo>
                  <a:lnTo>
                    <a:pt x="185" y="722"/>
                  </a:lnTo>
                  <a:lnTo>
                    <a:pt x="189" y="719"/>
                  </a:lnTo>
                  <a:lnTo>
                    <a:pt x="193" y="726"/>
                  </a:lnTo>
                  <a:lnTo>
                    <a:pt x="198" y="722"/>
                  </a:lnTo>
                  <a:lnTo>
                    <a:pt x="203" y="726"/>
                  </a:lnTo>
                  <a:lnTo>
                    <a:pt x="209" y="724"/>
                  </a:lnTo>
                  <a:lnTo>
                    <a:pt x="211" y="722"/>
                  </a:lnTo>
                  <a:lnTo>
                    <a:pt x="212" y="722"/>
                  </a:lnTo>
                  <a:lnTo>
                    <a:pt x="214" y="720"/>
                  </a:lnTo>
                  <a:lnTo>
                    <a:pt x="219" y="728"/>
                  </a:lnTo>
                  <a:lnTo>
                    <a:pt x="221" y="728"/>
                  </a:lnTo>
                  <a:lnTo>
                    <a:pt x="223" y="741"/>
                  </a:lnTo>
                  <a:lnTo>
                    <a:pt x="227" y="747"/>
                  </a:lnTo>
                  <a:lnTo>
                    <a:pt x="228" y="741"/>
                  </a:lnTo>
                  <a:lnTo>
                    <a:pt x="234" y="737"/>
                  </a:lnTo>
                  <a:lnTo>
                    <a:pt x="233" y="730"/>
                  </a:lnTo>
                  <a:lnTo>
                    <a:pt x="236" y="732"/>
                  </a:lnTo>
                  <a:lnTo>
                    <a:pt x="239" y="728"/>
                  </a:lnTo>
                  <a:lnTo>
                    <a:pt x="239" y="730"/>
                  </a:lnTo>
                  <a:lnTo>
                    <a:pt x="242" y="728"/>
                  </a:lnTo>
                  <a:lnTo>
                    <a:pt x="245" y="726"/>
                  </a:lnTo>
                  <a:lnTo>
                    <a:pt x="245" y="719"/>
                  </a:lnTo>
                  <a:lnTo>
                    <a:pt x="250" y="707"/>
                  </a:lnTo>
                  <a:lnTo>
                    <a:pt x="253" y="704"/>
                  </a:lnTo>
                  <a:lnTo>
                    <a:pt x="254" y="705"/>
                  </a:lnTo>
                  <a:lnTo>
                    <a:pt x="260" y="692"/>
                  </a:lnTo>
                  <a:lnTo>
                    <a:pt x="262" y="675"/>
                  </a:lnTo>
                  <a:lnTo>
                    <a:pt x="264" y="675"/>
                  </a:lnTo>
                  <a:lnTo>
                    <a:pt x="266" y="668"/>
                  </a:lnTo>
                  <a:lnTo>
                    <a:pt x="266" y="661"/>
                  </a:lnTo>
                  <a:lnTo>
                    <a:pt x="268" y="661"/>
                  </a:lnTo>
                  <a:lnTo>
                    <a:pt x="267" y="636"/>
                  </a:lnTo>
                  <a:lnTo>
                    <a:pt x="269" y="632"/>
                  </a:lnTo>
                  <a:lnTo>
                    <a:pt x="268" y="631"/>
                  </a:lnTo>
                  <a:lnTo>
                    <a:pt x="266" y="631"/>
                  </a:lnTo>
                  <a:lnTo>
                    <a:pt x="266" y="627"/>
                  </a:lnTo>
                  <a:lnTo>
                    <a:pt x="270" y="623"/>
                  </a:lnTo>
                  <a:lnTo>
                    <a:pt x="270" y="621"/>
                  </a:lnTo>
                  <a:lnTo>
                    <a:pt x="269" y="621"/>
                  </a:lnTo>
                  <a:lnTo>
                    <a:pt x="266" y="606"/>
                  </a:lnTo>
                  <a:lnTo>
                    <a:pt x="270" y="601"/>
                  </a:lnTo>
                  <a:lnTo>
                    <a:pt x="273" y="601"/>
                  </a:lnTo>
                  <a:lnTo>
                    <a:pt x="274" y="602"/>
                  </a:lnTo>
                  <a:lnTo>
                    <a:pt x="278" y="606"/>
                  </a:lnTo>
                  <a:lnTo>
                    <a:pt x="279" y="604"/>
                  </a:lnTo>
                  <a:lnTo>
                    <a:pt x="283" y="606"/>
                  </a:lnTo>
                  <a:lnTo>
                    <a:pt x="289" y="606"/>
                  </a:lnTo>
                  <a:lnTo>
                    <a:pt x="290" y="606"/>
                  </a:lnTo>
                  <a:lnTo>
                    <a:pt x="290" y="599"/>
                  </a:lnTo>
                  <a:lnTo>
                    <a:pt x="292" y="599"/>
                  </a:lnTo>
                  <a:lnTo>
                    <a:pt x="294" y="595"/>
                  </a:lnTo>
                  <a:lnTo>
                    <a:pt x="295" y="595"/>
                  </a:lnTo>
                  <a:lnTo>
                    <a:pt x="297" y="597"/>
                  </a:lnTo>
                  <a:lnTo>
                    <a:pt x="300" y="593"/>
                  </a:lnTo>
                  <a:lnTo>
                    <a:pt x="299" y="591"/>
                  </a:lnTo>
                  <a:lnTo>
                    <a:pt x="298" y="591"/>
                  </a:lnTo>
                  <a:lnTo>
                    <a:pt x="297" y="588"/>
                  </a:lnTo>
                  <a:lnTo>
                    <a:pt x="296" y="589"/>
                  </a:lnTo>
                  <a:lnTo>
                    <a:pt x="295" y="574"/>
                  </a:lnTo>
                  <a:lnTo>
                    <a:pt x="294" y="571"/>
                  </a:lnTo>
                  <a:lnTo>
                    <a:pt x="291" y="574"/>
                  </a:lnTo>
                  <a:lnTo>
                    <a:pt x="289" y="573"/>
                  </a:lnTo>
                  <a:lnTo>
                    <a:pt x="288" y="569"/>
                  </a:lnTo>
                  <a:lnTo>
                    <a:pt x="289" y="565"/>
                  </a:lnTo>
                  <a:lnTo>
                    <a:pt x="288" y="559"/>
                  </a:lnTo>
                  <a:lnTo>
                    <a:pt x="290" y="559"/>
                  </a:lnTo>
                  <a:lnTo>
                    <a:pt x="293" y="558"/>
                  </a:lnTo>
                  <a:lnTo>
                    <a:pt x="294" y="552"/>
                  </a:lnTo>
                  <a:lnTo>
                    <a:pt x="296" y="550"/>
                  </a:lnTo>
                  <a:lnTo>
                    <a:pt x="297" y="548"/>
                  </a:lnTo>
                  <a:lnTo>
                    <a:pt x="299" y="554"/>
                  </a:lnTo>
                  <a:lnTo>
                    <a:pt x="301" y="552"/>
                  </a:lnTo>
                  <a:lnTo>
                    <a:pt x="303" y="541"/>
                  </a:lnTo>
                  <a:lnTo>
                    <a:pt x="303" y="533"/>
                  </a:lnTo>
                  <a:lnTo>
                    <a:pt x="303" y="531"/>
                  </a:lnTo>
                  <a:lnTo>
                    <a:pt x="306" y="533"/>
                  </a:lnTo>
                  <a:lnTo>
                    <a:pt x="309" y="524"/>
                  </a:lnTo>
                  <a:lnTo>
                    <a:pt x="308" y="516"/>
                  </a:lnTo>
                  <a:lnTo>
                    <a:pt x="309" y="505"/>
                  </a:lnTo>
                  <a:lnTo>
                    <a:pt x="312" y="500"/>
                  </a:lnTo>
                  <a:lnTo>
                    <a:pt x="313" y="485"/>
                  </a:lnTo>
                  <a:lnTo>
                    <a:pt x="312" y="481"/>
                  </a:lnTo>
                  <a:lnTo>
                    <a:pt x="308" y="483"/>
                  </a:lnTo>
                  <a:lnTo>
                    <a:pt x="306" y="479"/>
                  </a:lnTo>
                  <a:lnTo>
                    <a:pt x="300" y="479"/>
                  </a:lnTo>
                  <a:lnTo>
                    <a:pt x="299" y="477"/>
                  </a:lnTo>
                  <a:lnTo>
                    <a:pt x="295" y="477"/>
                  </a:lnTo>
                  <a:lnTo>
                    <a:pt x="296" y="473"/>
                  </a:lnTo>
                  <a:lnTo>
                    <a:pt x="293" y="473"/>
                  </a:lnTo>
                  <a:lnTo>
                    <a:pt x="293" y="460"/>
                  </a:lnTo>
                  <a:lnTo>
                    <a:pt x="292" y="460"/>
                  </a:lnTo>
                  <a:lnTo>
                    <a:pt x="291" y="466"/>
                  </a:lnTo>
                  <a:lnTo>
                    <a:pt x="287" y="468"/>
                  </a:lnTo>
                  <a:lnTo>
                    <a:pt x="282" y="466"/>
                  </a:lnTo>
                  <a:lnTo>
                    <a:pt x="281" y="462"/>
                  </a:lnTo>
                  <a:lnTo>
                    <a:pt x="275" y="471"/>
                  </a:lnTo>
                  <a:lnTo>
                    <a:pt x="259" y="475"/>
                  </a:lnTo>
                  <a:lnTo>
                    <a:pt x="257" y="481"/>
                  </a:lnTo>
                  <a:lnTo>
                    <a:pt x="257" y="475"/>
                  </a:lnTo>
                  <a:lnTo>
                    <a:pt x="254" y="468"/>
                  </a:lnTo>
                  <a:lnTo>
                    <a:pt x="249" y="464"/>
                  </a:lnTo>
                  <a:lnTo>
                    <a:pt x="252" y="455"/>
                  </a:lnTo>
                  <a:lnTo>
                    <a:pt x="257" y="455"/>
                  </a:lnTo>
                  <a:lnTo>
                    <a:pt x="259" y="453"/>
                  </a:lnTo>
                  <a:lnTo>
                    <a:pt x="261" y="442"/>
                  </a:lnTo>
                  <a:lnTo>
                    <a:pt x="261" y="430"/>
                  </a:lnTo>
                  <a:lnTo>
                    <a:pt x="260" y="428"/>
                  </a:lnTo>
                  <a:lnTo>
                    <a:pt x="260" y="423"/>
                  </a:lnTo>
                  <a:lnTo>
                    <a:pt x="258" y="417"/>
                  </a:lnTo>
                  <a:lnTo>
                    <a:pt x="253" y="417"/>
                  </a:lnTo>
                  <a:lnTo>
                    <a:pt x="253" y="413"/>
                  </a:lnTo>
                  <a:lnTo>
                    <a:pt x="253" y="412"/>
                  </a:lnTo>
                  <a:lnTo>
                    <a:pt x="250" y="412"/>
                  </a:lnTo>
                  <a:lnTo>
                    <a:pt x="249" y="417"/>
                  </a:lnTo>
                  <a:lnTo>
                    <a:pt x="244" y="417"/>
                  </a:lnTo>
                  <a:lnTo>
                    <a:pt x="243" y="413"/>
                  </a:lnTo>
                  <a:lnTo>
                    <a:pt x="246" y="408"/>
                  </a:lnTo>
                  <a:lnTo>
                    <a:pt x="246" y="406"/>
                  </a:lnTo>
                  <a:lnTo>
                    <a:pt x="243" y="402"/>
                  </a:lnTo>
                  <a:lnTo>
                    <a:pt x="240" y="402"/>
                  </a:lnTo>
                  <a:lnTo>
                    <a:pt x="238" y="404"/>
                  </a:lnTo>
                  <a:lnTo>
                    <a:pt x="236" y="402"/>
                  </a:lnTo>
                  <a:lnTo>
                    <a:pt x="237" y="400"/>
                  </a:lnTo>
                  <a:lnTo>
                    <a:pt x="234" y="398"/>
                  </a:lnTo>
                  <a:lnTo>
                    <a:pt x="233" y="395"/>
                  </a:lnTo>
                  <a:lnTo>
                    <a:pt x="235" y="393"/>
                  </a:lnTo>
                  <a:lnTo>
                    <a:pt x="233" y="391"/>
                  </a:lnTo>
                  <a:lnTo>
                    <a:pt x="231" y="384"/>
                  </a:lnTo>
                  <a:lnTo>
                    <a:pt x="228" y="382"/>
                  </a:lnTo>
                  <a:lnTo>
                    <a:pt x="227" y="380"/>
                  </a:lnTo>
                  <a:lnTo>
                    <a:pt x="225" y="380"/>
                  </a:lnTo>
                  <a:lnTo>
                    <a:pt x="224" y="374"/>
                  </a:lnTo>
                  <a:lnTo>
                    <a:pt x="226" y="372"/>
                  </a:lnTo>
                  <a:lnTo>
                    <a:pt x="225" y="369"/>
                  </a:lnTo>
                  <a:lnTo>
                    <a:pt x="226" y="363"/>
                  </a:lnTo>
                  <a:lnTo>
                    <a:pt x="225" y="361"/>
                  </a:lnTo>
                  <a:lnTo>
                    <a:pt x="226" y="355"/>
                  </a:lnTo>
                  <a:lnTo>
                    <a:pt x="227" y="352"/>
                  </a:lnTo>
                  <a:lnTo>
                    <a:pt x="229" y="352"/>
                  </a:lnTo>
                  <a:lnTo>
                    <a:pt x="233" y="346"/>
                  </a:lnTo>
                  <a:lnTo>
                    <a:pt x="232" y="339"/>
                  </a:lnTo>
                  <a:lnTo>
                    <a:pt x="234" y="339"/>
                  </a:lnTo>
                  <a:lnTo>
                    <a:pt x="242" y="333"/>
                  </a:lnTo>
                  <a:lnTo>
                    <a:pt x="241" y="320"/>
                  </a:lnTo>
                  <a:lnTo>
                    <a:pt x="243" y="318"/>
                  </a:lnTo>
                  <a:lnTo>
                    <a:pt x="243" y="316"/>
                  </a:lnTo>
                  <a:lnTo>
                    <a:pt x="244" y="316"/>
                  </a:lnTo>
                  <a:lnTo>
                    <a:pt x="243" y="309"/>
                  </a:lnTo>
                  <a:lnTo>
                    <a:pt x="242" y="309"/>
                  </a:lnTo>
                  <a:lnTo>
                    <a:pt x="242" y="297"/>
                  </a:lnTo>
                  <a:lnTo>
                    <a:pt x="241" y="296"/>
                  </a:lnTo>
                  <a:lnTo>
                    <a:pt x="238" y="297"/>
                  </a:lnTo>
                  <a:lnTo>
                    <a:pt x="236" y="294"/>
                  </a:lnTo>
                  <a:lnTo>
                    <a:pt x="238" y="292"/>
                  </a:lnTo>
                  <a:lnTo>
                    <a:pt x="234" y="282"/>
                  </a:lnTo>
                  <a:lnTo>
                    <a:pt x="236" y="279"/>
                  </a:lnTo>
                  <a:lnTo>
                    <a:pt x="238" y="281"/>
                  </a:lnTo>
                  <a:lnTo>
                    <a:pt x="239" y="279"/>
                  </a:lnTo>
                  <a:lnTo>
                    <a:pt x="242" y="281"/>
                  </a:lnTo>
                  <a:lnTo>
                    <a:pt x="244" y="277"/>
                  </a:lnTo>
                  <a:lnTo>
                    <a:pt x="245" y="279"/>
                  </a:lnTo>
                  <a:lnTo>
                    <a:pt x="247" y="279"/>
                  </a:lnTo>
                  <a:lnTo>
                    <a:pt x="248" y="281"/>
                  </a:lnTo>
                  <a:lnTo>
                    <a:pt x="250" y="277"/>
                  </a:lnTo>
                  <a:lnTo>
                    <a:pt x="251" y="281"/>
                  </a:lnTo>
                  <a:lnTo>
                    <a:pt x="256" y="277"/>
                  </a:lnTo>
                  <a:lnTo>
                    <a:pt x="256" y="282"/>
                  </a:lnTo>
                  <a:lnTo>
                    <a:pt x="258" y="284"/>
                  </a:lnTo>
                  <a:lnTo>
                    <a:pt x="262" y="290"/>
                  </a:lnTo>
                  <a:lnTo>
                    <a:pt x="264" y="288"/>
                  </a:lnTo>
                  <a:lnTo>
                    <a:pt x="268" y="297"/>
                  </a:lnTo>
                  <a:lnTo>
                    <a:pt x="271" y="292"/>
                  </a:lnTo>
                  <a:lnTo>
                    <a:pt x="274" y="275"/>
                  </a:lnTo>
                  <a:lnTo>
                    <a:pt x="276" y="279"/>
                  </a:lnTo>
                  <a:lnTo>
                    <a:pt x="272" y="241"/>
                  </a:lnTo>
                  <a:lnTo>
                    <a:pt x="269" y="241"/>
                  </a:lnTo>
                  <a:lnTo>
                    <a:pt x="264" y="230"/>
                  </a:lnTo>
                  <a:lnTo>
                    <a:pt x="263" y="232"/>
                  </a:lnTo>
                  <a:lnTo>
                    <a:pt x="262" y="224"/>
                  </a:lnTo>
                  <a:lnTo>
                    <a:pt x="261" y="224"/>
                  </a:lnTo>
                  <a:lnTo>
                    <a:pt x="254" y="228"/>
                  </a:lnTo>
                  <a:lnTo>
                    <a:pt x="251" y="224"/>
                  </a:lnTo>
                  <a:lnTo>
                    <a:pt x="250" y="232"/>
                  </a:lnTo>
                  <a:lnTo>
                    <a:pt x="247" y="232"/>
                  </a:lnTo>
                  <a:lnTo>
                    <a:pt x="248" y="241"/>
                  </a:lnTo>
                  <a:lnTo>
                    <a:pt x="244" y="243"/>
                  </a:lnTo>
                  <a:lnTo>
                    <a:pt x="243" y="260"/>
                  </a:lnTo>
                  <a:lnTo>
                    <a:pt x="237" y="258"/>
                  </a:lnTo>
                  <a:lnTo>
                    <a:pt x="235" y="260"/>
                  </a:lnTo>
                  <a:lnTo>
                    <a:pt x="227" y="264"/>
                  </a:lnTo>
                  <a:lnTo>
                    <a:pt x="226" y="260"/>
                  </a:lnTo>
                  <a:lnTo>
                    <a:pt x="224" y="266"/>
                  </a:lnTo>
                  <a:lnTo>
                    <a:pt x="221" y="264"/>
                  </a:lnTo>
                  <a:lnTo>
                    <a:pt x="220" y="256"/>
                  </a:lnTo>
                  <a:lnTo>
                    <a:pt x="218" y="258"/>
                  </a:lnTo>
                  <a:lnTo>
                    <a:pt x="215" y="245"/>
                  </a:lnTo>
                  <a:lnTo>
                    <a:pt x="213" y="247"/>
                  </a:lnTo>
                  <a:lnTo>
                    <a:pt x="212" y="234"/>
                  </a:lnTo>
                  <a:lnTo>
                    <a:pt x="216" y="228"/>
                  </a:lnTo>
                  <a:lnTo>
                    <a:pt x="213" y="226"/>
                  </a:lnTo>
                  <a:lnTo>
                    <a:pt x="208" y="196"/>
                  </a:lnTo>
                  <a:lnTo>
                    <a:pt x="206" y="193"/>
                  </a:lnTo>
                  <a:lnTo>
                    <a:pt x="204" y="200"/>
                  </a:lnTo>
                  <a:lnTo>
                    <a:pt x="198" y="206"/>
                  </a:lnTo>
                  <a:lnTo>
                    <a:pt x="194" y="200"/>
                  </a:lnTo>
                  <a:lnTo>
                    <a:pt x="194" y="196"/>
                  </a:lnTo>
                  <a:lnTo>
                    <a:pt x="191" y="193"/>
                  </a:lnTo>
                  <a:lnTo>
                    <a:pt x="193" y="180"/>
                  </a:lnTo>
                  <a:lnTo>
                    <a:pt x="192" y="178"/>
                  </a:lnTo>
                  <a:lnTo>
                    <a:pt x="194" y="174"/>
                  </a:lnTo>
                  <a:lnTo>
                    <a:pt x="195" y="159"/>
                  </a:lnTo>
                  <a:lnTo>
                    <a:pt x="197" y="157"/>
                  </a:lnTo>
                  <a:lnTo>
                    <a:pt x="204" y="157"/>
                  </a:lnTo>
                  <a:lnTo>
                    <a:pt x="202" y="153"/>
                  </a:lnTo>
                  <a:lnTo>
                    <a:pt x="201" y="142"/>
                  </a:lnTo>
                  <a:lnTo>
                    <a:pt x="202" y="131"/>
                  </a:lnTo>
                  <a:lnTo>
                    <a:pt x="190" y="118"/>
                  </a:lnTo>
                  <a:lnTo>
                    <a:pt x="189" y="121"/>
                  </a:lnTo>
                  <a:lnTo>
                    <a:pt x="185" y="123"/>
                  </a:lnTo>
                  <a:lnTo>
                    <a:pt x="179" y="121"/>
                  </a:lnTo>
                  <a:lnTo>
                    <a:pt x="177" y="125"/>
                  </a:lnTo>
                  <a:lnTo>
                    <a:pt x="175" y="121"/>
                  </a:lnTo>
                  <a:lnTo>
                    <a:pt x="177" y="103"/>
                  </a:lnTo>
                  <a:lnTo>
                    <a:pt x="176" y="101"/>
                  </a:lnTo>
                  <a:lnTo>
                    <a:pt x="174" y="101"/>
                  </a:lnTo>
                  <a:lnTo>
                    <a:pt x="172" y="99"/>
                  </a:lnTo>
                  <a:lnTo>
                    <a:pt x="169" y="90"/>
                  </a:lnTo>
                  <a:lnTo>
                    <a:pt x="169" y="84"/>
                  </a:lnTo>
                  <a:lnTo>
                    <a:pt x="167" y="80"/>
                  </a:lnTo>
                  <a:lnTo>
                    <a:pt x="166" y="84"/>
                  </a:lnTo>
                  <a:lnTo>
                    <a:pt x="163" y="86"/>
                  </a:lnTo>
                  <a:lnTo>
                    <a:pt x="161" y="77"/>
                  </a:lnTo>
                  <a:lnTo>
                    <a:pt x="153" y="82"/>
                  </a:lnTo>
                  <a:lnTo>
                    <a:pt x="152" y="82"/>
                  </a:lnTo>
                  <a:lnTo>
                    <a:pt x="150" y="75"/>
                  </a:lnTo>
                  <a:lnTo>
                    <a:pt x="147" y="75"/>
                  </a:lnTo>
                  <a:lnTo>
                    <a:pt x="146" y="78"/>
                  </a:lnTo>
                  <a:lnTo>
                    <a:pt x="145" y="77"/>
                  </a:lnTo>
                  <a:lnTo>
                    <a:pt x="142" y="77"/>
                  </a:lnTo>
                  <a:lnTo>
                    <a:pt x="135" y="73"/>
                  </a:lnTo>
                  <a:lnTo>
                    <a:pt x="134" y="69"/>
                  </a:lnTo>
                  <a:lnTo>
                    <a:pt x="128" y="62"/>
                  </a:lnTo>
                  <a:lnTo>
                    <a:pt x="131" y="58"/>
                  </a:lnTo>
                  <a:lnTo>
                    <a:pt x="130" y="56"/>
                  </a:lnTo>
                  <a:lnTo>
                    <a:pt x="127" y="52"/>
                  </a:lnTo>
                  <a:lnTo>
                    <a:pt x="124" y="45"/>
                  </a:lnTo>
                  <a:lnTo>
                    <a:pt x="125" y="41"/>
                  </a:lnTo>
                  <a:lnTo>
                    <a:pt x="124" y="34"/>
                  </a:lnTo>
                  <a:lnTo>
                    <a:pt x="119" y="32"/>
                  </a:lnTo>
                  <a:lnTo>
                    <a:pt x="116" y="34"/>
                  </a:lnTo>
                  <a:lnTo>
                    <a:pt x="111" y="24"/>
                  </a:lnTo>
                  <a:lnTo>
                    <a:pt x="104" y="22"/>
                  </a:lnTo>
                  <a:lnTo>
                    <a:pt x="100" y="19"/>
                  </a:lnTo>
                  <a:lnTo>
                    <a:pt x="97" y="20"/>
                  </a:lnTo>
                  <a:lnTo>
                    <a:pt x="98" y="17"/>
                  </a:lnTo>
                  <a:lnTo>
                    <a:pt x="94" y="13"/>
                  </a:lnTo>
                  <a:lnTo>
                    <a:pt x="92" y="4"/>
                  </a:lnTo>
                  <a:lnTo>
                    <a:pt x="90" y="4"/>
                  </a:lnTo>
                  <a:lnTo>
                    <a:pt x="89" y="0"/>
                  </a:lnTo>
                  <a:lnTo>
                    <a:pt x="85" y="2"/>
                  </a:lnTo>
                  <a:lnTo>
                    <a:pt x="84" y="2"/>
                  </a:lnTo>
                  <a:lnTo>
                    <a:pt x="83" y="4"/>
                  </a:lnTo>
                  <a:lnTo>
                    <a:pt x="79" y="9"/>
                  </a:lnTo>
                  <a:lnTo>
                    <a:pt x="77" y="15"/>
                  </a:lnTo>
                  <a:lnTo>
                    <a:pt x="75" y="11"/>
                  </a:lnTo>
                  <a:lnTo>
                    <a:pt x="75" y="22"/>
                  </a:lnTo>
                  <a:lnTo>
                    <a:pt x="74" y="26"/>
                  </a:lnTo>
                  <a:lnTo>
                    <a:pt x="74" y="34"/>
                  </a:lnTo>
                  <a:lnTo>
                    <a:pt x="77" y="35"/>
                  </a:lnTo>
                  <a:lnTo>
                    <a:pt x="76" y="37"/>
                  </a:lnTo>
                  <a:lnTo>
                    <a:pt x="78" y="39"/>
                  </a:lnTo>
                  <a:lnTo>
                    <a:pt x="82" y="39"/>
                  </a:lnTo>
                  <a:lnTo>
                    <a:pt x="87" y="48"/>
                  </a:lnTo>
                  <a:lnTo>
                    <a:pt x="86" y="52"/>
                  </a:lnTo>
                  <a:lnTo>
                    <a:pt x="88" y="50"/>
                  </a:lnTo>
                  <a:lnTo>
                    <a:pt x="90" y="52"/>
                  </a:lnTo>
                  <a:lnTo>
                    <a:pt x="92" y="50"/>
                  </a:lnTo>
                  <a:lnTo>
                    <a:pt x="92" y="52"/>
                  </a:lnTo>
                  <a:lnTo>
                    <a:pt x="95" y="48"/>
                  </a:lnTo>
                  <a:lnTo>
                    <a:pt x="98" y="48"/>
                  </a:lnTo>
                  <a:lnTo>
                    <a:pt x="100" y="50"/>
                  </a:lnTo>
                  <a:lnTo>
                    <a:pt x="98" y="56"/>
                  </a:lnTo>
                  <a:lnTo>
                    <a:pt x="99" y="65"/>
                  </a:lnTo>
                  <a:lnTo>
                    <a:pt x="97" y="75"/>
                  </a:lnTo>
                  <a:lnTo>
                    <a:pt x="100" y="78"/>
                  </a:lnTo>
                  <a:lnTo>
                    <a:pt x="104" y="92"/>
                  </a:lnTo>
                  <a:lnTo>
                    <a:pt x="105" y="95"/>
                  </a:lnTo>
                  <a:lnTo>
                    <a:pt x="104" y="105"/>
                  </a:lnTo>
                  <a:lnTo>
                    <a:pt x="101" y="103"/>
                  </a:lnTo>
                  <a:lnTo>
                    <a:pt x="100" y="107"/>
                  </a:lnTo>
                  <a:lnTo>
                    <a:pt x="94" y="110"/>
                  </a:lnTo>
                  <a:lnTo>
                    <a:pt x="93" y="114"/>
                  </a:lnTo>
                  <a:lnTo>
                    <a:pt x="94" y="121"/>
                  </a:lnTo>
                  <a:lnTo>
                    <a:pt x="90" y="120"/>
                  </a:lnTo>
                  <a:lnTo>
                    <a:pt x="81" y="131"/>
                  </a:lnTo>
                  <a:lnTo>
                    <a:pt x="76" y="133"/>
                  </a:lnTo>
                  <a:lnTo>
                    <a:pt x="72" y="125"/>
                  </a:lnTo>
                  <a:lnTo>
                    <a:pt x="70" y="125"/>
                  </a:lnTo>
                  <a:lnTo>
                    <a:pt x="69" y="112"/>
                  </a:lnTo>
                  <a:lnTo>
                    <a:pt x="66" y="110"/>
                  </a:lnTo>
                  <a:lnTo>
                    <a:pt x="64" y="105"/>
                  </a:lnTo>
                  <a:lnTo>
                    <a:pt x="66" y="103"/>
                  </a:lnTo>
                  <a:lnTo>
                    <a:pt x="66" y="97"/>
                  </a:lnTo>
                  <a:lnTo>
                    <a:pt x="65" y="93"/>
                  </a:lnTo>
                  <a:lnTo>
                    <a:pt x="58" y="90"/>
                  </a:lnTo>
                  <a:lnTo>
                    <a:pt x="55" y="93"/>
                  </a:lnTo>
                  <a:lnTo>
                    <a:pt x="53" y="84"/>
                  </a:lnTo>
                  <a:lnTo>
                    <a:pt x="47" y="84"/>
                  </a:lnTo>
                  <a:lnTo>
                    <a:pt x="43" y="86"/>
                  </a:lnTo>
                  <a:lnTo>
                    <a:pt x="39" y="92"/>
                  </a:lnTo>
                  <a:lnTo>
                    <a:pt x="40" y="93"/>
                  </a:lnTo>
                  <a:lnTo>
                    <a:pt x="39" y="93"/>
                  </a:lnTo>
                  <a:lnTo>
                    <a:pt x="38" y="116"/>
                  </a:lnTo>
                  <a:lnTo>
                    <a:pt x="42" y="114"/>
                  </a:lnTo>
                  <a:lnTo>
                    <a:pt x="43" y="118"/>
                  </a:lnTo>
                  <a:lnTo>
                    <a:pt x="41" y="131"/>
                  </a:lnTo>
                  <a:lnTo>
                    <a:pt x="40" y="129"/>
                  </a:lnTo>
                  <a:lnTo>
                    <a:pt x="39" y="133"/>
                  </a:lnTo>
                  <a:lnTo>
                    <a:pt x="41" y="136"/>
                  </a:lnTo>
                  <a:lnTo>
                    <a:pt x="43" y="153"/>
                  </a:lnTo>
                  <a:lnTo>
                    <a:pt x="39" y="155"/>
                  </a:lnTo>
                  <a:lnTo>
                    <a:pt x="38" y="157"/>
                  </a:lnTo>
                  <a:lnTo>
                    <a:pt x="33" y="159"/>
                  </a:lnTo>
                  <a:lnTo>
                    <a:pt x="31" y="159"/>
                  </a:lnTo>
                  <a:lnTo>
                    <a:pt x="29" y="161"/>
                  </a:lnTo>
                  <a:lnTo>
                    <a:pt x="29" y="165"/>
                  </a:lnTo>
                  <a:lnTo>
                    <a:pt x="26" y="165"/>
                  </a:lnTo>
                  <a:lnTo>
                    <a:pt x="26" y="172"/>
                  </a:lnTo>
                  <a:lnTo>
                    <a:pt x="24" y="178"/>
                  </a:lnTo>
                  <a:lnTo>
                    <a:pt x="24" y="185"/>
                  </a:lnTo>
                  <a:lnTo>
                    <a:pt x="27" y="194"/>
                  </a:lnTo>
                  <a:lnTo>
                    <a:pt x="21" y="221"/>
                  </a:lnTo>
                  <a:lnTo>
                    <a:pt x="16" y="223"/>
                  </a:lnTo>
                  <a:lnTo>
                    <a:pt x="15" y="226"/>
                  </a:lnTo>
                  <a:lnTo>
                    <a:pt x="5" y="226"/>
                  </a:lnTo>
                  <a:lnTo>
                    <a:pt x="2" y="221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9DB6E3"/>
            </a:solidFill>
            <a:ln w="285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82D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42" name="Freeform 201"/>
            <p:cNvSpPr>
              <a:spLocks/>
            </p:cNvSpPr>
            <p:nvPr/>
          </p:nvSpPr>
          <p:spPr bwMode="auto">
            <a:xfrm>
              <a:off x="2332" y="2242"/>
              <a:ext cx="586" cy="363"/>
            </a:xfrm>
            <a:custGeom>
              <a:avLst/>
              <a:gdLst>
                <a:gd name="T0" fmla="*/ 83 w 508"/>
                <a:gd name="T1" fmla="*/ 50 h 602"/>
                <a:gd name="T2" fmla="*/ 183 w 508"/>
                <a:gd name="T3" fmla="*/ 45 h 602"/>
                <a:gd name="T4" fmla="*/ 157 w 508"/>
                <a:gd name="T5" fmla="*/ 33 h 602"/>
                <a:gd name="T6" fmla="*/ 130 w 508"/>
                <a:gd name="T7" fmla="*/ 26 h 602"/>
                <a:gd name="T8" fmla="*/ 130 w 508"/>
                <a:gd name="T9" fmla="*/ 21 h 602"/>
                <a:gd name="T10" fmla="*/ 127 w 508"/>
                <a:gd name="T11" fmla="*/ 16 h 602"/>
                <a:gd name="T12" fmla="*/ 175 w 508"/>
                <a:gd name="T13" fmla="*/ 13 h 602"/>
                <a:gd name="T14" fmla="*/ 200 w 508"/>
                <a:gd name="T15" fmla="*/ 13 h 602"/>
                <a:gd name="T16" fmla="*/ 173 w 508"/>
                <a:gd name="T17" fmla="*/ 7 h 602"/>
                <a:gd name="T18" fmla="*/ 130 w 508"/>
                <a:gd name="T19" fmla="*/ 3 h 602"/>
                <a:gd name="T20" fmla="*/ 141 w 508"/>
                <a:gd name="T21" fmla="*/ 1 h 602"/>
                <a:gd name="T22" fmla="*/ 183 w 508"/>
                <a:gd name="T23" fmla="*/ 1 h 602"/>
                <a:gd name="T24" fmla="*/ 243 w 508"/>
                <a:gd name="T25" fmla="*/ 1 h 602"/>
                <a:gd name="T26" fmla="*/ 272 w 508"/>
                <a:gd name="T27" fmla="*/ 2 h 602"/>
                <a:gd name="T28" fmla="*/ 300 w 508"/>
                <a:gd name="T29" fmla="*/ 2 h 602"/>
                <a:gd name="T30" fmla="*/ 328 w 508"/>
                <a:gd name="T31" fmla="*/ 7 h 602"/>
                <a:gd name="T32" fmla="*/ 358 w 508"/>
                <a:gd name="T33" fmla="*/ 12 h 602"/>
                <a:gd name="T34" fmla="*/ 406 w 508"/>
                <a:gd name="T35" fmla="*/ 14 h 602"/>
                <a:gd name="T36" fmla="*/ 449 w 508"/>
                <a:gd name="T37" fmla="*/ 17 h 602"/>
                <a:gd name="T38" fmla="*/ 517 w 508"/>
                <a:gd name="T39" fmla="*/ 16 h 602"/>
                <a:gd name="T40" fmla="*/ 563 w 508"/>
                <a:gd name="T41" fmla="*/ 17 h 602"/>
                <a:gd name="T42" fmla="*/ 609 w 508"/>
                <a:gd name="T43" fmla="*/ 15 h 602"/>
                <a:gd name="T44" fmla="*/ 610 w 508"/>
                <a:gd name="T45" fmla="*/ 21 h 602"/>
                <a:gd name="T46" fmla="*/ 624 w 508"/>
                <a:gd name="T47" fmla="*/ 25 h 602"/>
                <a:gd name="T48" fmla="*/ 668 w 508"/>
                <a:gd name="T49" fmla="*/ 26 h 602"/>
                <a:gd name="T50" fmla="*/ 707 w 508"/>
                <a:gd name="T51" fmla="*/ 28 h 602"/>
                <a:gd name="T52" fmla="*/ 730 w 508"/>
                <a:gd name="T53" fmla="*/ 31 h 602"/>
                <a:gd name="T54" fmla="*/ 771 w 508"/>
                <a:gd name="T55" fmla="*/ 31 h 602"/>
                <a:gd name="T56" fmla="*/ 803 w 508"/>
                <a:gd name="T57" fmla="*/ 33 h 602"/>
                <a:gd name="T58" fmla="*/ 817 w 508"/>
                <a:gd name="T59" fmla="*/ 36 h 602"/>
                <a:gd name="T60" fmla="*/ 857 w 508"/>
                <a:gd name="T61" fmla="*/ 38 h 602"/>
                <a:gd name="T62" fmla="*/ 867 w 508"/>
                <a:gd name="T63" fmla="*/ 43 h 602"/>
                <a:gd name="T64" fmla="*/ 857 w 508"/>
                <a:gd name="T65" fmla="*/ 49 h 602"/>
                <a:gd name="T66" fmla="*/ 887 w 508"/>
                <a:gd name="T67" fmla="*/ 56 h 602"/>
                <a:gd name="T68" fmla="*/ 828 w 508"/>
                <a:gd name="T69" fmla="*/ 64 h 602"/>
                <a:gd name="T70" fmla="*/ 787 w 508"/>
                <a:gd name="T71" fmla="*/ 69 h 602"/>
                <a:gd name="T72" fmla="*/ 760 w 508"/>
                <a:gd name="T73" fmla="*/ 70 h 602"/>
                <a:gd name="T74" fmla="*/ 747 w 508"/>
                <a:gd name="T75" fmla="*/ 72 h 602"/>
                <a:gd name="T76" fmla="*/ 682 w 508"/>
                <a:gd name="T77" fmla="*/ 74 h 602"/>
                <a:gd name="T78" fmla="*/ 632 w 508"/>
                <a:gd name="T79" fmla="*/ 78 h 602"/>
                <a:gd name="T80" fmla="*/ 614 w 508"/>
                <a:gd name="T81" fmla="*/ 76 h 602"/>
                <a:gd name="T82" fmla="*/ 610 w 508"/>
                <a:gd name="T83" fmla="*/ 71 h 602"/>
                <a:gd name="T84" fmla="*/ 549 w 508"/>
                <a:gd name="T85" fmla="*/ 72 h 602"/>
                <a:gd name="T86" fmla="*/ 534 w 508"/>
                <a:gd name="T87" fmla="*/ 66 h 602"/>
                <a:gd name="T88" fmla="*/ 493 w 508"/>
                <a:gd name="T89" fmla="*/ 69 h 602"/>
                <a:gd name="T90" fmla="*/ 445 w 508"/>
                <a:gd name="T91" fmla="*/ 69 h 602"/>
                <a:gd name="T92" fmla="*/ 414 w 508"/>
                <a:gd name="T93" fmla="*/ 66 h 602"/>
                <a:gd name="T94" fmla="*/ 354 w 508"/>
                <a:gd name="T95" fmla="*/ 63 h 602"/>
                <a:gd name="T96" fmla="*/ 287 w 508"/>
                <a:gd name="T97" fmla="*/ 60 h 602"/>
                <a:gd name="T98" fmla="*/ 258 w 508"/>
                <a:gd name="T99" fmla="*/ 66 h 602"/>
                <a:gd name="T100" fmla="*/ 219 w 508"/>
                <a:gd name="T101" fmla="*/ 69 h 602"/>
                <a:gd name="T102" fmla="*/ 159 w 508"/>
                <a:gd name="T103" fmla="*/ 68 h 602"/>
                <a:gd name="T104" fmla="*/ 127 w 508"/>
                <a:gd name="T105" fmla="*/ 71 h 602"/>
                <a:gd name="T106" fmla="*/ 111 w 508"/>
                <a:gd name="T107" fmla="*/ 73 h 602"/>
                <a:gd name="T108" fmla="*/ 96 w 508"/>
                <a:gd name="T109" fmla="*/ 79 h 602"/>
                <a:gd name="T110" fmla="*/ 42 w 508"/>
                <a:gd name="T111" fmla="*/ 69 h 60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08" h="602">
                  <a:moveTo>
                    <a:pt x="0" y="415"/>
                  </a:moveTo>
                  <a:lnTo>
                    <a:pt x="4" y="397"/>
                  </a:lnTo>
                  <a:lnTo>
                    <a:pt x="11" y="402"/>
                  </a:lnTo>
                  <a:lnTo>
                    <a:pt x="17" y="385"/>
                  </a:lnTo>
                  <a:lnTo>
                    <a:pt x="22" y="397"/>
                  </a:lnTo>
                  <a:lnTo>
                    <a:pt x="28" y="398"/>
                  </a:lnTo>
                  <a:lnTo>
                    <a:pt x="37" y="378"/>
                  </a:lnTo>
                  <a:lnTo>
                    <a:pt x="47" y="376"/>
                  </a:lnTo>
                  <a:lnTo>
                    <a:pt x="45" y="387"/>
                  </a:lnTo>
                  <a:lnTo>
                    <a:pt x="48" y="393"/>
                  </a:lnTo>
                  <a:lnTo>
                    <a:pt x="59" y="380"/>
                  </a:lnTo>
                  <a:lnTo>
                    <a:pt x="63" y="397"/>
                  </a:lnTo>
                  <a:lnTo>
                    <a:pt x="73" y="374"/>
                  </a:lnTo>
                  <a:lnTo>
                    <a:pt x="77" y="376"/>
                  </a:lnTo>
                  <a:lnTo>
                    <a:pt x="87" y="350"/>
                  </a:lnTo>
                  <a:lnTo>
                    <a:pt x="104" y="342"/>
                  </a:lnTo>
                  <a:lnTo>
                    <a:pt x="108" y="355"/>
                  </a:lnTo>
                  <a:lnTo>
                    <a:pt x="115" y="327"/>
                  </a:lnTo>
                  <a:lnTo>
                    <a:pt x="112" y="310"/>
                  </a:lnTo>
                  <a:lnTo>
                    <a:pt x="116" y="305"/>
                  </a:lnTo>
                  <a:lnTo>
                    <a:pt x="114" y="269"/>
                  </a:lnTo>
                  <a:lnTo>
                    <a:pt x="101" y="256"/>
                  </a:lnTo>
                  <a:lnTo>
                    <a:pt x="103" y="252"/>
                  </a:lnTo>
                  <a:lnTo>
                    <a:pt x="88" y="247"/>
                  </a:lnTo>
                  <a:lnTo>
                    <a:pt x="87" y="224"/>
                  </a:lnTo>
                  <a:lnTo>
                    <a:pt x="76" y="221"/>
                  </a:lnTo>
                  <a:lnTo>
                    <a:pt x="76" y="213"/>
                  </a:lnTo>
                  <a:lnTo>
                    <a:pt x="77" y="211"/>
                  </a:lnTo>
                  <a:lnTo>
                    <a:pt x="78" y="209"/>
                  </a:lnTo>
                  <a:lnTo>
                    <a:pt x="77" y="204"/>
                  </a:lnTo>
                  <a:lnTo>
                    <a:pt x="77" y="202"/>
                  </a:lnTo>
                  <a:lnTo>
                    <a:pt x="74" y="198"/>
                  </a:lnTo>
                  <a:lnTo>
                    <a:pt x="76" y="193"/>
                  </a:lnTo>
                  <a:lnTo>
                    <a:pt x="77" y="194"/>
                  </a:lnTo>
                  <a:lnTo>
                    <a:pt x="77" y="187"/>
                  </a:lnTo>
                  <a:lnTo>
                    <a:pt x="76" y="183"/>
                  </a:lnTo>
                  <a:lnTo>
                    <a:pt x="76" y="176"/>
                  </a:lnTo>
                  <a:lnTo>
                    <a:pt x="77" y="168"/>
                  </a:lnTo>
                  <a:lnTo>
                    <a:pt x="76" y="165"/>
                  </a:lnTo>
                  <a:lnTo>
                    <a:pt x="74" y="161"/>
                  </a:lnTo>
                  <a:lnTo>
                    <a:pt x="76" y="153"/>
                  </a:lnTo>
                  <a:lnTo>
                    <a:pt x="72" y="151"/>
                  </a:lnTo>
                  <a:lnTo>
                    <a:pt x="71" y="150"/>
                  </a:lnTo>
                  <a:lnTo>
                    <a:pt x="71" y="144"/>
                  </a:lnTo>
                  <a:lnTo>
                    <a:pt x="70" y="142"/>
                  </a:lnTo>
                  <a:lnTo>
                    <a:pt x="70" y="127"/>
                  </a:lnTo>
                  <a:lnTo>
                    <a:pt x="72" y="123"/>
                  </a:lnTo>
                  <a:lnTo>
                    <a:pt x="71" y="121"/>
                  </a:lnTo>
                  <a:lnTo>
                    <a:pt x="73" y="114"/>
                  </a:lnTo>
                  <a:lnTo>
                    <a:pt x="76" y="108"/>
                  </a:lnTo>
                  <a:lnTo>
                    <a:pt x="79" y="106"/>
                  </a:lnTo>
                  <a:lnTo>
                    <a:pt x="78" y="97"/>
                  </a:lnTo>
                  <a:lnTo>
                    <a:pt x="85" y="97"/>
                  </a:lnTo>
                  <a:lnTo>
                    <a:pt x="91" y="101"/>
                  </a:lnTo>
                  <a:lnTo>
                    <a:pt x="96" y="97"/>
                  </a:lnTo>
                  <a:lnTo>
                    <a:pt x="99" y="101"/>
                  </a:lnTo>
                  <a:lnTo>
                    <a:pt x="101" y="101"/>
                  </a:lnTo>
                  <a:lnTo>
                    <a:pt x="101" y="103"/>
                  </a:lnTo>
                  <a:lnTo>
                    <a:pt x="104" y="106"/>
                  </a:lnTo>
                  <a:lnTo>
                    <a:pt x="107" y="99"/>
                  </a:lnTo>
                  <a:lnTo>
                    <a:pt x="108" y="93"/>
                  </a:lnTo>
                  <a:lnTo>
                    <a:pt x="111" y="95"/>
                  </a:lnTo>
                  <a:lnTo>
                    <a:pt x="111" y="97"/>
                  </a:lnTo>
                  <a:lnTo>
                    <a:pt x="113" y="97"/>
                  </a:lnTo>
                  <a:lnTo>
                    <a:pt x="114" y="92"/>
                  </a:lnTo>
                  <a:lnTo>
                    <a:pt x="112" y="88"/>
                  </a:lnTo>
                  <a:lnTo>
                    <a:pt x="112" y="75"/>
                  </a:lnTo>
                  <a:lnTo>
                    <a:pt x="110" y="73"/>
                  </a:lnTo>
                  <a:lnTo>
                    <a:pt x="111" y="62"/>
                  </a:lnTo>
                  <a:lnTo>
                    <a:pt x="103" y="54"/>
                  </a:lnTo>
                  <a:lnTo>
                    <a:pt x="100" y="54"/>
                  </a:lnTo>
                  <a:lnTo>
                    <a:pt x="98" y="50"/>
                  </a:lnTo>
                  <a:lnTo>
                    <a:pt x="95" y="50"/>
                  </a:lnTo>
                  <a:lnTo>
                    <a:pt x="94" y="52"/>
                  </a:lnTo>
                  <a:lnTo>
                    <a:pt x="90" y="54"/>
                  </a:lnTo>
                  <a:lnTo>
                    <a:pt x="89" y="30"/>
                  </a:lnTo>
                  <a:lnTo>
                    <a:pt x="87" y="30"/>
                  </a:lnTo>
                  <a:lnTo>
                    <a:pt x="81" y="22"/>
                  </a:lnTo>
                  <a:lnTo>
                    <a:pt x="78" y="24"/>
                  </a:lnTo>
                  <a:lnTo>
                    <a:pt x="74" y="24"/>
                  </a:lnTo>
                  <a:lnTo>
                    <a:pt x="72" y="20"/>
                  </a:lnTo>
                  <a:lnTo>
                    <a:pt x="66" y="17"/>
                  </a:lnTo>
                  <a:lnTo>
                    <a:pt x="69" y="9"/>
                  </a:lnTo>
                  <a:lnTo>
                    <a:pt x="70" y="7"/>
                  </a:lnTo>
                  <a:lnTo>
                    <a:pt x="71" y="5"/>
                  </a:lnTo>
                  <a:lnTo>
                    <a:pt x="77" y="5"/>
                  </a:lnTo>
                  <a:lnTo>
                    <a:pt x="78" y="0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3" y="2"/>
                  </a:lnTo>
                  <a:lnTo>
                    <a:pt x="84" y="5"/>
                  </a:lnTo>
                  <a:lnTo>
                    <a:pt x="88" y="5"/>
                  </a:lnTo>
                  <a:lnTo>
                    <a:pt x="93" y="4"/>
                  </a:lnTo>
                  <a:lnTo>
                    <a:pt x="101" y="11"/>
                  </a:lnTo>
                  <a:lnTo>
                    <a:pt x="102" y="9"/>
                  </a:lnTo>
                  <a:lnTo>
                    <a:pt x="104" y="11"/>
                  </a:lnTo>
                  <a:lnTo>
                    <a:pt x="112" y="9"/>
                  </a:lnTo>
                  <a:lnTo>
                    <a:pt x="116" y="17"/>
                  </a:lnTo>
                  <a:lnTo>
                    <a:pt x="126" y="15"/>
                  </a:lnTo>
                  <a:lnTo>
                    <a:pt x="131" y="15"/>
                  </a:lnTo>
                  <a:lnTo>
                    <a:pt x="134" y="7"/>
                  </a:lnTo>
                  <a:lnTo>
                    <a:pt x="136" y="7"/>
                  </a:lnTo>
                  <a:lnTo>
                    <a:pt x="137" y="4"/>
                  </a:lnTo>
                  <a:lnTo>
                    <a:pt x="138" y="2"/>
                  </a:lnTo>
                  <a:lnTo>
                    <a:pt x="140" y="5"/>
                  </a:lnTo>
                  <a:lnTo>
                    <a:pt x="140" y="17"/>
                  </a:lnTo>
                  <a:lnTo>
                    <a:pt x="142" y="19"/>
                  </a:lnTo>
                  <a:lnTo>
                    <a:pt x="144" y="17"/>
                  </a:lnTo>
                  <a:lnTo>
                    <a:pt x="147" y="24"/>
                  </a:lnTo>
                  <a:lnTo>
                    <a:pt x="149" y="19"/>
                  </a:lnTo>
                  <a:lnTo>
                    <a:pt x="152" y="15"/>
                  </a:lnTo>
                  <a:lnTo>
                    <a:pt x="154" y="17"/>
                  </a:lnTo>
                  <a:lnTo>
                    <a:pt x="154" y="11"/>
                  </a:lnTo>
                  <a:lnTo>
                    <a:pt x="156" y="9"/>
                  </a:lnTo>
                  <a:lnTo>
                    <a:pt x="160" y="9"/>
                  </a:lnTo>
                  <a:lnTo>
                    <a:pt x="163" y="2"/>
                  </a:lnTo>
                  <a:lnTo>
                    <a:pt x="165" y="2"/>
                  </a:lnTo>
                  <a:lnTo>
                    <a:pt x="168" y="11"/>
                  </a:lnTo>
                  <a:lnTo>
                    <a:pt x="168" y="15"/>
                  </a:lnTo>
                  <a:lnTo>
                    <a:pt x="169" y="13"/>
                  </a:lnTo>
                  <a:lnTo>
                    <a:pt x="173" y="17"/>
                  </a:lnTo>
                  <a:lnTo>
                    <a:pt x="179" y="28"/>
                  </a:lnTo>
                  <a:lnTo>
                    <a:pt x="176" y="30"/>
                  </a:lnTo>
                  <a:lnTo>
                    <a:pt x="176" y="32"/>
                  </a:lnTo>
                  <a:lnTo>
                    <a:pt x="179" y="32"/>
                  </a:lnTo>
                  <a:lnTo>
                    <a:pt x="181" y="33"/>
                  </a:lnTo>
                  <a:lnTo>
                    <a:pt x="184" y="52"/>
                  </a:lnTo>
                  <a:lnTo>
                    <a:pt x="185" y="50"/>
                  </a:lnTo>
                  <a:lnTo>
                    <a:pt x="189" y="60"/>
                  </a:lnTo>
                  <a:lnTo>
                    <a:pt x="191" y="60"/>
                  </a:lnTo>
                  <a:lnTo>
                    <a:pt x="195" y="71"/>
                  </a:lnTo>
                  <a:lnTo>
                    <a:pt x="197" y="67"/>
                  </a:lnTo>
                  <a:lnTo>
                    <a:pt x="197" y="73"/>
                  </a:lnTo>
                  <a:lnTo>
                    <a:pt x="195" y="73"/>
                  </a:lnTo>
                  <a:lnTo>
                    <a:pt x="202" y="86"/>
                  </a:lnTo>
                  <a:lnTo>
                    <a:pt x="202" y="90"/>
                  </a:lnTo>
                  <a:lnTo>
                    <a:pt x="205" y="95"/>
                  </a:lnTo>
                  <a:lnTo>
                    <a:pt x="208" y="88"/>
                  </a:lnTo>
                  <a:lnTo>
                    <a:pt x="209" y="92"/>
                  </a:lnTo>
                  <a:lnTo>
                    <a:pt x="211" y="90"/>
                  </a:lnTo>
                  <a:lnTo>
                    <a:pt x="214" y="92"/>
                  </a:lnTo>
                  <a:lnTo>
                    <a:pt x="216" y="97"/>
                  </a:lnTo>
                  <a:lnTo>
                    <a:pt x="226" y="106"/>
                  </a:lnTo>
                  <a:lnTo>
                    <a:pt x="229" y="105"/>
                  </a:lnTo>
                  <a:lnTo>
                    <a:pt x="231" y="110"/>
                  </a:lnTo>
                  <a:lnTo>
                    <a:pt x="233" y="114"/>
                  </a:lnTo>
                  <a:lnTo>
                    <a:pt x="236" y="110"/>
                  </a:lnTo>
                  <a:lnTo>
                    <a:pt x="238" y="118"/>
                  </a:lnTo>
                  <a:lnTo>
                    <a:pt x="243" y="123"/>
                  </a:lnTo>
                  <a:lnTo>
                    <a:pt x="246" y="121"/>
                  </a:lnTo>
                  <a:lnTo>
                    <a:pt x="247" y="125"/>
                  </a:lnTo>
                  <a:lnTo>
                    <a:pt x="253" y="133"/>
                  </a:lnTo>
                  <a:lnTo>
                    <a:pt x="254" y="133"/>
                  </a:lnTo>
                  <a:lnTo>
                    <a:pt x="257" y="125"/>
                  </a:lnTo>
                  <a:lnTo>
                    <a:pt x="262" y="129"/>
                  </a:lnTo>
                  <a:lnTo>
                    <a:pt x="265" y="123"/>
                  </a:lnTo>
                  <a:lnTo>
                    <a:pt x="269" y="121"/>
                  </a:lnTo>
                  <a:lnTo>
                    <a:pt x="283" y="127"/>
                  </a:lnTo>
                  <a:lnTo>
                    <a:pt x="290" y="121"/>
                  </a:lnTo>
                  <a:lnTo>
                    <a:pt x="291" y="123"/>
                  </a:lnTo>
                  <a:lnTo>
                    <a:pt x="293" y="121"/>
                  </a:lnTo>
                  <a:lnTo>
                    <a:pt x="297" y="123"/>
                  </a:lnTo>
                  <a:lnTo>
                    <a:pt x="298" y="116"/>
                  </a:lnTo>
                  <a:lnTo>
                    <a:pt x="307" y="121"/>
                  </a:lnTo>
                  <a:lnTo>
                    <a:pt x="310" y="116"/>
                  </a:lnTo>
                  <a:lnTo>
                    <a:pt x="312" y="116"/>
                  </a:lnTo>
                  <a:lnTo>
                    <a:pt x="319" y="129"/>
                  </a:lnTo>
                  <a:lnTo>
                    <a:pt x="318" y="129"/>
                  </a:lnTo>
                  <a:lnTo>
                    <a:pt x="326" y="136"/>
                  </a:lnTo>
                  <a:lnTo>
                    <a:pt x="330" y="129"/>
                  </a:lnTo>
                  <a:lnTo>
                    <a:pt x="334" y="125"/>
                  </a:lnTo>
                  <a:lnTo>
                    <a:pt x="335" y="121"/>
                  </a:lnTo>
                  <a:lnTo>
                    <a:pt x="336" y="121"/>
                  </a:lnTo>
                  <a:lnTo>
                    <a:pt x="339" y="114"/>
                  </a:lnTo>
                  <a:lnTo>
                    <a:pt x="343" y="114"/>
                  </a:lnTo>
                  <a:lnTo>
                    <a:pt x="344" y="112"/>
                  </a:lnTo>
                  <a:lnTo>
                    <a:pt x="346" y="118"/>
                  </a:lnTo>
                  <a:lnTo>
                    <a:pt x="346" y="123"/>
                  </a:lnTo>
                  <a:lnTo>
                    <a:pt x="348" y="121"/>
                  </a:lnTo>
                  <a:lnTo>
                    <a:pt x="346" y="135"/>
                  </a:lnTo>
                  <a:lnTo>
                    <a:pt x="347" y="146"/>
                  </a:lnTo>
                  <a:lnTo>
                    <a:pt x="349" y="148"/>
                  </a:lnTo>
                  <a:lnTo>
                    <a:pt x="346" y="159"/>
                  </a:lnTo>
                  <a:lnTo>
                    <a:pt x="345" y="157"/>
                  </a:lnTo>
                  <a:lnTo>
                    <a:pt x="346" y="163"/>
                  </a:lnTo>
                  <a:lnTo>
                    <a:pt x="344" y="165"/>
                  </a:lnTo>
                  <a:lnTo>
                    <a:pt x="348" y="170"/>
                  </a:lnTo>
                  <a:lnTo>
                    <a:pt x="346" y="174"/>
                  </a:lnTo>
                  <a:lnTo>
                    <a:pt x="347" y="179"/>
                  </a:lnTo>
                  <a:lnTo>
                    <a:pt x="349" y="179"/>
                  </a:lnTo>
                  <a:lnTo>
                    <a:pt x="350" y="185"/>
                  </a:lnTo>
                  <a:lnTo>
                    <a:pt x="353" y="187"/>
                  </a:lnTo>
                  <a:lnTo>
                    <a:pt x="354" y="196"/>
                  </a:lnTo>
                  <a:lnTo>
                    <a:pt x="357" y="193"/>
                  </a:lnTo>
                  <a:lnTo>
                    <a:pt x="359" y="196"/>
                  </a:lnTo>
                  <a:lnTo>
                    <a:pt x="357" y="204"/>
                  </a:lnTo>
                  <a:lnTo>
                    <a:pt x="358" y="208"/>
                  </a:lnTo>
                  <a:lnTo>
                    <a:pt x="365" y="206"/>
                  </a:lnTo>
                  <a:lnTo>
                    <a:pt x="375" y="194"/>
                  </a:lnTo>
                  <a:lnTo>
                    <a:pt x="377" y="194"/>
                  </a:lnTo>
                  <a:lnTo>
                    <a:pt x="382" y="208"/>
                  </a:lnTo>
                  <a:lnTo>
                    <a:pt x="391" y="211"/>
                  </a:lnTo>
                  <a:lnTo>
                    <a:pt x="395" y="209"/>
                  </a:lnTo>
                  <a:lnTo>
                    <a:pt x="396" y="206"/>
                  </a:lnTo>
                  <a:lnTo>
                    <a:pt x="397" y="209"/>
                  </a:lnTo>
                  <a:lnTo>
                    <a:pt x="398" y="204"/>
                  </a:lnTo>
                  <a:lnTo>
                    <a:pt x="400" y="204"/>
                  </a:lnTo>
                  <a:lnTo>
                    <a:pt x="399" y="211"/>
                  </a:lnTo>
                  <a:lnTo>
                    <a:pt x="400" y="215"/>
                  </a:lnTo>
                  <a:lnTo>
                    <a:pt x="398" y="223"/>
                  </a:lnTo>
                  <a:lnTo>
                    <a:pt x="399" y="234"/>
                  </a:lnTo>
                  <a:lnTo>
                    <a:pt x="401" y="236"/>
                  </a:lnTo>
                  <a:lnTo>
                    <a:pt x="403" y="230"/>
                  </a:lnTo>
                  <a:lnTo>
                    <a:pt x="405" y="232"/>
                  </a:lnTo>
                  <a:lnTo>
                    <a:pt x="406" y="236"/>
                  </a:lnTo>
                  <a:lnTo>
                    <a:pt x="413" y="239"/>
                  </a:lnTo>
                  <a:lnTo>
                    <a:pt x="414" y="245"/>
                  </a:lnTo>
                  <a:lnTo>
                    <a:pt x="417" y="249"/>
                  </a:lnTo>
                  <a:lnTo>
                    <a:pt x="427" y="241"/>
                  </a:lnTo>
                  <a:lnTo>
                    <a:pt x="427" y="245"/>
                  </a:lnTo>
                  <a:lnTo>
                    <a:pt x="428" y="245"/>
                  </a:lnTo>
                  <a:lnTo>
                    <a:pt x="429" y="238"/>
                  </a:lnTo>
                  <a:lnTo>
                    <a:pt x="432" y="239"/>
                  </a:lnTo>
                  <a:lnTo>
                    <a:pt x="435" y="236"/>
                  </a:lnTo>
                  <a:lnTo>
                    <a:pt x="436" y="226"/>
                  </a:lnTo>
                  <a:lnTo>
                    <a:pt x="439" y="224"/>
                  </a:lnTo>
                  <a:lnTo>
                    <a:pt x="441" y="232"/>
                  </a:lnTo>
                  <a:lnTo>
                    <a:pt x="443" y="232"/>
                  </a:lnTo>
                  <a:lnTo>
                    <a:pt x="441" y="249"/>
                  </a:lnTo>
                  <a:lnTo>
                    <a:pt x="448" y="256"/>
                  </a:lnTo>
                  <a:lnTo>
                    <a:pt x="451" y="252"/>
                  </a:lnTo>
                  <a:lnTo>
                    <a:pt x="453" y="254"/>
                  </a:lnTo>
                  <a:lnTo>
                    <a:pt x="452" y="260"/>
                  </a:lnTo>
                  <a:lnTo>
                    <a:pt x="453" y="262"/>
                  </a:lnTo>
                  <a:lnTo>
                    <a:pt x="454" y="264"/>
                  </a:lnTo>
                  <a:lnTo>
                    <a:pt x="455" y="262"/>
                  </a:lnTo>
                  <a:lnTo>
                    <a:pt x="457" y="266"/>
                  </a:lnTo>
                  <a:lnTo>
                    <a:pt x="457" y="269"/>
                  </a:lnTo>
                  <a:lnTo>
                    <a:pt x="459" y="273"/>
                  </a:lnTo>
                  <a:lnTo>
                    <a:pt x="461" y="273"/>
                  </a:lnTo>
                  <a:lnTo>
                    <a:pt x="462" y="275"/>
                  </a:lnTo>
                  <a:lnTo>
                    <a:pt x="463" y="282"/>
                  </a:lnTo>
                  <a:lnTo>
                    <a:pt x="466" y="290"/>
                  </a:lnTo>
                  <a:lnTo>
                    <a:pt x="469" y="282"/>
                  </a:lnTo>
                  <a:lnTo>
                    <a:pt x="470" y="281"/>
                  </a:lnTo>
                  <a:lnTo>
                    <a:pt x="473" y="282"/>
                  </a:lnTo>
                  <a:lnTo>
                    <a:pt x="480" y="296"/>
                  </a:lnTo>
                  <a:lnTo>
                    <a:pt x="484" y="288"/>
                  </a:lnTo>
                  <a:lnTo>
                    <a:pt x="486" y="292"/>
                  </a:lnTo>
                  <a:lnTo>
                    <a:pt x="486" y="294"/>
                  </a:lnTo>
                  <a:lnTo>
                    <a:pt x="490" y="299"/>
                  </a:lnTo>
                  <a:lnTo>
                    <a:pt x="490" y="303"/>
                  </a:lnTo>
                  <a:lnTo>
                    <a:pt x="498" y="307"/>
                  </a:lnTo>
                  <a:lnTo>
                    <a:pt x="499" y="314"/>
                  </a:lnTo>
                  <a:lnTo>
                    <a:pt x="495" y="316"/>
                  </a:lnTo>
                  <a:lnTo>
                    <a:pt x="490" y="325"/>
                  </a:lnTo>
                  <a:lnTo>
                    <a:pt x="488" y="327"/>
                  </a:lnTo>
                  <a:lnTo>
                    <a:pt x="485" y="335"/>
                  </a:lnTo>
                  <a:lnTo>
                    <a:pt x="486" y="342"/>
                  </a:lnTo>
                  <a:lnTo>
                    <a:pt x="484" y="346"/>
                  </a:lnTo>
                  <a:lnTo>
                    <a:pt x="481" y="346"/>
                  </a:lnTo>
                  <a:lnTo>
                    <a:pt x="480" y="354"/>
                  </a:lnTo>
                  <a:lnTo>
                    <a:pt x="484" y="361"/>
                  </a:lnTo>
                  <a:lnTo>
                    <a:pt x="484" y="369"/>
                  </a:lnTo>
                  <a:lnTo>
                    <a:pt x="487" y="369"/>
                  </a:lnTo>
                  <a:lnTo>
                    <a:pt x="491" y="378"/>
                  </a:lnTo>
                  <a:lnTo>
                    <a:pt x="490" y="387"/>
                  </a:lnTo>
                  <a:lnTo>
                    <a:pt x="493" y="393"/>
                  </a:lnTo>
                  <a:lnTo>
                    <a:pt x="489" y="398"/>
                  </a:lnTo>
                  <a:lnTo>
                    <a:pt x="491" y="410"/>
                  </a:lnTo>
                  <a:lnTo>
                    <a:pt x="495" y="410"/>
                  </a:lnTo>
                  <a:lnTo>
                    <a:pt x="501" y="423"/>
                  </a:lnTo>
                  <a:lnTo>
                    <a:pt x="506" y="464"/>
                  </a:lnTo>
                  <a:lnTo>
                    <a:pt x="508" y="477"/>
                  </a:lnTo>
                  <a:lnTo>
                    <a:pt x="499" y="490"/>
                  </a:lnTo>
                  <a:lnTo>
                    <a:pt x="495" y="492"/>
                  </a:lnTo>
                  <a:lnTo>
                    <a:pt x="490" y="490"/>
                  </a:lnTo>
                  <a:lnTo>
                    <a:pt x="484" y="486"/>
                  </a:lnTo>
                  <a:lnTo>
                    <a:pt x="477" y="475"/>
                  </a:lnTo>
                  <a:lnTo>
                    <a:pt x="467" y="481"/>
                  </a:lnTo>
                  <a:lnTo>
                    <a:pt x="463" y="485"/>
                  </a:lnTo>
                  <a:lnTo>
                    <a:pt x="462" y="496"/>
                  </a:lnTo>
                  <a:lnTo>
                    <a:pt x="459" y="503"/>
                  </a:lnTo>
                  <a:lnTo>
                    <a:pt x="451" y="511"/>
                  </a:lnTo>
                  <a:lnTo>
                    <a:pt x="450" y="507"/>
                  </a:lnTo>
                  <a:lnTo>
                    <a:pt x="448" y="507"/>
                  </a:lnTo>
                  <a:lnTo>
                    <a:pt x="440" y="505"/>
                  </a:lnTo>
                  <a:lnTo>
                    <a:pt x="444" y="520"/>
                  </a:lnTo>
                  <a:lnTo>
                    <a:pt x="443" y="529"/>
                  </a:lnTo>
                  <a:lnTo>
                    <a:pt x="439" y="526"/>
                  </a:lnTo>
                  <a:lnTo>
                    <a:pt x="440" y="522"/>
                  </a:lnTo>
                  <a:lnTo>
                    <a:pt x="436" y="524"/>
                  </a:lnTo>
                  <a:lnTo>
                    <a:pt x="434" y="522"/>
                  </a:lnTo>
                  <a:lnTo>
                    <a:pt x="431" y="524"/>
                  </a:lnTo>
                  <a:lnTo>
                    <a:pt x="431" y="531"/>
                  </a:lnTo>
                  <a:lnTo>
                    <a:pt x="429" y="528"/>
                  </a:lnTo>
                  <a:lnTo>
                    <a:pt x="427" y="529"/>
                  </a:lnTo>
                  <a:lnTo>
                    <a:pt x="426" y="539"/>
                  </a:lnTo>
                  <a:lnTo>
                    <a:pt x="428" y="541"/>
                  </a:lnTo>
                  <a:lnTo>
                    <a:pt x="430" y="535"/>
                  </a:lnTo>
                  <a:lnTo>
                    <a:pt x="431" y="535"/>
                  </a:lnTo>
                  <a:lnTo>
                    <a:pt x="431" y="539"/>
                  </a:lnTo>
                  <a:lnTo>
                    <a:pt x="428" y="546"/>
                  </a:lnTo>
                  <a:lnTo>
                    <a:pt x="422" y="548"/>
                  </a:lnTo>
                  <a:lnTo>
                    <a:pt x="418" y="550"/>
                  </a:lnTo>
                  <a:lnTo>
                    <a:pt x="415" y="548"/>
                  </a:lnTo>
                  <a:lnTo>
                    <a:pt x="410" y="550"/>
                  </a:lnTo>
                  <a:lnTo>
                    <a:pt x="401" y="558"/>
                  </a:lnTo>
                  <a:lnTo>
                    <a:pt x="397" y="558"/>
                  </a:lnTo>
                  <a:lnTo>
                    <a:pt x="393" y="558"/>
                  </a:lnTo>
                  <a:lnTo>
                    <a:pt x="387" y="554"/>
                  </a:lnTo>
                  <a:lnTo>
                    <a:pt x="385" y="558"/>
                  </a:lnTo>
                  <a:lnTo>
                    <a:pt x="384" y="574"/>
                  </a:lnTo>
                  <a:lnTo>
                    <a:pt x="375" y="576"/>
                  </a:lnTo>
                  <a:lnTo>
                    <a:pt x="365" y="595"/>
                  </a:lnTo>
                  <a:lnTo>
                    <a:pt x="365" y="602"/>
                  </a:lnTo>
                  <a:lnTo>
                    <a:pt x="361" y="602"/>
                  </a:lnTo>
                  <a:lnTo>
                    <a:pt x="360" y="599"/>
                  </a:lnTo>
                  <a:lnTo>
                    <a:pt x="358" y="599"/>
                  </a:lnTo>
                  <a:lnTo>
                    <a:pt x="357" y="593"/>
                  </a:lnTo>
                  <a:lnTo>
                    <a:pt x="354" y="595"/>
                  </a:lnTo>
                  <a:lnTo>
                    <a:pt x="353" y="599"/>
                  </a:lnTo>
                  <a:lnTo>
                    <a:pt x="351" y="597"/>
                  </a:lnTo>
                  <a:lnTo>
                    <a:pt x="350" y="593"/>
                  </a:lnTo>
                  <a:lnTo>
                    <a:pt x="348" y="597"/>
                  </a:lnTo>
                  <a:lnTo>
                    <a:pt x="346" y="587"/>
                  </a:lnTo>
                  <a:lnTo>
                    <a:pt x="348" y="578"/>
                  </a:lnTo>
                  <a:lnTo>
                    <a:pt x="347" y="576"/>
                  </a:lnTo>
                  <a:lnTo>
                    <a:pt x="345" y="576"/>
                  </a:lnTo>
                  <a:lnTo>
                    <a:pt x="342" y="571"/>
                  </a:lnTo>
                  <a:lnTo>
                    <a:pt x="346" y="559"/>
                  </a:lnTo>
                  <a:lnTo>
                    <a:pt x="346" y="554"/>
                  </a:lnTo>
                  <a:lnTo>
                    <a:pt x="348" y="552"/>
                  </a:lnTo>
                  <a:lnTo>
                    <a:pt x="350" y="546"/>
                  </a:lnTo>
                  <a:lnTo>
                    <a:pt x="347" y="537"/>
                  </a:lnTo>
                  <a:lnTo>
                    <a:pt x="345" y="535"/>
                  </a:lnTo>
                  <a:lnTo>
                    <a:pt x="349" y="524"/>
                  </a:lnTo>
                  <a:lnTo>
                    <a:pt x="345" y="516"/>
                  </a:lnTo>
                  <a:lnTo>
                    <a:pt x="345" y="511"/>
                  </a:lnTo>
                  <a:lnTo>
                    <a:pt x="341" y="513"/>
                  </a:lnTo>
                  <a:lnTo>
                    <a:pt x="339" y="513"/>
                  </a:lnTo>
                  <a:lnTo>
                    <a:pt x="337" y="488"/>
                  </a:lnTo>
                  <a:lnTo>
                    <a:pt x="329" y="503"/>
                  </a:lnTo>
                  <a:lnTo>
                    <a:pt x="310" y="544"/>
                  </a:lnTo>
                  <a:lnTo>
                    <a:pt x="309" y="544"/>
                  </a:lnTo>
                  <a:lnTo>
                    <a:pt x="306" y="548"/>
                  </a:lnTo>
                  <a:lnTo>
                    <a:pt x="305" y="539"/>
                  </a:lnTo>
                  <a:lnTo>
                    <a:pt x="302" y="537"/>
                  </a:lnTo>
                  <a:lnTo>
                    <a:pt x="299" y="541"/>
                  </a:lnTo>
                  <a:lnTo>
                    <a:pt x="295" y="520"/>
                  </a:lnTo>
                  <a:lnTo>
                    <a:pt x="303" y="507"/>
                  </a:lnTo>
                  <a:lnTo>
                    <a:pt x="302" y="500"/>
                  </a:lnTo>
                  <a:lnTo>
                    <a:pt x="297" y="511"/>
                  </a:lnTo>
                  <a:lnTo>
                    <a:pt x="295" y="496"/>
                  </a:lnTo>
                  <a:lnTo>
                    <a:pt x="294" y="496"/>
                  </a:lnTo>
                  <a:lnTo>
                    <a:pt x="289" y="505"/>
                  </a:lnTo>
                  <a:lnTo>
                    <a:pt x="287" y="513"/>
                  </a:lnTo>
                  <a:lnTo>
                    <a:pt x="283" y="518"/>
                  </a:lnTo>
                  <a:lnTo>
                    <a:pt x="280" y="526"/>
                  </a:lnTo>
                  <a:lnTo>
                    <a:pt x="278" y="522"/>
                  </a:lnTo>
                  <a:lnTo>
                    <a:pt x="273" y="520"/>
                  </a:lnTo>
                  <a:lnTo>
                    <a:pt x="271" y="524"/>
                  </a:lnTo>
                  <a:lnTo>
                    <a:pt x="265" y="522"/>
                  </a:lnTo>
                  <a:lnTo>
                    <a:pt x="260" y="535"/>
                  </a:lnTo>
                  <a:lnTo>
                    <a:pt x="257" y="535"/>
                  </a:lnTo>
                  <a:lnTo>
                    <a:pt x="254" y="541"/>
                  </a:lnTo>
                  <a:lnTo>
                    <a:pt x="255" y="526"/>
                  </a:lnTo>
                  <a:lnTo>
                    <a:pt x="251" y="524"/>
                  </a:lnTo>
                  <a:lnTo>
                    <a:pt x="251" y="518"/>
                  </a:lnTo>
                  <a:lnTo>
                    <a:pt x="248" y="522"/>
                  </a:lnTo>
                  <a:lnTo>
                    <a:pt x="247" y="516"/>
                  </a:lnTo>
                  <a:lnTo>
                    <a:pt x="246" y="518"/>
                  </a:lnTo>
                  <a:lnTo>
                    <a:pt x="241" y="515"/>
                  </a:lnTo>
                  <a:lnTo>
                    <a:pt x="240" y="503"/>
                  </a:lnTo>
                  <a:lnTo>
                    <a:pt x="239" y="505"/>
                  </a:lnTo>
                  <a:lnTo>
                    <a:pt x="234" y="500"/>
                  </a:lnTo>
                  <a:lnTo>
                    <a:pt x="233" y="492"/>
                  </a:lnTo>
                  <a:lnTo>
                    <a:pt x="226" y="488"/>
                  </a:lnTo>
                  <a:lnTo>
                    <a:pt x="226" y="486"/>
                  </a:lnTo>
                  <a:lnTo>
                    <a:pt x="218" y="481"/>
                  </a:lnTo>
                  <a:lnTo>
                    <a:pt x="214" y="486"/>
                  </a:lnTo>
                  <a:lnTo>
                    <a:pt x="205" y="485"/>
                  </a:lnTo>
                  <a:lnTo>
                    <a:pt x="204" y="479"/>
                  </a:lnTo>
                  <a:lnTo>
                    <a:pt x="200" y="479"/>
                  </a:lnTo>
                  <a:lnTo>
                    <a:pt x="196" y="483"/>
                  </a:lnTo>
                  <a:lnTo>
                    <a:pt x="195" y="477"/>
                  </a:lnTo>
                  <a:lnTo>
                    <a:pt x="190" y="475"/>
                  </a:lnTo>
                  <a:lnTo>
                    <a:pt x="186" y="464"/>
                  </a:lnTo>
                  <a:lnTo>
                    <a:pt x="172" y="464"/>
                  </a:lnTo>
                  <a:lnTo>
                    <a:pt x="166" y="462"/>
                  </a:lnTo>
                  <a:lnTo>
                    <a:pt x="164" y="455"/>
                  </a:lnTo>
                  <a:lnTo>
                    <a:pt x="162" y="453"/>
                  </a:lnTo>
                  <a:lnTo>
                    <a:pt x="154" y="455"/>
                  </a:lnTo>
                  <a:lnTo>
                    <a:pt x="152" y="466"/>
                  </a:lnTo>
                  <a:lnTo>
                    <a:pt x="150" y="466"/>
                  </a:lnTo>
                  <a:lnTo>
                    <a:pt x="148" y="460"/>
                  </a:lnTo>
                  <a:lnTo>
                    <a:pt x="146" y="460"/>
                  </a:lnTo>
                  <a:lnTo>
                    <a:pt x="139" y="464"/>
                  </a:lnTo>
                  <a:lnTo>
                    <a:pt x="141" y="494"/>
                  </a:lnTo>
                  <a:lnTo>
                    <a:pt x="146" y="496"/>
                  </a:lnTo>
                  <a:lnTo>
                    <a:pt x="146" y="505"/>
                  </a:lnTo>
                  <a:lnTo>
                    <a:pt x="140" y="516"/>
                  </a:lnTo>
                  <a:lnTo>
                    <a:pt x="135" y="516"/>
                  </a:lnTo>
                  <a:lnTo>
                    <a:pt x="135" y="513"/>
                  </a:lnTo>
                  <a:lnTo>
                    <a:pt x="133" y="520"/>
                  </a:lnTo>
                  <a:lnTo>
                    <a:pt x="129" y="524"/>
                  </a:lnTo>
                  <a:lnTo>
                    <a:pt x="127" y="520"/>
                  </a:lnTo>
                  <a:lnTo>
                    <a:pt x="124" y="522"/>
                  </a:lnTo>
                  <a:lnTo>
                    <a:pt x="121" y="515"/>
                  </a:lnTo>
                  <a:lnTo>
                    <a:pt x="118" y="509"/>
                  </a:lnTo>
                  <a:lnTo>
                    <a:pt x="114" y="509"/>
                  </a:lnTo>
                  <a:lnTo>
                    <a:pt x="112" y="505"/>
                  </a:lnTo>
                  <a:lnTo>
                    <a:pt x="108" y="503"/>
                  </a:lnTo>
                  <a:lnTo>
                    <a:pt x="96" y="507"/>
                  </a:lnTo>
                  <a:lnTo>
                    <a:pt x="95" y="505"/>
                  </a:lnTo>
                  <a:lnTo>
                    <a:pt x="90" y="507"/>
                  </a:lnTo>
                  <a:lnTo>
                    <a:pt x="88" y="518"/>
                  </a:lnTo>
                  <a:lnTo>
                    <a:pt x="85" y="522"/>
                  </a:lnTo>
                  <a:lnTo>
                    <a:pt x="86" y="529"/>
                  </a:lnTo>
                  <a:lnTo>
                    <a:pt x="83" y="531"/>
                  </a:lnTo>
                  <a:lnTo>
                    <a:pt x="81" y="528"/>
                  </a:lnTo>
                  <a:lnTo>
                    <a:pt x="77" y="526"/>
                  </a:lnTo>
                  <a:lnTo>
                    <a:pt x="73" y="528"/>
                  </a:lnTo>
                  <a:lnTo>
                    <a:pt x="71" y="535"/>
                  </a:lnTo>
                  <a:lnTo>
                    <a:pt x="70" y="533"/>
                  </a:lnTo>
                  <a:lnTo>
                    <a:pt x="68" y="535"/>
                  </a:lnTo>
                  <a:lnTo>
                    <a:pt x="68" y="541"/>
                  </a:lnTo>
                  <a:lnTo>
                    <a:pt x="66" y="539"/>
                  </a:lnTo>
                  <a:lnTo>
                    <a:pt x="66" y="544"/>
                  </a:lnTo>
                  <a:lnTo>
                    <a:pt x="65" y="544"/>
                  </a:lnTo>
                  <a:lnTo>
                    <a:pt x="65" y="550"/>
                  </a:lnTo>
                  <a:lnTo>
                    <a:pt x="62" y="554"/>
                  </a:lnTo>
                  <a:lnTo>
                    <a:pt x="63" y="559"/>
                  </a:lnTo>
                  <a:lnTo>
                    <a:pt x="60" y="563"/>
                  </a:lnTo>
                  <a:lnTo>
                    <a:pt x="60" y="567"/>
                  </a:lnTo>
                  <a:lnTo>
                    <a:pt x="61" y="571"/>
                  </a:lnTo>
                  <a:lnTo>
                    <a:pt x="60" y="578"/>
                  </a:lnTo>
                  <a:lnTo>
                    <a:pt x="55" y="584"/>
                  </a:lnTo>
                  <a:lnTo>
                    <a:pt x="55" y="597"/>
                  </a:lnTo>
                  <a:lnTo>
                    <a:pt x="54" y="599"/>
                  </a:lnTo>
                  <a:lnTo>
                    <a:pt x="46" y="587"/>
                  </a:lnTo>
                  <a:lnTo>
                    <a:pt x="43" y="556"/>
                  </a:lnTo>
                  <a:lnTo>
                    <a:pt x="38" y="567"/>
                  </a:lnTo>
                  <a:lnTo>
                    <a:pt x="34" y="569"/>
                  </a:lnTo>
                  <a:lnTo>
                    <a:pt x="29" y="518"/>
                  </a:lnTo>
                  <a:lnTo>
                    <a:pt x="25" y="522"/>
                  </a:lnTo>
                  <a:lnTo>
                    <a:pt x="25" y="516"/>
                  </a:lnTo>
                  <a:lnTo>
                    <a:pt x="23" y="522"/>
                  </a:lnTo>
                  <a:lnTo>
                    <a:pt x="13" y="488"/>
                  </a:lnTo>
                  <a:lnTo>
                    <a:pt x="6" y="511"/>
                  </a:lnTo>
                  <a:lnTo>
                    <a:pt x="2" y="505"/>
                  </a:lnTo>
                  <a:lnTo>
                    <a:pt x="2" y="486"/>
                  </a:lnTo>
                  <a:lnTo>
                    <a:pt x="8" y="488"/>
                  </a:lnTo>
                  <a:lnTo>
                    <a:pt x="11" y="438"/>
                  </a:lnTo>
                  <a:lnTo>
                    <a:pt x="0" y="415"/>
                  </a:lnTo>
                  <a:close/>
                </a:path>
              </a:pathLst>
            </a:custGeom>
            <a:solidFill>
              <a:srgbClr val="9DB6E3"/>
            </a:solidFill>
            <a:ln w="285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82D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43" name="Freeform 202"/>
            <p:cNvSpPr>
              <a:spLocks/>
            </p:cNvSpPr>
            <p:nvPr/>
          </p:nvSpPr>
          <p:spPr bwMode="auto">
            <a:xfrm>
              <a:off x="2696" y="1424"/>
              <a:ext cx="431" cy="572"/>
            </a:xfrm>
            <a:custGeom>
              <a:avLst/>
              <a:gdLst>
                <a:gd name="T0" fmla="*/ 24 w 373"/>
                <a:gd name="T1" fmla="*/ 110 h 949"/>
                <a:gd name="T2" fmla="*/ 36 w 373"/>
                <a:gd name="T3" fmla="*/ 105 h 949"/>
                <a:gd name="T4" fmla="*/ 72 w 373"/>
                <a:gd name="T5" fmla="*/ 95 h 949"/>
                <a:gd name="T6" fmla="*/ 42 w 373"/>
                <a:gd name="T7" fmla="*/ 88 h 949"/>
                <a:gd name="T8" fmla="*/ 9 w 373"/>
                <a:gd name="T9" fmla="*/ 86 h 949"/>
                <a:gd name="T10" fmla="*/ 10 w 373"/>
                <a:gd name="T11" fmla="*/ 77 h 949"/>
                <a:gd name="T12" fmla="*/ 36 w 373"/>
                <a:gd name="T13" fmla="*/ 69 h 949"/>
                <a:gd name="T14" fmla="*/ 96 w 373"/>
                <a:gd name="T15" fmla="*/ 66 h 949"/>
                <a:gd name="T16" fmla="*/ 70 w 373"/>
                <a:gd name="T17" fmla="*/ 54 h 949"/>
                <a:gd name="T18" fmla="*/ 50 w 373"/>
                <a:gd name="T19" fmla="*/ 50 h 949"/>
                <a:gd name="T20" fmla="*/ 91 w 373"/>
                <a:gd name="T21" fmla="*/ 45 h 949"/>
                <a:gd name="T22" fmla="*/ 46 w 373"/>
                <a:gd name="T23" fmla="*/ 36 h 949"/>
                <a:gd name="T24" fmla="*/ 60 w 373"/>
                <a:gd name="T25" fmla="*/ 17 h 949"/>
                <a:gd name="T26" fmla="*/ 177 w 373"/>
                <a:gd name="T27" fmla="*/ 20 h 949"/>
                <a:gd name="T28" fmla="*/ 355 w 373"/>
                <a:gd name="T29" fmla="*/ 3 h 949"/>
                <a:gd name="T30" fmla="*/ 473 w 373"/>
                <a:gd name="T31" fmla="*/ 15 h 949"/>
                <a:gd name="T32" fmla="*/ 586 w 373"/>
                <a:gd name="T33" fmla="*/ 24 h 949"/>
                <a:gd name="T34" fmla="*/ 569 w 373"/>
                <a:gd name="T35" fmla="*/ 30 h 949"/>
                <a:gd name="T36" fmla="*/ 564 w 373"/>
                <a:gd name="T37" fmla="*/ 34 h 949"/>
                <a:gd name="T38" fmla="*/ 626 w 373"/>
                <a:gd name="T39" fmla="*/ 37 h 949"/>
                <a:gd name="T40" fmla="*/ 657 w 373"/>
                <a:gd name="T41" fmla="*/ 46 h 949"/>
                <a:gd name="T42" fmla="*/ 641 w 373"/>
                <a:gd name="T43" fmla="*/ 48 h 949"/>
                <a:gd name="T44" fmla="*/ 621 w 373"/>
                <a:gd name="T45" fmla="*/ 51 h 949"/>
                <a:gd name="T46" fmla="*/ 609 w 373"/>
                <a:gd name="T47" fmla="*/ 57 h 949"/>
                <a:gd name="T48" fmla="*/ 600 w 373"/>
                <a:gd name="T49" fmla="*/ 59 h 949"/>
                <a:gd name="T50" fmla="*/ 574 w 373"/>
                <a:gd name="T51" fmla="*/ 63 h 949"/>
                <a:gd name="T52" fmla="*/ 549 w 373"/>
                <a:gd name="T53" fmla="*/ 63 h 949"/>
                <a:gd name="T54" fmla="*/ 513 w 373"/>
                <a:gd name="T55" fmla="*/ 66 h 949"/>
                <a:gd name="T56" fmla="*/ 477 w 373"/>
                <a:gd name="T57" fmla="*/ 60 h 949"/>
                <a:gd name="T58" fmla="*/ 449 w 373"/>
                <a:gd name="T59" fmla="*/ 56 h 949"/>
                <a:gd name="T60" fmla="*/ 434 w 373"/>
                <a:gd name="T61" fmla="*/ 56 h 949"/>
                <a:gd name="T62" fmla="*/ 423 w 373"/>
                <a:gd name="T63" fmla="*/ 54 h 949"/>
                <a:gd name="T64" fmla="*/ 446 w 373"/>
                <a:gd name="T65" fmla="*/ 49 h 949"/>
                <a:gd name="T66" fmla="*/ 432 w 373"/>
                <a:gd name="T67" fmla="*/ 46 h 949"/>
                <a:gd name="T68" fmla="*/ 404 w 373"/>
                <a:gd name="T69" fmla="*/ 45 h 949"/>
                <a:gd name="T70" fmla="*/ 388 w 373"/>
                <a:gd name="T71" fmla="*/ 39 h 949"/>
                <a:gd name="T72" fmla="*/ 414 w 373"/>
                <a:gd name="T73" fmla="*/ 37 h 949"/>
                <a:gd name="T74" fmla="*/ 332 w 373"/>
                <a:gd name="T75" fmla="*/ 33 h 949"/>
                <a:gd name="T76" fmla="*/ 299 w 373"/>
                <a:gd name="T77" fmla="*/ 31 h 949"/>
                <a:gd name="T78" fmla="*/ 300 w 373"/>
                <a:gd name="T79" fmla="*/ 36 h 949"/>
                <a:gd name="T80" fmla="*/ 246 w 373"/>
                <a:gd name="T81" fmla="*/ 39 h 949"/>
                <a:gd name="T82" fmla="*/ 248 w 373"/>
                <a:gd name="T83" fmla="*/ 44 h 949"/>
                <a:gd name="T84" fmla="*/ 231 w 373"/>
                <a:gd name="T85" fmla="*/ 48 h 949"/>
                <a:gd name="T86" fmla="*/ 199 w 373"/>
                <a:gd name="T87" fmla="*/ 55 h 949"/>
                <a:gd name="T88" fmla="*/ 232 w 373"/>
                <a:gd name="T89" fmla="*/ 59 h 949"/>
                <a:gd name="T90" fmla="*/ 274 w 373"/>
                <a:gd name="T91" fmla="*/ 58 h 949"/>
                <a:gd name="T92" fmla="*/ 306 w 373"/>
                <a:gd name="T93" fmla="*/ 59 h 949"/>
                <a:gd name="T94" fmla="*/ 345 w 373"/>
                <a:gd name="T95" fmla="*/ 57 h 949"/>
                <a:gd name="T96" fmla="*/ 354 w 373"/>
                <a:gd name="T97" fmla="*/ 68 h 949"/>
                <a:gd name="T98" fmla="*/ 363 w 373"/>
                <a:gd name="T99" fmla="*/ 74 h 949"/>
                <a:gd name="T100" fmla="*/ 403 w 373"/>
                <a:gd name="T101" fmla="*/ 75 h 949"/>
                <a:gd name="T102" fmla="*/ 446 w 373"/>
                <a:gd name="T103" fmla="*/ 78 h 949"/>
                <a:gd name="T104" fmla="*/ 461 w 373"/>
                <a:gd name="T105" fmla="*/ 84 h 949"/>
                <a:gd name="T106" fmla="*/ 409 w 373"/>
                <a:gd name="T107" fmla="*/ 90 h 949"/>
                <a:gd name="T108" fmla="*/ 341 w 373"/>
                <a:gd name="T109" fmla="*/ 94 h 949"/>
                <a:gd name="T110" fmla="*/ 274 w 373"/>
                <a:gd name="T111" fmla="*/ 100 h 949"/>
                <a:gd name="T112" fmla="*/ 244 w 373"/>
                <a:gd name="T113" fmla="*/ 109 h 949"/>
                <a:gd name="T114" fmla="*/ 207 w 373"/>
                <a:gd name="T115" fmla="*/ 116 h 949"/>
                <a:gd name="T116" fmla="*/ 226 w 373"/>
                <a:gd name="T117" fmla="*/ 121 h 949"/>
                <a:gd name="T118" fmla="*/ 184 w 373"/>
                <a:gd name="T119" fmla="*/ 123 h 949"/>
                <a:gd name="T120" fmla="*/ 118 w 373"/>
                <a:gd name="T121" fmla="*/ 123 h 949"/>
                <a:gd name="T122" fmla="*/ 59 w 373"/>
                <a:gd name="T123" fmla="*/ 120 h 949"/>
                <a:gd name="T124" fmla="*/ 23 w 373"/>
                <a:gd name="T125" fmla="*/ 119 h 94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73" h="949">
                  <a:moveTo>
                    <a:pt x="1" y="865"/>
                  </a:moveTo>
                  <a:lnTo>
                    <a:pt x="3" y="859"/>
                  </a:lnTo>
                  <a:lnTo>
                    <a:pt x="1" y="859"/>
                  </a:lnTo>
                  <a:lnTo>
                    <a:pt x="2" y="856"/>
                  </a:lnTo>
                  <a:lnTo>
                    <a:pt x="7" y="852"/>
                  </a:lnTo>
                  <a:lnTo>
                    <a:pt x="10" y="852"/>
                  </a:lnTo>
                  <a:lnTo>
                    <a:pt x="14" y="850"/>
                  </a:lnTo>
                  <a:lnTo>
                    <a:pt x="15" y="846"/>
                  </a:lnTo>
                  <a:lnTo>
                    <a:pt x="14" y="835"/>
                  </a:lnTo>
                  <a:lnTo>
                    <a:pt x="17" y="833"/>
                  </a:lnTo>
                  <a:lnTo>
                    <a:pt x="19" y="839"/>
                  </a:lnTo>
                  <a:lnTo>
                    <a:pt x="21" y="835"/>
                  </a:lnTo>
                  <a:lnTo>
                    <a:pt x="20" y="824"/>
                  </a:lnTo>
                  <a:lnTo>
                    <a:pt x="21" y="818"/>
                  </a:lnTo>
                  <a:lnTo>
                    <a:pt x="20" y="816"/>
                  </a:lnTo>
                  <a:lnTo>
                    <a:pt x="21" y="809"/>
                  </a:lnTo>
                  <a:lnTo>
                    <a:pt x="20" y="807"/>
                  </a:lnTo>
                  <a:lnTo>
                    <a:pt x="20" y="798"/>
                  </a:lnTo>
                  <a:lnTo>
                    <a:pt x="23" y="792"/>
                  </a:lnTo>
                  <a:lnTo>
                    <a:pt x="27" y="773"/>
                  </a:lnTo>
                  <a:lnTo>
                    <a:pt x="30" y="766"/>
                  </a:lnTo>
                  <a:lnTo>
                    <a:pt x="31" y="758"/>
                  </a:lnTo>
                  <a:lnTo>
                    <a:pt x="35" y="751"/>
                  </a:lnTo>
                  <a:lnTo>
                    <a:pt x="37" y="736"/>
                  </a:lnTo>
                  <a:lnTo>
                    <a:pt x="40" y="728"/>
                  </a:lnTo>
                  <a:lnTo>
                    <a:pt x="42" y="728"/>
                  </a:lnTo>
                  <a:lnTo>
                    <a:pt x="41" y="721"/>
                  </a:lnTo>
                  <a:lnTo>
                    <a:pt x="37" y="717"/>
                  </a:lnTo>
                  <a:lnTo>
                    <a:pt x="32" y="717"/>
                  </a:lnTo>
                  <a:lnTo>
                    <a:pt x="31" y="713"/>
                  </a:lnTo>
                  <a:lnTo>
                    <a:pt x="34" y="710"/>
                  </a:lnTo>
                  <a:lnTo>
                    <a:pt x="32" y="702"/>
                  </a:lnTo>
                  <a:lnTo>
                    <a:pt x="29" y="700"/>
                  </a:lnTo>
                  <a:lnTo>
                    <a:pt x="28" y="691"/>
                  </a:lnTo>
                  <a:lnTo>
                    <a:pt x="23" y="674"/>
                  </a:lnTo>
                  <a:lnTo>
                    <a:pt x="23" y="668"/>
                  </a:lnTo>
                  <a:lnTo>
                    <a:pt x="19" y="661"/>
                  </a:lnTo>
                  <a:lnTo>
                    <a:pt x="20" y="655"/>
                  </a:lnTo>
                  <a:lnTo>
                    <a:pt x="19" y="653"/>
                  </a:lnTo>
                  <a:lnTo>
                    <a:pt x="18" y="653"/>
                  </a:lnTo>
                  <a:lnTo>
                    <a:pt x="14" y="652"/>
                  </a:lnTo>
                  <a:lnTo>
                    <a:pt x="14" y="650"/>
                  </a:lnTo>
                  <a:lnTo>
                    <a:pt x="11" y="648"/>
                  </a:lnTo>
                  <a:lnTo>
                    <a:pt x="9" y="644"/>
                  </a:lnTo>
                  <a:lnTo>
                    <a:pt x="5" y="648"/>
                  </a:lnTo>
                  <a:lnTo>
                    <a:pt x="2" y="642"/>
                  </a:lnTo>
                  <a:lnTo>
                    <a:pt x="2" y="629"/>
                  </a:lnTo>
                  <a:lnTo>
                    <a:pt x="0" y="625"/>
                  </a:lnTo>
                  <a:lnTo>
                    <a:pt x="0" y="622"/>
                  </a:lnTo>
                  <a:lnTo>
                    <a:pt x="3" y="612"/>
                  </a:lnTo>
                  <a:lnTo>
                    <a:pt x="1" y="607"/>
                  </a:lnTo>
                  <a:lnTo>
                    <a:pt x="2" y="597"/>
                  </a:lnTo>
                  <a:lnTo>
                    <a:pt x="4" y="594"/>
                  </a:lnTo>
                  <a:lnTo>
                    <a:pt x="6" y="584"/>
                  </a:lnTo>
                  <a:lnTo>
                    <a:pt x="11" y="582"/>
                  </a:lnTo>
                  <a:lnTo>
                    <a:pt x="11" y="575"/>
                  </a:lnTo>
                  <a:lnTo>
                    <a:pt x="15" y="573"/>
                  </a:lnTo>
                  <a:lnTo>
                    <a:pt x="15" y="569"/>
                  </a:lnTo>
                  <a:lnTo>
                    <a:pt x="18" y="567"/>
                  </a:lnTo>
                  <a:lnTo>
                    <a:pt x="20" y="558"/>
                  </a:lnTo>
                  <a:lnTo>
                    <a:pt x="17" y="552"/>
                  </a:lnTo>
                  <a:lnTo>
                    <a:pt x="15" y="536"/>
                  </a:lnTo>
                  <a:lnTo>
                    <a:pt x="20" y="524"/>
                  </a:lnTo>
                  <a:lnTo>
                    <a:pt x="23" y="522"/>
                  </a:lnTo>
                  <a:lnTo>
                    <a:pt x="30" y="511"/>
                  </a:lnTo>
                  <a:lnTo>
                    <a:pt x="35" y="522"/>
                  </a:lnTo>
                  <a:lnTo>
                    <a:pt x="40" y="522"/>
                  </a:lnTo>
                  <a:lnTo>
                    <a:pt x="45" y="511"/>
                  </a:lnTo>
                  <a:lnTo>
                    <a:pt x="46" y="511"/>
                  </a:lnTo>
                  <a:lnTo>
                    <a:pt x="48" y="517"/>
                  </a:lnTo>
                  <a:lnTo>
                    <a:pt x="51" y="506"/>
                  </a:lnTo>
                  <a:lnTo>
                    <a:pt x="54" y="504"/>
                  </a:lnTo>
                  <a:lnTo>
                    <a:pt x="56" y="461"/>
                  </a:lnTo>
                  <a:lnTo>
                    <a:pt x="60" y="455"/>
                  </a:lnTo>
                  <a:lnTo>
                    <a:pt x="56" y="442"/>
                  </a:lnTo>
                  <a:lnTo>
                    <a:pt x="53" y="442"/>
                  </a:lnTo>
                  <a:lnTo>
                    <a:pt x="51" y="438"/>
                  </a:lnTo>
                  <a:lnTo>
                    <a:pt x="52" y="418"/>
                  </a:lnTo>
                  <a:lnTo>
                    <a:pt x="49" y="406"/>
                  </a:lnTo>
                  <a:lnTo>
                    <a:pt x="46" y="408"/>
                  </a:lnTo>
                  <a:lnTo>
                    <a:pt x="40" y="406"/>
                  </a:lnTo>
                  <a:lnTo>
                    <a:pt x="29" y="399"/>
                  </a:lnTo>
                  <a:lnTo>
                    <a:pt x="27" y="391"/>
                  </a:lnTo>
                  <a:lnTo>
                    <a:pt x="22" y="390"/>
                  </a:lnTo>
                  <a:lnTo>
                    <a:pt x="21" y="386"/>
                  </a:lnTo>
                  <a:lnTo>
                    <a:pt x="24" y="382"/>
                  </a:lnTo>
                  <a:lnTo>
                    <a:pt x="25" y="373"/>
                  </a:lnTo>
                  <a:lnTo>
                    <a:pt x="26" y="373"/>
                  </a:lnTo>
                  <a:lnTo>
                    <a:pt x="27" y="380"/>
                  </a:lnTo>
                  <a:lnTo>
                    <a:pt x="28" y="380"/>
                  </a:lnTo>
                  <a:lnTo>
                    <a:pt x="30" y="376"/>
                  </a:lnTo>
                  <a:lnTo>
                    <a:pt x="30" y="361"/>
                  </a:lnTo>
                  <a:lnTo>
                    <a:pt x="39" y="360"/>
                  </a:lnTo>
                  <a:lnTo>
                    <a:pt x="39" y="356"/>
                  </a:lnTo>
                  <a:lnTo>
                    <a:pt x="51" y="352"/>
                  </a:lnTo>
                  <a:lnTo>
                    <a:pt x="55" y="345"/>
                  </a:lnTo>
                  <a:lnTo>
                    <a:pt x="56" y="337"/>
                  </a:lnTo>
                  <a:lnTo>
                    <a:pt x="52" y="337"/>
                  </a:lnTo>
                  <a:lnTo>
                    <a:pt x="51" y="335"/>
                  </a:lnTo>
                  <a:lnTo>
                    <a:pt x="48" y="337"/>
                  </a:lnTo>
                  <a:lnTo>
                    <a:pt x="44" y="335"/>
                  </a:lnTo>
                  <a:lnTo>
                    <a:pt x="40" y="320"/>
                  </a:lnTo>
                  <a:lnTo>
                    <a:pt x="41" y="315"/>
                  </a:lnTo>
                  <a:lnTo>
                    <a:pt x="40" y="302"/>
                  </a:lnTo>
                  <a:lnTo>
                    <a:pt x="36" y="300"/>
                  </a:lnTo>
                  <a:lnTo>
                    <a:pt x="36" y="294"/>
                  </a:lnTo>
                  <a:lnTo>
                    <a:pt x="32" y="285"/>
                  </a:lnTo>
                  <a:lnTo>
                    <a:pt x="26" y="274"/>
                  </a:lnTo>
                  <a:lnTo>
                    <a:pt x="28" y="266"/>
                  </a:lnTo>
                  <a:lnTo>
                    <a:pt x="16" y="232"/>
                  </a:lnTo>
                  <a:lnTo>
                    <a:pt x="24" y="216"/>
                  </a:lnTo>
                  <a:lnTo>
                    <a:pt x="18" y="204"/>
                  </a:lnTo>
                  <a:lnTo>
                    <a:pt x="19" y="193"/>
                  </a:lnTo>
                  <a:lnTo>
                    <a:pt x="16" y="189"/>
                  </a:lnTo>
                  <a:lnTo>
                    <a:pt x="26" y="172"/>
                  </a:lnTo>
                  <a:lnTo>
                    <a:pt x="37" y="172"/>
                  </a:lnTo>
                  <a:lnTo>
                    <a:pt x="34" y="131"/>
                  </a:lnTo>
                  <a:lnTo>
                    <a:pt x="50" y="109"/>
                  </a:lnTo>
                  <a:lnTo>
                    <a:pt x="54" y="86"/>
                  </a:lnTo>
                  <a:lnTo>
                    <a:pt x="64" y="88"/>
                  </a:lnTo>
                  <a:lnTo>
                    <a:pt x="69" y="79"/>
                  </a:lnTo>
                  <a:lnTo>
                    <a:pt x="77" y="128"/>
                  </a:lnTo>
                  <a:lnTo>
                    <a:pt x="73" y="131"/>
                  </a:lnTo>
                  <a:lnTo>
                    <a:pt x="73" y="159"/>
                  </a:lnTo>
                  <a:lnTo>
                    <a:pt x="87" y="156"/>
                  </a:lnTo>
                  <a:lnTo>
                    <a:pt x="99" y="157"/>
                  </a:lnTo>
                  <a:lnTo>
                    <a:pt x="99" y="144"/>
                  </a:lnTo>
                  <a:lnTo>
                    <a:pt x="132" y="107"/>
                  </a:lnTo>
                  <a:lnTo>
                    <a:pt x="139" y="128"/>
                  </a:lnTo>
                  <a:lnTo>
                    <a:pt x="144" y="128"/>
                  </a:lnTo>
                  <a:lnTo>
                    <a:pt x="156" y="94"/>
                  </a:lnTo>
                  <a:lnTo>
                    <a:pt x="173" y="105"/>
                  </a:lnTo>
                  <a:lnTo>
                    <a:pt x="185" y="98"/>
                  </a:lnTo>
                  <a:lnTo>
                    <a:pt x="188" y="38"/>
                  </a:lnTo>
                  <a:lnTo>
                    <a:pt x="199" y="25"/>
                  </a:lnTo>
                  <a:lnTo>
                    <a:pt x="216" y="26"/>
                  </a:lnTo>
                  <a:lnTo>
                    <a:pt x="226" y="4"/>
                  </a:lnTo>
                  <a:lnTo>
                    <a:pt x="227" y="10"/>
                  </a:lnTo>
                  <a:lnTo>
                    <a:pt x="238" y="0"/>
                  </a:lnTo>
                  <a:lnTo>
                    <a:pt x="255" y="43"/>
                  </a:lnTo>
                  <a:lnTo>
                    <a:pt x="259" y="70"/>
                  </a:lnTo>
                  <a:lnTo>
                    <a:pt x="270" y="71"/>
                  </a:lnTo>
                  <a:lnTo>
                    <a:pt x="273" y="116"/>
                  </a:lnTo>
                  <a:lnTo>
                    <a:pt x="265" y="113"/>
                  </a:lnTo>
                  <a:lnTo>
                    <a:pt x="270" y="144"/>
                  </a:lnTo>
                  <a:lnTo>
                    <a:pt x="275" y="146"/>
                  </a:lnTo>
                  <a:lnTo>
                    <a:pt x="272" y="161"/>
                  </a:lnTo>
                  <a:lnTo>
                    <a:pt x="278" y="167"/>
                  </a:lnTo>
                  <a:lnTo>
                    <a:pt x="278" y="180"/>
                  </a:lnTo>
                  <a:lnTo>
                    <a:pt x="305" y="167"/>
                  </a:lnTo>
                  <a:lnTo>
                    <a:pt x="309" y="174"/>
                  </a:lnTo>
                  <a:lnTo>
                    <a:pt x="329" y="174"/>
                  </a:lnTo>
                  <a:lnTo>
                    <a:pt x="329" y="182"/>
                  </a:lnTo>
                  <a:lnTo>
                    <a:pt x="326" y="189"/>
                  </a:lnTo>
                  <a:lnTo>
                    <a:pt x="326" y="195"/>
                  </a:lnTo>
                  <a:lnTo>
                    <a:pt x="322" y="199"/>
                  </a:lnTo>
                  <a:lnTo>
                    <a:pt x="320" y="210"/>
                  </a:lnTo>
                  <a:lnTo>
                    <a:pt x="315" y="210"/>
                  </a:lnTo>
                  <a:lnTo>
                    <a:pt x="314" y="212"/>
                  </a:lnTo>
                  <a:lnTo>
                    <a:pt x="314" y="216"/>
                  </a:lnTo>
                  <a:lnTo>
                    <a:pt x="319" y="219"/>
                  </a:lnTo>
                  <a:lnTo>
                    <a:pt x="319" y="223"/>
                  </a:lnTo>
                  <a:lnTo>
                    <a:pt x="317" y="227"/>
                  </a:lnTo>
                  <a:lnTo>
                    <a:pt x="314" y="227"/>
                  </a:lnTo>
                  <a:lnTo>
                    <a:pt x="312" y="230"/>
                  </a:lnTo>
                  <a:lnTo>
                    <a:pt x="312" y="236"/>
                  </a:lnTo>
                  <a:lnTo>
                    <a:pt x="310" y="245"/>
                  </a:lnTo>
                  <a:lnTo>
                    <a:pt x="310" y="249"/>
                  </a:lnTo>
                  <a:lnTo>
                    <a:pt x="312" y="251"/>
                  </a:lnTo>
                  <a:lnTo>
                    <a:pt x="313" y="255"/>
                  </a:lnTo>
                  <a:lnTo>
                    <a:pt x="316" y="257"/>
                  </a:lnTo>
                  <a:lnTo>
                    <a:pt x="319" y="264"/>
                  </a:lnTo>
                  <a:lnTo>
                    <a:pt x="325" y="266"/>
                  </a:lnTo>
                  <a:lnTo>
                    <a:pt x="328" y="260"/>
                  </a:lnTo>
                  <a:lnTo>
                    <a:pt x="330" y="264"/>
                  </a:lnTo>
                  <a:lnTo>
                    <a:pt x="329" y="274"/>
                  </a:lnTo>
                  <a:lnTo>
                    <a:pt x="332" y="274"/>
                  </a:lnTo>
                  <a:lnTo>
                    <a:pt x="333" y="281"/>
                  </a:lnTo>
                  <a:lnTo>
                    <a:pt x="336" y="285"/>
                  </a:lnTo>
                  <a:lnTo>
                    <a:pt x="351" y="279"/>
                  </a:lnTo>
                  <a:lnTo>
                    <a:pt x="353" y="281"/>
                  </a:lnTo>
                  <a:lnTo>
                    <a:pt x="352" y="285"/>
                  </a:lnTo>
                  <a:lnTo>
                    <a:pt x="355" y="288"/>
                  </a:lnTo>
                  <a:lnTo>
                    <a:pt x="355" y="303"/>
                  </a:lnTo>
                  <a:lnTo>
                    <a:pt x="360" y="318"/>
                  </a:lnTo>
                  <a:lnTo>
                    <a:pt x="359" y="322"/>
                  </a:lnTo>
                  <a:lnTo>
                    <a:pt x="362" y="322"/>
                  </a:lnTo>
                  <a:lnTo>
                    <a:pt x="366" y="328"/>
                  </a:lnTo>
                  <a:lnTo>
                    <a:pt x="369" y="347"/>
                  </a:lnTo>
                  <a:lnTo>
                    <a:pt x="372" y="347"/>
                  </a:lnTo>
                  <a:lnTo>
                    <a:pt x="373" y="356"/>
                  </a:lnTo>
                  <a:lnTo>
                    <a:pt x="371" y="358"/>
                  </a:lnTo>
                  <a:lnTo>
                    <a:pt x="370" y="361"/>
                  </a:lnTo>
                  <a:lnTo>
                    <a:pt x="368" y="361"/>
                  </a:lnTo>
                  <a:lnTo>
                    <a:pt x="366" y="363"/>
                  </a:lnTo>
                  <a:lnTo>
                    <a:pt x="362" y="365"/>
                  </a:lnTo>
                  <a:lnTo>
                    <a:pt x="360" y="369"/>
                  </a:lnTo>
                  <a:lnTo>
                    <a:pt x="359" y="367"/>
                  </a:lnTo>
                  <a:lnTo>
                    <a:pt x="358" y="369"/>
                  </a:lnTo>
                  <a:lnTo>
                    <a:pt x="355" y="373"/>
                  </a:lnTo>
                  <a:lnTo>
                    <a:pt x="354" y="375"/>
                  </a:lnTo>
                  <a:lnTo>
                    <a:pt x="354" y="378"/>
                  </a:lnTo>
                  <a:lnTo>
                    <a:pt x="355" y="384"/>
                  </a:lnTo>
                  <a:lnTo>
                    <a:pt x="354" y="384"/>
                  </a:lnTo>
                  <a:lnTo>
                    <a:pt x="353" y="384"/>
                  </a:lnTo>
                  <a:lnTo>
                    <a:pt x="351" y="384"/>
                  </a:lnTo>
                  <a:lnTo>
                    <a:pt x="348" y="388"/>
                  </a:lnTo>
                  <a:lnTo>
                    <a:pt x="347" y="388"/>
                  </a:lnTo>
                  <a:lnTo>
                    <a:pt x="348" y="390"/>
                  </a:lnTo>
                  <a:lnTo>
                    <a:pt x="346" y="395"/>
                  </a:lnTo>
                  <a:lnTo>
                    <a:pt x="345" y="399"/>
                  </a:lnTo>
                  <a:lnTo>
                    <a:pt x="344" y="405"/>
                  </a:lnTo>
                  <a:lnTo>
                    <a:pt x="343" y="414"/>
                  </a:lnTo>
                  <a:lnTo>
                    <a:pt x="341" y="425"/>
                  </a:lnTo>
                  <a:lnTo>
                    <a:pt x="341" y="433"/>
                  </a:lnTo>
                  <a:lnTo>
                    <a:pt x="342" y="434"/>
                  </a:lnTo>
                  <a:lnTo>
                    <a:pt x="342" y="436"/>
                  </a:lnTo>
                  <a:lnTo>
                    <a:pt x="343" y="440"/>
                  </a:lnTo>
                  <a:lnTo>
                    <a:pt x="343" y="444"/>
                  </a:lnTo>
                  <a:lnTo>
                    <a:pt x="341" y="446"/>
                  </a:lnTo>
                  <a:lnTo>
                    <a:pt x="340" y="444"/>
                  </a:lnTo>
                  <a:lnTo>
                    <a:pt x="339" y="448"/>
                  </a:lnTo>
                  <a:lnTo>
                    <a:pt x="338" y="446"/>
                  </a:lnTo>
                  <a:lnTo>
                    <a:pt x="338" y="448"/>
                  </a:lnTo>
                  <a:lnTo>
                    <a:pt x="337" y="449"/>
                  </a:lnTo>
                  <a:lnTo>
                    <a:pt x="336" y="453"/>
                  </a:lnTo>
                  <a:lnTo>
                    <a:pt x="334" y="455"/>
                  </a:lnTo>
                  <a:lnTo>
                    <a:pt x="334" y="461"/>
                  </a:lnTo>
                  <a:lnTo>
                    <a:pt x="331" y="464"/>
                  </a:lnTo>
                  <a:lnTo>
                    <a:pt x="331" y="466"/>
                  </a:lnTo>
                  <a:lnTo>
                    <a:pt x="330" y="470"/>
                  </a:lnTo>
                  <a:lnTo>
                    <a:pt x="327" y="476"/>
                  </a:lnTo>
                  <a:lnTo>
                    <a:pt x="323" y="478"/>
                  </a:lnTo>
                  <a:lnTo>
                    <a:pt x="322" y="479"/>
                  </a:lnTo>
                  <a:lnTo>
                    <a:pt x="320" y="481"/>
                  </a:lnTo>
                  <a:lnTo>
                    <a:pt x="318" y="479"/>
                  </a:lnTo>
                  <a:lnTo>
                    <a:pt x="316" y="483"/>
                  </a:lnTo>
                  <a:lnTo>
                    <a:pt x="312" y="483"/>
                  </a:lnTo>
                  <a:lnTo>
                    <a:pt x="310" y="483"/>
                  </a:lnTo>
                  <a:lnTo>
                    <a:pt x="310" y="481"/>
                  </a:lnTo>
                  <a:lnTo>
                    <a:pt x="309" y="478"/>
                  </a:lnTo>
                  <a:lnTo>
                    <a:pt x="309" y="479"/>
                  </a:lnTo>
                  <a:lnTo>
                    <a:pt x="308" y="479"/>
                  </a:lnTo>
                  <a:lnTo>
                    <a:pt x="305" y="479"/>
                  </a:lnTo>
                  <a:lnTo>
                    <a:pt x="304" y="479"/>
                  </a:lnTo>
                  <a:lnTo>
                    <a:pt x="299" y="483"/>
                  </a:lnTo>
                  <a:lnTo>
                    <a:pt x="298" y="487"/>
                  </a:lnTo>
                  <a:lnTo>
                    <a:pt x="296" y="491"/>
                  </a:lnTo>
                  <a:lnTo>
                    <a:pt x="293" y="496"/>
                  </a:lnTo>
                  <a:lnTo>
                    <a:pt x="292" y="498"/>
                  </a:lnTo>
                  <a:lnTo>
                    <a:pt x="290" y="500"/>
                  </a:lnTo>
                  <a:lnTo>
                    <a:pt x="287" y="502"/>
                  </a:lnTo>
                  <a:lnTo>
                    <a:pt x="285" y="498"/>
                  </a:lnTo>
                  <a:lnTo>
                    <a:pt x="285" y="500"/>
                  </a:lnTo>
                  <a:lnTo>
                    <a:pt x="282" y="494"/>
                  </a:lnTo>
                  <a:lnTo>
                    <a:pt x="280" y="489"/>
                  </a:lnTo>
                  <a:lnTo>
                    <a:pt x="278" y="483"/>
                  </a:lnTo>
                  <a:lnTo>
                    <a:pt x="276" y="479"/>
                  </a:lnTo>
                  <a:lnTo>
                    <a:pt x="272" y="478"/>
                  </a:lnTo>
                  <a:lnTo>
                    <a:pt x="269" y="478"/>
                  </a:lnTo>
                  <a:lnTo>
                    <a:pt x="267" y="455"/>
                  </a:lnTo>
                  <a:lnTo>
                    <a:pt x="264" y="453"/>
                  </a:lnTo>
                  <a:lnTo>
                    <a:pt x="262" y="451"/>
                  </a:lnTo>
                  <a:lnTo>
                    <a:pt x="260" y="453"/>
                  </a:lnTo>
                  <a:lnTo>
                    <a:pt x="260" y="444"/>
                  </a:lnTo>
                  <a:lnTo>
                    <a:pt x="261" y="442"/>
                  </a:lnTo>
                  <a:lnTo>
                    <a:pt x="262" y="427"/>
                  </a:lnTo>
                  <a:lnTo>
                    <a:pt x="258" y="425"/>
                  </a:lnTo>
                  <a:lnTo>
                    <a:pt x="255" y="427"/>
                  </a:lnTo>
                  <a:lnTo>
                    <a:pt x="253" y="427"/>
                  </a:lnTo>
                  <a:lnTo>
                    <a:pt x="251" y="427"/>
                  </a:lnTo>
                  <a:lnTo>
                    <a:pt x="250" y="434"/>
                  </a:lnTo>
                  <a:lnTo>
                    <a:pt x="249" y="436"/>
                  </a:lnTo>
                  <a:lnTo>
                    <a:pt x="247" y="433"/>
                  </a:lnTo>
                  <a:lnTo>
                    <a:pt x="248" y="431"/>
                  </a:lnTo>
                  <a:lnTo>
                    <a:pt x="246" y="429"/>
                  </a:lnTo>
                  <a:lnTo>
                    <a:pt x="245" y="431"/>
                  </a:lnTo>
                  <a:lnTo>
                    <a:pt x="244" y="429"/>
                  </a:lnTo>
                  <a:lnTo>
                    <a:pt x="243" y="427"/>
                  </a:lnTo>
                  <a:lnTo>
                    <a:pt x="245" y="421"/>
                  </a:lnTo>
                  <a:lnTo>
                    <a:pt x="245" y="420"/>
                  </a:lnTo>
                  <a:lnTo>
                    <a:pt x="244" y="414"/>
                  </a:lnTo>
                  <a:lnTo>
                    <a:pt x="241" y="412"/>
                  </a:lnTo>
                  <a:lnTo>
                    <a:pt x="240" y="410"/>
                  </a:lnTo>
                  <a:lnTo>
                    <a:pt x="240" y="408"/>
                  </a:lnTo>
                  <a:lnTo>
                    <a:pt x="239" y="406"/>
                  </a:lnTo>
                  <a:lnTo>
                    <a:pt x="237" y="406"/>
                  </a:lnTo>
                  <a:lnTo>
                    <a:pt x="237" y="405"/>
                  </a:lnTo>
                  <a:lnTo>
                    <a:pt x="238" y="399"/>
                  </a:lnTo>
                  <a:lnTo>
                    <a:pt x="238" y="395"/>
                  </a:lnTo>
                  <a:lnTo>
                    <a:pt x="235" y="390"/>
                  </a:lnTo>
                  <a:lnTo>
                    <a:pt x="235" y="384"/>
                  </a:lnTo>
                  <a:lnTo>
                    <a:pt x="237" y="373"/>
                  </a:lnTo>
                  <a:lnTo>
                    <a:pt x="239" y="371"/>
                  </a:lnTo>
                  <a:lnTo>
                    <a:pt x="242" y="375"/>
                  </a:lnTo>
                  <a:lnTo>
                    <a:pt x="246" y="373"/>
                  </a:lnTo>
                  <a:lnTo>
                    <a:pt x="250" y="375"/>
                  </a:lnTo>
                  <a:lnTo>
                    <a:pt x="251" y="375"/>
                  </a:lnTo>
                  <a:lnTo>
                    <a:pt x="252" y="373"/>
                  </a:lnTo>
                  <a:lnTo>
                    <a:pt x="251" y="369"/>
                  </a:lnTo>
                  <a:lnTo>
                    <a:pt x="248" y="358"/>
                  </a:lnTo>
                  <a:lnTo>
                    <a:pt x="246" y="358"/>
                  </a:lnTo>
                  <a:lnTo>
                    <a:pt x="245" y="356"/>
                  </a:lnTo>
                  <a:lnTo>
                    <a:pt x="244" y="358"/>
                  </a:lnTo>
                  <a:lnTo>
                    <a:pt x="242" y="356"/>
                  </a:lnTo>
                  <a:lnTo>
                    <a:pt x="242" y="352"/>
                  </a:lnTo>
                  <a:lnTo>
                    <a:pt x="241" y="352"/>
                  </a:lnTo>
                  <a:lnTo>
                    <a:pt x="240" y="348"/>
                  </a:lnTo>
                  <a:lnTo>
                    <a:pt x="238" y="347"/>
                  </a:lnTo>
                  <a:lnTo>
                    <a:pt x="236" y="341"/>
                  </a:lnTo>
                  <a:lnTo>
                    <a:pt x="235" y="339"/>
                  </a:lnTo>
                  <a:lnTo>
                    <a:pt x="233" y="339"/>
                  </a:lnTo>
                  <a:lnTo>
                    <a:pt x="231" y="337"/>
                  </a:lnTo>
                  <a:lnTo>
                    <a:pt x="229" y="335"/>
                  </a:lnTo>
                  <a:lnTo>
                    <a:pt x="227" y="339"/>
                  </a:lnTo>
                  <a:lnTo>
                    <a:pt x="225" y="339"/>
                  </a:lnTo>
                  <a:lnTo>
                    <a:pt x="223" y="332"/>
                  </a:lnTo>
                  <a:lnTo>
                    <a:pt x="220" y="328"/>
                  </a:lnTo>
                  <a:lnTo>
                    <a:pt x="217" y="318"/>
                  </a:lnTo>
                  <a:lnTo>
                    <a:pt x="217" y="311"/>
                  </a:lnTo>
                  <a:lnTo>
                    <a:pt x="215" y="300"/>
                  </a:lnTo>
                  <a:lnTo>
                    <a:pt x="216" y="298"/>
                  </a:lnTo>
                  <a:lnTo>
                    <a:pt x="217" y="300"/>
                  </a:lnTo>
                  <a:lnTo>
                    <a:pt x="218" y="298"/>
                  </a:lnTo>
                  <a:lnTo>
                    <a:pt x="217" y="294"/>
                  </a:lnTo>
                  <a:lnTo>
                    <a:pt x="221" y="288"/>
                  </a:lnTo>
                  <a:lnTo>
                    <a:pt x="225" y="292"/>
                  </a:lnTo>
                  <a:lnTo>
                    <a:pt x="228" y="290"/>
                  </a:lnTo>
                  <a:lnTo>
                    <a:pt x="229" y="288"/>
                  </a:lnTo>
                  <a:lnTo>
                    <a:pt x="228" y="281"/>
                  </a:lnTo>
                  <a:lnTo>
                    <a:pt x="229" y="279"/>
                  </a:lnTo>
                  <a:lnTo>
                    <a:pt x="231" y="281"/>
                  </a:lnTo>
                  <a:lnTo>
                    <a:pt x="232" y="277"/>
                  </a:lnTo>
                  <a:lnTo>
                    <a:pt x="224" y="275"/>
                  </a:lnTo>
                  <a:lnTo>
                    <a:pt x="219" y="277"/>
                  </a:lnTo>
                  <a:lnTo>
                    <a:pt x="212" y="275"/>
                  </a:lnTo>
                  <a:lnTo>
                    <a:pt x="200" y="275"/>
                  </a:lnTo>
                  <a:lnTo>
                    <a:pt x="198" y="274"/>
                  </a:lnTo>
                  <a:lnTo>
                    <a:pt x="196" y="266"/>
                  </a:lnTo>
                  <a:lnTo>
                    <a:pt x="190" y="257"/>
                  </a:lnTo>
                  <a:lnTo>
                    <a:pt x="188" y="255"/>
                  </a:lnTo>
                  <a:lnTo>
                    <a:pt x="186" y="251"/>
                  </a:lnTo>
                  <a:lnTo>
                    <a:pt x="184" y="249"/>
                  </a:lnTo>
                  <a:lnTo>
                    <a:pt x="181" y="238"/>
                  </a:lnTo>
                  <a:lnTo>
                    <a:pt x="182" y="232"/>
                  </a:lnTo>
                  <a:lnTo>
                    <a:pt x="180" y="229"/>
                  </a:lnTo>
                  <a:lnTo>
                    <a:pt x="179" y="229"/>
                  </a:lnTo>
                  <a:lnTo>
                    <a:pt x="177" y="230"/>
                  </a:lnTo>
                  <a:lnTo>
                    <a:pt x="177" y="238"/>
                  </a:lnTo>
                  <a:lnTo>
                    <a:pt x="174" y="238"/>
                  </a:lnTo>
                  <a:lnTo>
                    <a:pt x="168" y="240"/>
                  </a:lnTo>
                  <a:lnTo>
                    <a:pt x="168" y="244"/>
                  </a:lnTo>
                  <a:lnTo>
                    <a:pt x="170" y="247"/>
                  </a:lnTo>
                  <a:lnTo>
                    <a:pt x="169" y="251"/>
                  </a:lnTo>
                  <a:lnTo>
                    <a:pt x="167" y="251"/>
                  </a:lnTo>
                  <a:lnTo>
                    <a:pt x="163" y="245"/>
                  </a:lnTo>
                  <a:lnTo>
                    <a:pt x="162" y="249"/>
                  </a:lnTo>
                  <a:lnTo>
                    <a:pt x="162" y="251"/>
                  </a:lnTo>
                  <a:lnTo>
                    <a:pt x="169" y="266"/>
                  </a:lnTo>
                  <a:lnTo>
                    <a:pt x="169" y="268"/>
                  </a:lnTo>
                  <a:lnTo>
                    <a:pt x="160" y="270"/>
                  </a:lnTo>
                  <a:lnTo>
                    <a:pt x="156" y="268"/>
                  </a:lnTo>
                  <a:lnTo>
                    <a:pt x="154" y="277"/>
                  </a:lnTo>
                  <a:lnTo>
                    <a:pt x="151" y="281"/>
                  </a:lnTo>
                  <a:lnTo>
                    <a:pt x="151" y="287"/>
                  </a:lnTo>
                  <a:lnTo>
                    <a:pt x="149" y="287"/>
                  </a:lnTo>
                  <a:lnTo>
                    <a:pt x="149" y="292"/>
                  </a:lnTo>
                  <a:lnTo>
                    <a:pt x="141" y="298"/>
                  </a:lnTo>
                  <a:lnTo>
                    <a:pt x="138" y="294"/>
                  </a:lnTo>
                  <a:lnTo>
                    <a:pt x="135" y="298"/>
                  </a:lnTo>
                  <a:lnTo>
                    <a:pt x="134" y="298"/>
                  </a:lnTo>
                  <a:lnTo>
                    <a:pt x="131" y="302"/>
                  </a:lnTo>
                  <a:lnTo>
                    <a:pt x="129" y="303"/>
                  </a:lnTo>
                  <a:lnTo>
                    <a:pt x="129" y="307"/>
                  </a:lnTo>
                  <a:lnTo>
                    <a:pt x="129" y="315"/>
                  </a:lnTo>
                  <a:lnTo>
                    <a:pt x="133" y="326"/>
                  </a:lnTo>
                  <a:lnTo>
                    <a:pt x="137" y="332"/>
                  </a:lnTo>
                  <a:lnTo>
                    <a:pt x="139" y="333"/>
                  </a:lnTo>
                  <a:lnTo>
                    <a:pt x="140" y="337"/>
                  </a:lnTo>
                  <a:lnTo>
                    <a:pt x="142" y="341"/>
                  </a:lnTo>
                  <a:lnTo>
                    <a:pt x="141" y="343"/>
                  </a:lnTo>
                  <a:lnTo>
                    <a:pt x="138" y="348"/>
                  </a:lnTo>
                  <a:lnTo>
                    <a:pt x="136" y="360"/>
                  </a:lnTo>
                  <a:lnTo>
                    <a:pt x="135" y="361"/>
                  </a:lnTo>
                  <a:lnTo>
                    <a:pt x="131" y="356"/>
                  </a:lnTo>
                  <a:lnTo>
                    <a:pt x="130" y="358"/>
                  </a:lnTo>
                  <a:lnTo>
                    <a:pt x="130" y="360"/>
                  </a:lnTo>
                  <a:lnTo>
                    <a:pt x="117" y="371"/>
                  </a:lnTo>
                  <a:lnTo>
                    <a:pt x="112" y="382"/>
                  </a:lnTo>
                  <a:lnTo>
                    <a:pt x="111" y="388"/>
                  </a:lnTo>
                  <a:lnTo>
                    <a:pt x="115" y="391"/>
                  </a:lnTo>
                  <a:lnTo>
                    <a:pt x="117" y="395"/>
                  </a:lnTo>
                  <a:lnTo>
                    <a:pt x="116" y="399"/>
                  </a:lnTo>
                  <a:lnTo>
                    <a:pt x="117" y="406"/>
                  </a:lnTo>
                  <a:lnTo>
                    <a:pt x="120" y="410"/>
                  </a:lnTo>
                  <a:lnTo>
                    <a:pt x="112" y="414"/>
                  </a:lnTo>
                  <a:lnTo>
                    <a:pt x="114" y="420"/>
                  </a:lnTo>
                  <a:lnTo>
                    <a:pt x="116" y="420"/>
                  </a:lnTo>
                  <a:lnTo>
                    <a:pt x="115" y="431"/>
                  </a:lnTo>
                  <a:lnTo>
                    <a:pt x="118" y="434"/>
                  </a:lnTo>
                  <a:lnTo>
                    <a:pt x="118" y="436"/>
                  </a:lnTo>
                  <a:lnTo>
                    <a:pt x="122" y="440"/>
                  </a:lnTo>
                  <a:lnTo>
                    <a:pt x="127" y="438"/>
                  </a:lnTo>
                  <a:lnTo>
                    <a:pt x="129" y="446"/>
                  </a:lnTo>
                  <a:lnTo>
                    <a:pt x="131" y="448"/>
                  </a:lnTo>
                  <a:lnTo>
                    <a:pt x="132" y="451"/>
                  </a:lnTo>
                  <a:lnTo>
                    <a:pt x="135" y="449"/>
                  </a:lnTo>
                  <a:lnTo>
                    <a:pt x="136" y="446"/>
                  </a:lnTo>
                  <a:lnTo>
                    <a:pt x="139" y="444"/>
                  </a:lnTo>
                  <a:lnTo>
                    <a:pt x="141" y="438"/>
                  </a:lnTo>
                  <a:lnTo>
                    <a:pt x="142" y="436"/>
                  </a:lnTo>
                  <a:lnTo>
                    <a:pt x="144" y="442"/>
                  </a:lnTo>
                  <a:lnTo>
                    <a:pt x="146" y="438"/>
                  </a:lnTo>
                  <a:lnTo>
                    <a:pt x="153" y="442"/>
                  </a:lnTo>
                  <a:lnTo>
                    <a:pt x="160" y="438"/>
                  </a:lnTo>
                  <a:lnTo>
                    <a:pt x="162" y="448"/>
                  </a:lnTo>
                  <a:lnTo>
                    <a:pt x="167" y="457"/>
                  </a:lnTo>
                  <a:lnTo>
                    <a:pt x="169" y="457"/>
                  </a:lnTo>
                  <a:lnTo>
                    <a:pt x="171" y="455"/>
                  </a:lnTo>
                  <a:lnTo>
                    <a:pt x="174" y="455"/>
                  </a:lnTo>
                  <a:lnTo>
                    <a:pt x="173" y="451"/>
                  </a:lnTo>
                  <a:lnTo>
                    <a:pt x="171" y="449"/>
                  </a:lnTo>
                  <a:lnTo>
                    <a:pt x="171" y="446"/>
                  </a:lnTo>
                  <a:lnTo>
                    <a:pt x="172" y="448"/>
                  </a:lnTo>
                  <a:lnTo>
                    <a:pt x="174" y="442"/>
                  </a:lnTo>
                  <a:lnTo>
                    <a:pt x="177" y="440"/>
                  </a:lnTo>
                  <a:lnTo>
                    <a:pt x="178" y="436"/>
                  </a:lnTo>
                  <a:lnTo>
                    <a:pt x="181" y="431"/>
                  </a:lnTo>
                  <a:lnTo>
                    <a:pt x="182" y="429"/>
                  </a:lnTo>
                  <a:lnTo>
                    <a:pt x="189" y="434"/>
                  </a:lnTo>
                  <a:lnTo>
                    <a:pt x="190" y="431"/>
                  </a:lnTo>
                  <a:lnTo>
                    <a:pt x="194" y="431"/>
                  </a:lnTo>
                  <a:lnTo>
                    <a:pt x="194" y="440"/>
                  </a:lnTo>
                  <a:lnTo>
                    <a:pt x="194" y="451"/>
                  </a:lnTo>
                  <a:lnTo>
                    <a:pt x="196" y="455"/>
                  </a:lnTo>
                  <a:lnTo>
                    <a:pt x="197" y="468"/>
                  </a:lnTo>
                  <a:lnTo>
                    <a:pt x="198" y="466"/>
                  </a:lnTo>
                  <a:lnTo>
                    <a:pt x="200" y="494"/>
                  </a:lnTo>
                  <a:lnTo>
                    <a:pt x="203" y="494"/>
                  </a:lnTo>
                  <a:lnTo>
                    <a:pt x="202" y="507"/>
                  </a:lnTo>
                  <a:lnTo>
                    <a:pt x="198" y="511"/>
                  </a:lnTo>
                  <a:lnTo>
                    <a:pt x="193" y="515"/>
                  </a:lnTo>
                  <a:lnTo>
                    <a:pt x="191" y="524"/>
                  </a:lnTo>
                  <a:lnTo>
                    <a:pt x="192" y="537"/>
                  </a:lnTo>
                  <a:lnTo>
                    <a:pt x="193" y="541"/>
                  </a:lnTo>
                  <a:lnTo>
                    <a:pt x="193" y="551"/>
                  </a:lnTo>
                  <a:lnTo>
                    <a:pt x="195" y="556"/>
                  </a:lnTo>
                  <a:lnTo>
                    <a:pt x="197" y="554"/>
                  </a:lnTo>
                  <a:lnTo>
                    <a:pt x="199" y="554"/>
                  </a:lnTo>
                  <a:lnTo>
                    <a:pt x="203" y="562"/>
                  </a:lnTo>
                  <a:lnTo>
                    <a:pt x="210" y="560"/>
                  </a:lnTo>
                  <a:lnTo>
                    <a:pt x="212" y="560"/>
                  </a:lnTo>
                  <a:lnTo>
                    <a:pt x="213" y="562"/>
                  </a:lnTo>
                  <a:lnTo>
                    <a:pt x="214" y="569"/>
                  </a:lnTo>
                  <a:lnTo>
                    <a:pt x="217" y="573"/>
                  </a:lnTo>
                  <a:lnTo>
                    <a:pt x="219" y="573"/>
                  </a:lnTo>
                  <a:lnTo>
                    <a:pt x="221" y="569"/>
                  </a:lnTo>
                  <a:lnTo>
                    <a:pt x="222" y="567"/>
                  </a:lnTo>
                  <a:lnTo>
                    <a:pt x="226" y="569"/>
                  </a:lnTo>
                  <a:lnTo>
                    <a:pt x="225" y="575"/>
                  </a:lnTo>
                  <a:lnTo>
                    <a:pt x="226" y="575"/>
                  </a:lnTo>
                  <a:lnTo>
                    <a:pt x="234" y="571"/>
                  </a:lnTo>
                  <a:lnTo>
                    <a:pt x="236" y="569"/>
                  </a:lnTo>
                  <a:lnTo>
                    <a:pt x="240" y="567"/>
                  </a:lnTo>
                  <a:lnTo>
                    <a:pt x="243" y="567"/>
                  </a:lnTo>
                  <a:lnTo>
                    <a:pt x="246" y="577"/>
                  </a:lnTo>
                  <a:lnTo>
                    <a:pt x="247" y="582"/>
                  </a:lnTo>
                  <a:lnTo>
                    <a:pt x="250" y="590"/>
                  </a:lnTo>
                  <a:lnTo>
                    <a:pt x="251" y="594"/>
                  </a:lnTo>
                  <a:lnTo>
                    <a:pt x="253" y="601"/>
                  </a:lnTo>
                  <a:lnTo>
                    <a:pt x="256" y="607"/>
                  </a:lnTo>
                  <a:lnTo>
                    <a:pt x="262" y="616"/>
                  </a:lnTo>
                  <a:lnTo>
                    <a:pt x="264" y="616"/>
                  </a:lnTo>
                  <a:lnTo>
                    <a:pt x="260" y="624"/>
                  </a:lnTo>
                  <a:lnTo>
                    <a:pt x="260" y="629"/>
                  </a:lnTo>
                  <a:lnTo>
                    <a:pt x="258" y="631"/>
                  </a:lnTo>
                  <a:lnTo>
                    <a:pt x="259" y="635"/>
                  </a:lnTo>
                  <a:lnTo>
                    <a:pt x="256" y="637"/>
                  </a:lnTo>
                  <a:lnTo>
                    <a:pt x="254" y="644"/>
                  </a:lnTo>
                  <a:lnTo>
                    <a:pt x="247" y="646"/>
                  </a:lnTo>
                  <a:lnTo>
                    <a:pt x="244" y="659"/>
                  </a:lnTo>
                  <a:lnTo>
                    <a:pt x="243" y="665"/>
                  </a:lnTo>
                  <a:lnTo>
                    <a:pt x="239" y="678"/>
                  </a:lnTo>
                  <a:lnTo>
                    <a:pt x="237" y="680"/>
                  </a:lnTo>
                  <a:lnTo>
                    <a:pt x="234" y="676"/>
                  </a:lnTo>
                  <a:lnTo>
                    <a:pt x="229" y="680"/>
                  </a:lnTo>
                  <a:lnTo>
                    <a:pt x="224" y="680"/>
                  </a:lnTo>
                  <a:lnTo>
                    <a:pt x="222" y="682"/>
                  </a:lnTo>
                  <a:lnTo>
                    <a:pt x="218" y="680"/>
                  </a:lnTo>
                  <a:lnTo>
                    <a:pt x="215" y="682"/>
                  </a:lnTo>
                  <a:lnTo>
                    <a:pt x="201" y="683"/>
                  </a:lnTo>
                  <a:lnTo>
                    <a:pt x="198" y="687"/>
                  </a:lnTo>
                  <a:lnTo>
                    <a:pt x="198" y="695"/>
                  </a:lnTo>
                  <a:lnTo>
                    <a:pt x="194" y="702"/>
                  </a:lnTo>
                  <a:lnTo>
                    <a:pt x="191" y="713"/>
                  </a:lnTo>
                  <a:lnTo>
                    <a:pt x="181" y="734"/>
                  </a:lnTo>
                  <a:lnTo>
                    <a:pt x="180" y="738"/>
                  </a:lnTo>
                  <a:lnTo>
                    <a:pt x="178" y="740"/>
                  </a:lnTo>
                  <a:lnTo>
                    <a:pt x="179" y="741"/>
                  </a:lnTo>
                  <a:lnTo>
                    <a:pt x="177" y="749"/>
                  </a:lnTo>
                  <a:lnTo>
                    <a:pt x="175" y="756"/>
                  </a:lnTo>
                  <a:lnTo>
                    <a:pt x="173" y="760"/>
                  </a:lnTo>
                  <a:lnTo>
                    <a:pt x="164" y="753"/>
                  </a:lnTo>
                  <a:lnTo>
                    <a:pt x="153" y="760"/>
                  </a:lnTo>
                  <a:lnTo>
                    <a:pt x="152" y="773"/>
                  </a:lnTo>
                  <a:lnTo>
                    <a:pt x="150" y="775"/>
                  </a:lnTo>
                  <a:lnTo>
                    <a:pt x="149" y="781"/>
                  </a:lnTo>
                  <a:lnTo>
                    <a:pt x="149" y="783"/>
                  </a:lnTo>
                  <a:lnTo>
                    <a:pt x="147" y="788"/>
                  </a:lnTo>
                  <a:lnTo>
                    <a:pt x="148" y="792"/>
                  </a:lnTo>
                  <a:lnTo>
                    <a:pt x="142" y="809"/>
                  </a:lnTo>
                  <a:lnTo>
                    <a:pt x="143" y="814"/>
                  </a:lnTo>
                  <a:lnTo>
                    <a:pt x="137" y="828"/>
                  </a:lnTo>
                  <a:lnTo>
                    <a:pt x="136" y="837"/>
                  </a:lnTo>
                  <a:lnTo>
                    <a:pt x="130" y="842"/>
                  </a:lnTo>
                  <a:lnTo>
                    <a:pt x="128" y="841"/>
                  </a:lnTo>
                  <a:lnTo>
                    <a:pt x="126" y="850"/>
                  </a:lnTo>
                  <a:lnTo>
                    <a:pt x="124" y="856"/>
                  </a:lnTo>
                  <a:lnTo>
                    <a:pt x="122" y="854"/>
                  </a:lnTo>
                  <a:lnTo>
                    <a:pt x="118" y="865"/>
                  </a:lnTo>
                  <a:lnTo>
                    <a:pt x="117" y="865"/>
                  </a:lnTo>
                  <a:lnTo>
                    <a:pt x="116" y="876"/>
                  </a:lnTo>
                  <a:lnTo>
                    <a:pt x="114" y="880"/>
                  </a:lnTo>
                  <a:lnTo>
                    <a:pt x="115" y="893"/>
                  </a:lnTo>
                  <a:lnTo>
                    <a:pt x="117" y="895"/>
                  </a:lnTo>
                  <a:lnTo>
                    <a:pt x="119" y="901"/>
                  </a:lnTo>
                  <a:lnTo>
                    <a:pt x="121" y="902"/>
                  </a:lnTo>
                  <a:lnTo>
                    <a:pt x="121" y="908"/>
                  </a:lnTo>
                  <a:lnTo>
                    <a:pt x="123" y="906"/>
                  </a:lnTo>
                  <a:lnTo>
                    <a:pt x="125" y="914"/>
                  </a:lnTo>
                  <a:lnTo>
                    <a:pt x="127" y="915"/>
                  </a:lnTo>
                  <a:lnTo>
                    <a:pt x="128" y="930"/>
                  </a:lnTo>
                  <a:lnTo>
                    <a:pt x="127" y="929"/>
                  </a:lnTo>
                  <a:lnTo>
                    <a:pt x="125" y="934"/>
                  </a:lnTo>
                  <a:lnTo>
                    <a:pt x="122" y="934"/>
                  </a:lnTo>
                  <a:lnTo>
                    <a:pt x="117" y="944"/>
                  </a:lnTo>
                  <a:lnTo>
                    <a:pt x="112" y="925"/>
                  </a:lnTo>
                  <a:lnTo>
                    <a:pt x="107" y="927"/>
                  </a:lnTo>
                  <a:lnTo>
                    <a:pt x="104" y="925"/>
                  </a:lnTo>
                  <a:lnTo>
                    <a:pt x="103" y="930"/>
                  </a:lnTo>
                  <a:lnTo>
                    <a:pt x="101" y="930"/>
                  </a:lnTo>
                  <a:lnTo>
                    <a:pt x="97" y="945"/>
                  </a:lnTo>
                  <a:lnTo>
                    <a:pt x="93" y="949"/>
                  </a:lnTo>
                  <a:lnTo>
                    <a:pt x="90" y="936"/>
                  </a:lnTo>
                  <a:lnTo>
                    <a:pt x="83" y="938"/>
                  </a:lnTo>
                  <a:lnTo>
                    <a:pt x="80" y="936"/>
                  </a:lnTo>
                  <a:lnTo>
                    <a:pt x="71" y="940"/>
                  </a:lnTo>
                  <a:lnTo>
                    <a:pt x="69" y="934"/>
                  </a:lnTo>
                  <a:lnTo>
                    <a:pt x="66" y="932"/>
                  </a:lnTo>
                  <a:lnTo>
                    <a:pt x="56" y="923"/>
                  </a:lnTo>
                  <a:lnTo>
                    <a:pt x="52" y="923"/>
                  </a:lnTo>
                  <a:lnTo>
                    <a:pt x="48" y="921"/>
                  </a:lnTo>
                  <a:lnTo>
                    <a:pt x="47" y="921"/>
                  </a:lnTo>
                  <a:lnTo>
                    <a:pt x="43" y="919"/>
                  </a:lnTo>
                  <a:lnTo>
                    <a:pt x="40" y="919"/>
                  </a:lnTo>
                  <a:lnTo>
                    <a:pt x="37" y="915"/>
                  </a:lnTo>
                  <a:lnTo>
                    <a:pt x="36" y="910"/>
                  </a:lnTo>
                  <a:lnTo>
                    <a:pt x="33" y="908"/>
                  </a:lnTo>
                  <a:lnTo>
                    <a:pt x="34" y="914"/>
                  </a:lnTo>
                  <a:lnTo>
                    <a:pt x="32" y="910"/>
                  </a:lnTo>
                  <a:lnTo>
                    <a:pt x="30" y="914"/>
                  </a:lnTo>
                  <a:lnTo>
                    <a:pt x="30" y="910"/>
                  </a:lnTo>
                  <a:lnTo>
                    <a:pt x="27" y="910"/>
                  </a:lnTo>
                  <a:lnTo>
                    <a:pt x="26" y="912"/>
                  </a:lnTo>
                  <a:lnTo>
                    <a:pt x="19" y="908"/>
                  </a:lnTo>
                  <a:lnTo>
                    <a:pt x="17" y="901"/>
                  </a:lnTo>
                  <a:lnTo>
                    <a:pt x="13" y="899"/>
                  </a:lnTo>
                  <a:lnTo>
                    <a:pt x="12" y="897"/>
                  </a:lnTo>
                  <a:lnTo>
                    <a:pt x="9" y="893"/>
                  </a:lnTo>
                  <a:lnTo>
                    <a:pt x="6" y="884"/>
                  </a:lnTo>
                  <a:lnTo>
                    <a:pt x="9" y="880"/>
                  </a:lnTo>
                  <a:lnTo>
                    <a:pt x="5" y="876"/>
                  </a:lnTo>
                  <a:lnTo>
                    <a:pt x="4" y="871"/>
                  </a:lnTo>
                  <a:lnTo>
                    <a:pt x="2" y="871"/>
                  </a:lnTo>
                  <a:lnTo>
                    <a:pt x="1" y="865"/>
                  </a:lnTo>
                  <a:close/>
                </a:path>
              </a:pathLst>
            </a:custGeom>
            <a:solidFill>
              <a:srgbClr val="9DB6E3"/>
            </a:solidFill>
            <a:ln w="285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82D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44" name="Freeform 203"/>
            <p:cNvSpPr>
              <a:spLocks/>
            </p:cNvSpPr>
            <p:nvPr/>
          </p:nvSpPr>
          <p:spPr bwMode="auto">
            <a:xfrm>
              <a:off x="2916" y="1642"/>
              <a:ext cx="35" cy="38"/>
            </a:xfrm>
            <a:custGeom>
              <a:avLst/>
              <a:gdLst>
                <a:gd name="T0" fmla="*/ 0 w 31"/>
                <a:gd name="T1" fmla="*/ 2 h 66"/>
                <a:gd name="T2" fmla="*/ 1 w 31"/>
                <a:gd name="T3" fmla="*/ 1 h 66"/>
                <a:gd name="T4" fmla="*/ 10 w 31"/>
                <a:gd name="T5" fmla="*/ 1 h 66"/>
                <a:gd name="T6" fmla="*/ 11 w 31"/>
                <a:gd name="T7" fmla="*/ 1 h 66"/>
                <a:gd name="T8" fmla="*/ 18 w 31"/>
                <a:gd name="T9" fmla="*/ 1 h 66"/>
                <a:gd name="T10" fmla="*/ 24 w 31"/>
                <a:gd name="T11" fmla="*/ 1 h 66"/>
                <a:gd name="T12" fmla="*/ 34 w 31"/>
                <a:gd name="T13" fmla="*/ 1 h 66"/>
                <a:gd name="T14" fmla="*/ 37 w 31"/>
                <a:gd name="T15" fmla="*/ 1 h 66"/>
                <a:gd name="T16" fmla="*/ 43 w 31"/>
                <a:gd name="T17" fmla="*/ 0 h 66"/>
                <a:gd name="T18" fmla="*/ 46 w 31"/>
                <a:gd name="T19" fmla="*/ 1 h 66"/>
                <a:gd name="T20" fmla="*/ 42 w 31"/>
                <a:gd name="T21" fmla="*/ 1 h 66"/>
                <a:gd name="T22" fmla="*/ 42 w 31"/>
                <a:gd name="T23" fmla="*/ 2 h 66"/>
                <a:gd name="T24" fmla="*/ 37 w 31"/>
                <a:gd name="T25" fmla="*/ 2 h 66"/>
                <a:gd name="T26" fmla="*/ 37 w 31"/>
                <a:gd name="T27" fmla="*/ 2 h 66"/>
                <a:gd name="T28" fmla="*/ 38 w 31"/>
                <a:gd name="T29" fmla="*/ 2 h 66"/>
                <a:gd name="T30" fmla="*/ 41 w 31"/>
                <a:gd name="T31" fmla="*/ 2 h 66"/>
                <a:gd name="T32" fmla="*/ 38 w 31"/>
                <a:gd name="T33" fmla="*/ 3 h 66"/>
                <a:gd name="T34" fmla="*/ 41 w 31"/>
                <a:gd name="T35" fmla="*/ 3 h 66"/>
                <a:gd name="T36" fmla="*/ 41 w 31"/>
                <a:gd name="T37" fmla="*/ 3 h 66"/>
                <a:gd name="T38" fmla="*/ 42 w 31"/>
                <a:gd name="T39" fmla="*/ 3 h 66"/>
                <a:gd name="T40" fmla="*/ 42 w 31"/>
                <a:gd name="T41" fmla="*/ 3 h 66"/>
                <a:gd name="T42" fmla="*/ 47 w 31"/>
                <a:gd name="T43" fmla="*/ 4 h 66"/>
                <a:gd name="T44" fmla="*/ 51 w 31"/>
                <a:gd name="T45" fmla="*/ 3 h 66"/>
                <a:gd name="T46" fmla="*/ 51 w 31"/>
                <a:gd name="T47" fmla="*/ 4 h 66"/>
                <a:gd name="T48" fmla="*/ 47 w 31"/>
                <a:gd name="T49" fmla="*/ 4 h 66"/>
                <a:gd name="T50" fmla="*/ 43 w 31"/>
                <a:gd name="T51" fmla="*/ 4 h 66"/>
                <a:gd name="T52" fmla="*/ 42 w 31"/>
                <a:gd name="T53" fmla="*/ 4 h 66"/>
                <a:gd name="T54" fmla="*/ 42 w 31"/>
                <a:gd name="T55" fmla="*/ 4 h 66"/>
                <a:gd name="T56" fmla="*/ 47 w 31"/>
                <a:gd name="T57" fmla="*/ 5 h 66"/>
                <a:gd name="T58" fmla="*/ 43 w 31"/>
                <a:gd name="T59" fmla="*/ 6 h 66"/>
                <a:gd name="T60" fmla="*/ 42 w 31"/>
                <a:gd name="T61" fmla="*/ 7 h 66"/>
                <a:gd name="T62" fmla="*/ 37 w 31"/>
                <a:gd name="T63" fmla="*/ 7 h 66"/>
                <a:gd name="T64" fmla="*/ 33 w 31"/>
                <a:gd name="T65" fmla="*/ 7 h 66"/>
                <a:gd name="T66" fmla="*/ 24 w 31"/>
                <a:gd name="T67" fmla="*/ 7 h 66"/>
                <a:gd name="T68" fmla="*/ 23 w 31"/>
                <a:gd name="T69" fmla="*/ 7 h 66"/>
                <a:gd name="T70" fmla="*/ 20 w 31"/>
                <a:gd name="T71" fmla="*/ 6 h 66"/>
                <a:gd name="T72" fmla="*/ 18 w 31"/>
                <a:gd name="T73" fmla="*/ 6 h 66"/>
                <a:gd name="T74" fmla="*/ 16 w 31"/>
                <a:gd name="T75" fmla="*/ 7 h 66"/>
                <a:gd name="T76" fmla="*/ 16 w 31"/>
                <a:gd name="T77" fmla="*/ 6 h 66"/>
                <a:gd name="T78" fmla="*/ 18 w 31"/>
                <a:gd name="T79" fmla="*/ 6 h 66"/>
                <a:gd name="T80" fmla="*/ 18 w 31"/>
                <a:gd name="T81" fmla="*/ 5 h 66"/>
                <a:gd name="T82" fmla="*/ 20 w 31"/>
                <a:gd name="T83" fmla="*/ 5 h 66"/>
                <a:gd name="T84" fmla="*/ 18 w 31"/>
                <a:gd name="T85" fmla="*/ 4 h 66"/>
                <a:gd name="T86" fmla="*/ 16 w 31"/>
                <a:gd name="T87" fmla="*/ 4 h 66"/>
                <a:gd name="T88" fmla="*/ 10 w 31"/>
                <a:gd name="T89" fmla="*/ 3 h 66"/>
                <a:gd name="T90" fmla="*/ 3 w 31"/>
                <a:gd name="T91" fmla="*/ 3 h 66"/>
                <a:gd name="T92" fmla="*/ 0 w 31"/>
                <a:gd name="T93" fmla="*/ 2 h 6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31" h="66">
                  <a:moveTo>
                    <a:pt x="0" y="19"/>
                  </a:moveTo>
                  <a:lnTo>
                    <a:pt x="1" y="12"/>
                  </a:lnTo>
                  <a:lnTo>
                    <a:pt x="6" y="8"/>
                  </a:lnTo>
                  <a:lnTo>
                    <a:pt x="7" y="8"/>
                  </a:lnTo>
                  <a:lnTo>
                    <a:pt x="11" y="6"/>
                  </a:lnTo>
                  <a:lnTo>
                    <a:pt x="15" y="8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7" y="0"/>
                  </a:lnTo>
                  <a:lnTo>
                    <a:pt x="28" y="4"/>
                  </a:lnTo>
                  <a:lnTo>
                    <a:pt x="26" y="6"/>
                  </a:lnTo>
                  <a:lnTo>
                    <a:pt x="26" y="14"/>
                  </a:lnTo>
                  <a:lnTo>
                    <a:pt x="23" y="19"/>
                  </a:lnTo>
                  <a:lnTo>
                    <a:pt x="23" y="21"/>
                  </a:lnTo>
                  <a:lnTo>
                    <a:pt x="24" y="21"/>
                  </a:lnTo>
                  <a:lnTo>
                    <a:pt x="25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30"/>
                  </a:lnTo>
                  <a:lnTo>
                    <a:pt x="26" y="30"/>
                  </a:lnTo>
                  <a:lnTo>
                    <a:pt x="26" y="32"/>
                  </a:lnTo>
                  <a:lnTo>
                    <a:pt x="29" y="34"/>
                  </a:lnTo>
                  <a:lnTo>
                    <a:pt x="31" y="32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27" y="40"/>
                  </a:lnTo>
                  <a:lnTo>
                    <a:pt x="26" y="38"/>
                  </a:lnTo>
                  <a:lnTo>
                    <a:pt x="26" y="40"/>
                  </a:lnTo>
                  <a:lnTo>
                    <a:pt x="29" y="45"/>
                  </a:lnTo>
                  <a:lnTo>
                    <a:pt x="27" y="51"/>
                  </a:lnTo>
                  <a:lnTo>
                    <a:pt x="26" y="64"/>
                  </a:lnTo>
                  <a:lnTo>
                    <a:pt x="23" y="66"/>
                  </a:lnTo>
                  <a:lnTo>
                    <a:pt x="20" y="64"/>
                  </a:lnTo>
                  <a:lnTo>
                    <a:pt x="15" y="66"/>
                  </a:lnTo>
                  <a:lnTo>
                    <a:pt x="14" y="64"/>
                  </a:lnTo>
                  <a:lnTo>
                    <a:pt x="12" y="57"/>
                  </a:lnTo>
                  <a:lnTo>
                    <a:pt x="11" y="57"/>
                  </a:lnTo>
                  <a:lnTo>
                    <a:pt x="10" y="59"/>
                  </a:lnTo>
                  <a:lnTo>
                    <a:pt x="10" y="53"/>
                  </a:lnTo>
                  <a:lnTo>
                    <a:pt x="11" y="51"/>
                  </a:lnTo>
                  <a:lnTo>
                    <a:pt x="11" y="47"/>
                  </a:lnTo>
                  <a:lnTo>
                    <a:pt x="12" y="45"/>
                  </a:lnTo>
                  <a:lnTo>
                    <a:pt x="11" y="38"/>
                  </a:lnTo>
                  <a:lnTo>
                    <a:pt x="10" y="38"/>
                  </a:lnTo>
                  <a:lnTo>
                    <a:pt x="6" y="32"/>
                  </a:lnTo>
                  <a:lnTo>
                    <a:pt x="3" y="3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9DB6E3"/>
            </a:solidFill>
            <a:ln w="285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82D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45" name="Freeform 204"/>
            <p:cNvSpPr>
              <a:spLocks/>
            </p:cNvSpPr>
            <p:nvPr/>
          </p:nvSpPr>
          <p:spPr bwMode="auto">
            <a:xfrm>
              <a:off x="2913" y="2050"/>
              <a:ext cx="424" cy="370"/>
            </a:xfrm>
            <a:custGeom>
              <a:avLst/>
              <a:gdLst>
                <a:gd name="T0" fmla="*/ 46 w 367"/>
                <a:gd name="T1" fmla="*/ 15 h 616"/>
                <a:gd name="T2" fmla="*/ 88 w 367"/>
                <a:gd name="T3" fmla="*/ 21 h 616"/>
                <a:gd name="T4" fmla="*/ 139 w 367"/>
                <a:gd name="T5" fmla="*/ 23 h 616"/>
                <a:gd name="T6" fmla="*/ 163 w 367"/>
                <a:gd name="T7" fmla="*/ 28 h 616"/>
                <a:gd name="T8" fmla="*/ 196 w 367"/>
                <a:gd name="T9" fmla="*/ 32 h 616"/>
                <a:gd name="T10" fmla="*/ 218 w 367"/>
                <a:gd name="T11" fmla="*/ 37 h 616"/>
                <a:gd name="T12" fmla="*/ 251 w 367"/>
                <a:gd name="T13" fmla="*/ 46 h 616"/>
                <a:gd name="T14" fmla="*/ 300 w 367"/>
                <a:gd name="T15" fmla="*/ 41 h 616"/>
                <a:gd name="T16" fmla="*/ 326 w 367"/>
                <a:gd name="T17" fmla="*/ 50 h 616"/>
                <a:gd name="T18" fmla="*/ 285 w 367"/>
                <a:gd name="T19" fmla="*/ 48 h 616"/>
                <a:gd name="T20" fmla="*/ 277 w 367"/>
                <a:gd name="T21" fmla="*/ 50 h 616"/>
                <a:gd name="T22" fmla="*/ 261 w 367"/>
                <a:gd name="T23" fmla="*/ 56 h 616"/>
                <a:gd name="T24" fmla="*/ 250 w 367"/>
                <a:gd name="T25" fmla="*/ 61 h 616"/>
                <a:gd name="T26" fmla="*/ 273 w 367"/>
                <a:gd name="T27" fmla="*/ 64 h 616"/>
                <a:gd name="T28" fmla="*/ 299 w 367"/>
                <a:gd name="T29" fmla="*/ 65 h 616"/>
                <a:gd name="T30" fmla="*/ 291 w 367"/>
                <a:gd name="T31" fmla="*/ 72 h 616"/>
                <a:gd name="T32" fmla="*/ 369 w 367"/>
                <a:gd name="T33" fmla="*/ 71 h 616"/>
                <a:gd name="T34" fmla="*/ 406 w 367"/>
                <a:gd name="T35" fmla="*/ 74 h 616"/>
                <a:gd name="T36" fmla="*/ 496 w 367"/>
                <a:gd name="T37" fmla="*/ 78 h 616"/>
                <a:gd name="T38" fmla="*/ 533 w 367"/>
                <a:gd name="T39" fmla="*/ 76 h 616"/>
                <a:gd name="T40" fmla="*/ 561 w 367"/>
                <a:gd name="T41" fmla="*/ 73 h 616"/>
                <a:gd name="T42" fmla="*/ 575 w 367"/>
                <a:gd name="T43" fmla="*/ 68 h 616"/>
                <a:gd name="T44" fmla="*/ 593 w 367"/>
                <a:gd name="T45" fmla="*/ 65 h 616"/>
                <a:gd name="T46" fmla="*/ 561 w 367"/>
                <a:gd name="T47" fmla="*/ 62 h 616"/>
                <a:gd name="T48" fmla="*/ 527 w 367"/>
                <a:gd name="T49" fmla="*/ 61 h 616"/>
                <a:gd name="T50" fmla="*/ 526 w 367"/>
                <a:gd name="T51" fmla="*/ 59 h 616"/>
                <a:gd name="T52" fmla="*/ 489 w 367"/>
                <a:gd name="T53" fmla="*/ 56 h 616"/>
                <a:gd name="T54" fmla="*/ 467 w 367"/>
                <a:gd name="T55" fmla="*/ 59 h 616"/>
                <a:gd name="T56" fmla="*/ 496 w 367"/>
                <a:gd name="T57" fmla="*/ 56 h 616"/>
                <a:gd name="T58" fmla="*/ 519 w 367"/>
                <a:gd name="T59" fmla="*/ 56 h 616"/>
                <a:gd name="T60" fmla="*/ 542 w 367"/>
                <a:gd name="T61" fmla="*/ 59 h 616"/>
                <a:gd name="T62" fmla="*/ 548 w 367"/>
                <a:gd name="T63" fmla="*/ 59 h 616"/>
                <a:gd name="T64" fmla="*/ 570 w 367"/>
                <a:gd name="T65" fmla="*/ 59 h 616"/>
                <a:gd name="T66" fmla="*/ 594 w 367"/>
                <a:gd name="T67" fmla="*/ 58 h 616"/>
                <a:gd name="T68" fmla="*/ 619 w 367"/>
                <a:gd name="T69" fmla="*/ 60 h 616"/>
                <a:gd name="T70" fmla="*/ 652 w 367"/>
                <a:gd name="T71" fmla="*/ 61 h 616"/>
                <a:gd name="T72" fmla="*/ 642 w 367"/>
                <a:gd name="T73" fmla="*/ 56 h 616"/>
                <a:gd name="T74" fmla="*/ 602 w 367"/>
                <a:gd name="T75" fmla="*/ 53 h 616"/>
                <a:gd name="T76" fmla="*/ 588 w 367"/>
                <a:gd name="T77" fmla="*/ 51 h 616"/>
                <a:gd name="T78" fmla="*/ 564 w 367"/>
                <a:gd name="T79" fmla="*/ 47 h 616"/>
                <a:gd name="T80" fmla="*/ 533 w 367"/>
                <a:gd name="T81" fmla="*/ 46 h 616"/>
                <a:gd name="T82" fmla="*/ 525 w 367"/>
                <a:gd name="T83" fmla="*/ 43 h 616"/>
                <a:gd name="T84" fmla="*/ 513 w 367"/>
                <a:gd name="T85" fmla="*/ 37 h 616"/>
                <a:gd name="T86" fmla="*/ 498 w 367"/>
                <a:gd name="T87" fmla="*/ 33 h 616"/>
                <a:gd name="T88" fmla="*/ 479 w 367"/>
                <a:gd name="T89" fmla="*/ 28 h 616"/>
                <a:gd name="T90" fmla="*/ 469 w 367"/>
                <a:gd name="T91" fmla="*/ 24 h 616"/>
                <a:gd name="T92" fmla="*/ 458 w 367"/>
                <a:gd name="T93" fmla="*/ 20 h 616"/>
                <a:gd name="T94" fmla="*/ 448 w 367"/>
                <a:gd name="T95" fmla="*/ 17 h 616"/>
                <a:gd name="T96" fmla="*/ 418 w 367"/>
                <a:gd name="T97" fmla="*/ 13 h 616"/>
                <a:gd name="T98" fmla="*/ 386 w 367"/>
                <a:gd name="T99" fmla="*/ 12 h 616"/>
                <a:gd name="T100" fmla="*/ 369 w 367"/>
                <a:gd name="T101" fmla="*/ 10 h 616"/>
                <a:gd name="T102" fmla="*/ 336 w 367"/>
                <a:gd name="T103" fmla="*/ 7 h 616"/>
                <a:gd name="T104" fmla="*/ 318 w 367"/>
                <a:gd name="T105" fmla="*/ 6 h 616"/>
                <a:gd name="T106" fmla="*/ 320 w 367"/>
                <a:gd name="T107" fmla="*/ 1 h 616"/>
                <a:gd name="T108" fmla="*/ 266 w 367"/>
                <a:gd name="T109" fmla="*/ 6 h 616"/>
                <a:gd name="T110" fmla="*/ 232 w 367"/>
                <a:gd name="T111" fmla="*/ 10 h 616"/>
                <a:gd name="T112" fmla="*/ 192 w 367"/>
                <a:gd name="T113" fmla="*/ 11 h 616"/>
                <a:gd name="T114" fmla="*/ 147 w 367"/>
                <a:gd name="T115" fmla="*/ 13 h 616"/>
                <a:gd name="T116" fmla="*/ 98 w 367"/>
                <a:gd name="T117" fmla="*/ 14 h 616"/>
                <a:gd name="T118" fmla="*/ 42 w 367"/>
                <a:gd name="T119" fmla="*/ 6 h 61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367" h="616">
                  <a:moveTo>
                    <a:pt x="0" y="92"/>
                  </a:moveTo>
                  <a:lnTo>
                    <a:pt x="4" y="90"/>
                  </a:lnTo>
                  <a:lnTo>
                    <a:pt x="5" y="94"/>
                  </a:lnTo>
                  <a:lnTo>
                    <a:pt x="7" y="94"/>
                  </a:lnTo>
                  <a:lnTo>
                    <a:pt x="9" y="103"/>
                  </a:lnTo>
                  <a:lnTo>
                    <a:pt x="13" y="107"/>
                  </a:lnTo>
                  <a:lnTo>
                    <a:pt x="12" y="110"/>
                  </a:lnTo>
                  <a:lnTo>
                    <a:pt x="15" y="109"/>
                  </a:lnTo>
                  <a:lnTo>
                    <a:pt x="19" y="112"/>
                  </a:lnTo>
                  <a:lnTo>
                    <a:pt x="26" y="114"/>
                  </a:lnTo>
                  <a:lnTo>
                    <a:pt x="31" y="124"/>
                  </a:lnTo>
                  <a:lnTo>
                    <a:pt x="34" y="122"/>
                  </a:lnTo>
                  <a:lnTo>
                    <a:pt x="39" y="124"/>
                  </a:lnTo>
                  <a:lnTo>
                    <a:pt x="40" y="131"/>
                  </a:lnTo>
                  <a:lnTo>
                    <a:pt x="39" y="135"/>
                  </a:lnTo>
                  <a:lnTo>
                    <a:pt x="42" y="142"/>
                  </a:lnTo>
                  <a:lnTo>
                    <a:pt x="45" y="146"/>
                  </a:lnTo>
                  <a:lnTo>
                    <a:pt x="46" y="148"/>
                  </a:lnTo>
                  <a:lnTo>
                    <a:pt x="43" y="152"/>
                  </a:lnTo>
                  <a:lnTo>
                    <a:pt x="49" y="159"/>
                  </a:lnTo>
                  <a:lnTo>
                    <a:pt x="50" y="163"/>
                  </a:lnTo>
                  <a:lnTo>
                    <a:pt x="57" y="167"/>
                  </a:lnTo>
                  <a:lnTo>
                    <a:pt x="60" y="167"/>
                  </a:lnTo>
                  <a:lnTo>
                    <a:pt x="61" y="168"/>
                  </a:lnTo>
                  <a:lnTo>
                    <a:pt x="62" y="165"/>
                  </a:lnTo>
                  <a:lnTo>
                    <a:pt x="65" y="165"/>
                  </a:lnTo>
                  <a:lnTo>
                    <a:pt x="67" y="172"/>
                  </a:lnTo>
                  <a:lnTo>
                    <a:pt x="68" y="172"/>
                  </a:lnTo>
                  <a:lnTo>
                    <a:pt x="76" y="167"/>
                  </a:lnTo>
                  <a:lnTo>
                    <a:pt x="78" y="176"/>
                  </a:lnTo>
                  <a:lnTo>
                    <a:pt x="81" y="174"/>
                  </a:lnTo>
                  <a:lnTo>
                    <a:pt x="82" y="170"/>
                  </a:lnTo>
                  <a:lnTo>
                    <a:pt x="84" y="174"/>
                  </a:lnTo>
                  <a:lnTo>
                    <a:pt x="84" y="180"/>
                  </a:lnTo>
                  <a:lnTo>
                    <a:pt x="87" y="189"/>
                  </a:lnTo>
                  <a:lnTo>
                    <a:pt x="89" y="191"/>
                  </a:lnTo>
                  <a:lnTo>
                    <a:pt x="91" y="191"/>
                  </a:lnTo>
                  <a:lnTo>
                    <a:pt x="92" y="193"/>
                  </a:lnTo>
                  <a:lnTo>
                    <a:pt x="90" y="211"/>
                  </a:lnTo>
                  <a:lnTo>
                    <a:pt x="92" y="215"/>
                  </a:lnTo>
                  <a:lnTo>
                    <a:pt x="94" y="211"/>
                  </a:lnTo>
                  <a:lnTo>
                    <a:pt x="100" y="213"/>
                  </a:lnTo>
                  <a:lnTo>
                    <a:pt x="104" y="211"/>
                  </a:lnTo>
                  <a:lnTo>
                    <a:pt x="105" y="208"/>
                  </a:lnTo>
                  <a:lnTo>
                    <a:pt x="117" y="221"/>
                  </a:lnTo>
                  <a:lnTo>
                    <a:pt x="116" y="232"/>
                  </a:lnTo>
                  <a:lnTo>
                    <a:pt x="117" y="243"/>
                  </a:lnTo>
                  <a:lnTo>
                    <a:pt x="119" y="247"/>
                  </a:lnTo>
                  <a:lnTo>
                    <a:pt x="112" y="247"/>
                  </a:lnTo>
                  <a:lnTo>
                    <a:pt x="110" y="249"/>
                  </a:lnTo>
                  <a:lnTo>
                    <a:pt x="109" y="264"/>
                  </a:lnTo>
                  <a:lnTo>
                    <a:pt x="107" y="268"/>
                  </a:lnTo>
                  <a:lnTo>
                    <a:pt x="108" y="270"/>
                  </a:lnTo>
                  <a:lnTo>
                    <a:pt x="106" y="283"/>
                  </a:lnTo>
                  <a:lnTo>
                    <a:pt x="109" y="286"/>
                  </a:lnTo>
                  <a:lnTo>
                    <a:pt x="109" y="290"/>
                  </a:lnTo>
                  <a:lnTo>
                    <a:pt x="113" y="296"/>
                  </a:lnTo>
                  <a:lnTo>
                    <a:pt x="119" y="290"/>
                  </a:lnTo>
                  <a:lnTo>
                    <a:pt x="121" y="283"/>
                  </a:lnTo>
                  <a:lnTo>
                    <a:pt x="123" y="286"/>
                  </a:lnTo>
                  <a:lnTo>
                    <a:pt x="128" y="316"/>
                  </a:lnTo>
                  <a:lnTo>
                    <a:pt x="131" y="318"/>
                  </a:lnTo>
                  <a:lnTo>
                    <a:pt x="127" y="324"/>
                  </a:lnTo>
                  <a:lnTo>
                    <a:pt x="128" y="337"/>
                  </a:lnTo>
                  <a:lnTo>
                    <a:pt x="130" y="335"/>
                  </a:lnTo>
                  <a:lnTo>
                    <a:pt x="133" y="348"/>
                  </a:lnTo>
                  <a:lnTo>
                    <a:pt x="135" y="346"/>
                  </a:lnTo>
                  <a:lnTo>
                    <a:pt x="136" y="354"/>
                  </a:lnTo>
                  <a:lnTo>
                    <a:pt x="139" y="356"/>
                  </a:lnTo>
                  <a:lnTo>
                    <a:pt x="141" y="350"/>
                  </a:lnTo>
                  <a:lnTo>
                    <a:pt x="142" y="354"/>
                  </a:lnTo>
                  <a:lnTo>
                    <a:pt x="150" y="350"/>
                  </a:lnTo>
                  <a:lnTo>
                    <a:pt x="152" y="348"/>
                  </a:lnTo>
                  <a:lnTo>
                    <a:pt x="158" y="350"/>
                  </a:lnTo>
                  <a:lnTo>
                    <a:pt x="159" y="333"/>
                  </a:lnTo>
                  <a:lnTo>
                    <a:pt x="163" y="331"/>
                  </a:lnTo>
                  <a:lnTo>
                    <a:pt x="162" y="322"/>
                  </a:lnTo>
                  <a:lnTo>
                    <a:pt x="165" y="322"/>
                  </a:lnTo>
                  <a:lnTo>
                    <a:pt x="166" y="314"/>
                  </a:lnTo>
                  <a:lnTo>
                    <a:pt x="169" y="318"/>
                  </a:lnTo>
                  <a:lnTo>
                    <a:pt x="176" y="314"/>
                  </a:lnTo>
                  <a:lnTo>
                    <a:pt x="177" y="314"/>
                  </a:lnTo>
                  <a:lnTo>
                    <a:pt x="178" y="322"/>
                  </a:lnTo>
                  <a:lnTo>
                    <a:pt x="179" y="320"/>
                  </a:lnTo>
                  <a:lnTo>
                    <a:pt x="184" y="331"/>
                  </a:lnTo>
                  <a:lnTo>
                    <a:pt x="187" y="331"/>
                  </a:lnTo>
                  <a:lnTo>
                    <a:pt x="191" y="369"/>
                  </a:lnTo>
                  <a:lnTo>
                    <a:pt x="189" y="365"/>
                  </a:lnTo>
                  <a:lnTo>
                    <a:pt x="186" y="382"/>
                  </a:lnTo>
                  <a:lnTo>
                    <a:pt x="183" y="387"/>
                  </a:lnTo>
                  <a:lnTo>
                    <a:pt x="179" y="378"/>
                  </a:lnTo>
                  <a:lnTo>
                    <a:pt x="177" y="380"/>
                  </a:lnTo>
                  <a:lnTo>
                    <a:pt x="173" y="374"/>
                  </a:lnTo>
                  <a:lnTo>
                    <a:pt x="171" y="372"/>
                  </a:lnTo>
                  <a:lnTo>
                    <a:pt x="171" y="367"/>
                  </a:lnTo>
                  <a:lnTo>
                    <a:pt x="166" y="371"/>
                  </a:lnTo>
                  <a:lnTo>
                    <a:pt x="165" y="367"/>
                  </a:lnTo>
                  <a:lnTo>
                    <a:pt x="163" y="371"/>
                  </a:lnTo>
                  <a:lnTo>
                    <a:pt x="162" y="369"/>
                  </a:lnTo>
                  <a:lnTo>
                    <a:pt x="160" y="369"/>
                  </a:lnTo>
                  <a:lnTo>
                    <a:pt x="159" y="367"/>
                  </a:lnTo>
                  <a:lnTo>
                    <a:pt x="157" y="371"/>
                  </a:lnTo>
                  <a:lnTo>
                    <a:pt x="154" y="369"/>
                  </a:lnTo>
                  <a:lnTo>
                    <a:pt x="153" y="371"/>
                  </a:lnTo>
                  <a:lnTo>
                    <a:pt x="151" y="369"/>
                  </a:lnTo>
                  <a:lnTo>
                    <a:pt x="149" y="372"/>
                  </a:lnTo>
                  <a:lnTo>
                    <a:pt x="153" y="382"/>
                  </a:lnTo>
                  <a:lnTo>
                    <a:pt x="151" y="384"/>
                  </a:lnTo>
                  <a:lnTo>
                    <a:pt x="153" y="387"/>
                  </a:lnTo>
                  <a:lnTo>
                    <a:pt x="156" y="386"/>
                  </a:lnTo>
                  <a:lnTo>
                    <a:pt x="157" y="387"/>
                  </a:lnTo>
                  <a:lnTo>
                    <a:pt x="157" y="399"/>
                  </a:lnTo>
                  <a:lnTo>
                    <a:pt x="158" y="399"/>
                  </a:lnTo>
                  <a:lnTo>
                    <a:pt x="159" y="406"/>
                  </a:lnTo>
                  <a:lnTo>
                    <a:pt x="158" y="406"/>
                  </a:lnTo>
                  <a:lnTo>
                    <a:pt x="158" y="408"/>
                  </a:lnTo>
                  <a:lnTo>
                    <a:pt x="156" y="410"/>
                  </a:lnTo>
                  <a:lnTo>
                    <a:pt x="157" y="423"/>
                  </a:lnTo>
                  <a:lnTo>
                    <a:pt x="149" y="429"/>
                  </a:lnTo>
                  <a:lnTo>
                    <a:pt x="147" y="429"/>
                  </a:lnTo>
                  <a:lnTo>
                    <a:pt x="148" y="436"/>
                  </a:lnTo>
                  <a:lnTo>
                    <a:pt x="144" y="442"/>
                  </a:lnTo>
                  <a:lnTo>
                    <a:pt x="142" y="442"/>
                  </a:lnTo>
                  <a:lnTo>
                    <a:pt x="141" y="445"/>
                  </a:lnTo>
                  <a:lnTo>
                    <a:pt x="140" y="451"/>
                  </a:lnTo>
                  <a:lnTo>
                    <a:pt x="141" y="453"/>
                  </a:lnTo>
                  <a:lnTo>
                    <a:pt x="140" y="459"/>
                  </a:lnTo>
                  <a:lnTo>
                    <a:pt x="141" y="462"/>
                  </a:lnTo>
                  <a:lnTo>
                    <a:pt x="139" y="464"/>
                  </a:lnTo>
                  <a:lnTo>
                    <a:pt x="140" y="470"/>
                  </a:lnTo>
                  <a:lnTo>
                    <a:pt x="142" y="470"/>
                  </a:lnTo>
                  <a:lnTo>
                    <a:pt x="143" y="472"/>
                  </a:lnTo>
                  <a:lnTo>
                    <a:pt x="146" y="474"/>
                  </a:lnTo>
                  <a:lnTo>
                    <a:pt x="148" y="481"/>
                  </a:lnTo>
                  <a:lnTo>
                    <a:pt x="150" y="483"/>
                  </a:lnTo>
                  <a:lnTo>
                    <a:pt x="148" y="485"/>
                  </a:lnTo>
                  <a:lnTo>
                    <a:pt x="149" y="488"/>
                  </a:lnTo>
                  <a:lnTo>
                    <a:pt x="152" y="490"/>
                  </a:lnTo>
                  <a:lnTo>
                    <a:pt x="151" y="492"/>
                  </a:lnTo>
                  <a:lnTo>
                    <a:pt x="153" y="494"/>
                  </a:lnTo>
                  <a:lnTo>
                    <a:pt x="155" y="492"/>
                  </a:lnTo>
                  <a:lnTo>
                    <a:pt x="158" y="492"/>
                  </a:lnTo>
                  <a:lnTo>
                    <a:pt x="161" y="496"/>
                  </a:lnTo>
                  <a:lnTo>
                    <a:pt x="161" y="498"/>
                  </a:lnTo>
                  <a:lnTo>
                    <a:pt x="158" y="503"/>
                  </a:lnTo>
                  <a:lnTo>
                    <a:pt x="159" y="507"/>
                  </a:lnTo>
                  <a:lnTo>
                    <a:pt x="164" y="507"/>
                  </a:lnTo>
                  <a:lnTo>
                    <a:pt x="165" y="502"/>
                  </a:lnTo>
                  <a:lnTo>
                    <a:pt x="168" y="502"/>
                  </a:lnTo>
                  <a:lnTo>
                    <a:pt x="168" y="503"/>
                  </a:lnTo>
                  <a:lnTo>
                    <a:pt x="168" y="507"/>
                  </a:lnTo>
                  <a:lnTo>
                    <a:pt x="173" y="507"/>
                  </a:lnTo>
                  <a:lnTo>
                    <a:pt x="175" y="513"/>
                  </a:lnTo>
                  <a:lnTo>
                    <a:pt x="175" y="518"/>
                  </a:lnTo>
                  <a:lnTo>
                    <a:pt x="176" y="520"/>
                  </a:lnTo>
                  <a:lnTo>
                    <a:pt x="176" y="532"/>
                  </a:lnTo>
                  <a:lnTo>
                    <a:pt x="174" y="543"/>
                  </a:lnTo>
                  <a:lnTo>
                    <a:pt x="172" y="545"/>
                  </a:lnTo>
                  <a:lnTo>
                    <a:pt x="167" y="545"/>
                  </a:lnTo>
                  <a:lnTo>
                    <a:pt x="164" y="554"/>
                  </a:lnTo>
                  <a:lnTo>
                    <a:pt x="169" y="558"/>
                  </a:lnTo>
                  <a:lnTo>
                    <a:pt x="172" y="565"/>
                  </a:lnTo>
                  <a:lnTo>
                    <a:pt x="172" y="571"/>
                  </a:lnTo>
                  <a:lnTo>
                    <a:pt x="174" y="565"/>
                  </a:lnTo>
                  <a:lnTo>
                    <a:pt x="190" y="561"/>
                  </a:lnTo>
                  <a:lnTo>
                    <a:pt x="196" y="552"/>
                  </a:lnTo>
                  <a:lnTo>
                    <a:pt x="197" y="556"/>
                  </a:lnTo>
                  <a:lnTo>
                    <a:pt x="202" y="558"/>
                  </a:lnTo>
                  <a:lnTo>
                    <a:pt x="206" y="556"/>
                  </a:lnTo>
                  <a:lnTo>
                    <a:pt x="207" y="550"/>
                  </a:lnTo>
                  <a:lnTo>
                    <a:pt x="208" y="550"/>
                  </a:lnTo>
                  <a:lnTo>
                    <a:pt x="208" y="563"/>
                  </a:lnTo>
                  <a:lnTo>
                    <a:pt x="211" y="563"/>
                  </a:lnTo>
                  <a:lnTo>
                    <a:pt x="210" y="567"/>
                  </a:lnTo>
                  <a:lnTo>
                    <a:pt x="214" y="567"/>
                  </a:lnTo>
                  <a:lnTo>
                    <a:pt x="215" y="569"/>
                  </a:lnTo>
                  <a:lnTo>
                    <a:pt x="221" y="569"/>
                  </a:lnTo>
                  <a:lnTo>
                    <a:pt x="223" y="573"/>
                  </a:lnTo>
                  <a:lnTo>
                    <a:pt x="227" y="571"/>
                  </a:lnTo>
                  <a:lnTo>
                    <a:pt x="228" y="567"/>
                  </a:lnTo>
                  <a:lnTo>
                    <a:pt x="236" y="563"/>
                  </a:lnTo>
                  <a:lnTo>
                    <a:pt x="237" y="567"/>
                  </a:lnTo>
                  <a:lnTo>
                    <a:pt x="244" y="563"/>
                  </a:lnTo>
                  <a:lnTo>
                    <a:pt x="246" y="567"/>
                  </a:lnTo>
                  <a:lnTo>
                    <a:pt x="248" y="576"/>
                  </a:lnTo>
                  <a:lnTo>
                    <a:pt x="251" y="582"/>
                  </a:lnTo>
                  <a:lnTo>
                    <a:pt x="260" y="593"/>
                  </a:lnTo>
                  <a:lnTo>
                    <a:pt x="275" y="591"/>
                  </a:lnTo>
                  <a:lnTo>
                    <a:pt x="275" y="601"/>
                  </a:lnTo>
                  <a:lnTo>
                    <a:pt x="278" y="599"/>
                  </a:lnTo>
                  <a:lnTo>
                    <a:pt x="278" y="595"/>
                  </a:lnTo>
                  <a:lnTo>
                    <a:pt x="279" y="595"/>
                  </a:lnTo>
                  <a:lnTo>
                    <a:pt x="280" y="605"/>
                  </a:lnTo>
                  <a:lnTo>
                    <a:pt x="284" y="616"/>
                  </a:lnTo>
                  <a:lnTo>
                    <a:pt x="285" y="616"/>
                  </a:lnTo>
                  <a:lnTo>
                    <a:pt x="290" y="603"/>
                  </a:lnTo>
                  <a:lnTo>
                    <a:pt x="295" y="603"/>
                  </a:lnTo>
                  <a:lnTo>
                    <a:pt x="298" y="595"/>
                  </a:lnTo>
                  <a:lnTo>
                    <a:pt x="295" y="588"/>
                  </a:lnTo>
                  <a:lnTo>
                    <a:pt x="299" y="586"/>
                  </a:lnTo>
                  <a:lnTo>
                    <a:pt x="301" y="580"/>
                  </a:lnTo>
                  <a:lnTo>
                    <a:pt x="304" y="578"/>
                  </a:lnTo>
                  <a:lnTo>
                    <a:pt x="306" y="580"/>
                  </a:lnTo>
                  <a:lnTo>
                    <a:pt x="308" y="576"/>
                  </a:lnTo>
                  <a:lnTo>
                    <a:pt x="308" y="573"/>
                  </a:lnTo>
                  <a:lnTo>
                    <a:pt x="308" y="567"/>
                  </a:lnTo>
                  <a:lnTo>
                    <a:pt x="305" y="565"/>
                  </a:lnTo>
                  <a:lnTo>
                    <a:pt x="306" y="560"/>
                  </a:lnTo>
                  <a:lnTo>
                    <a:pt x="313" y="560"/>
                  </a:lnTo>
                  <a:lnTo>
                    <a:pt x="315" y="556"/>
                  </a:lnTo>
                  <a:lnTo>
                    <a:pt x="317" y="556"/>
                  </a:lnTo>
                  <a:lnTo>
                    <a:pt x="320" y="554"/>
                  </a:lnTo>
                  <a:lnTo>
                    <a:pt x="317" y="539"/>
                  </a:lnTo>
                  <a:lnTo>
                    <a:pt x="320" y="535"/>
                  </a:lnTo>
                  <a:lnTo>
                    <a:pt x="325" y="535"/>
                  </a:lnTo>
                  <a:lnTo>
                    <a:pt x="324" y="533"/>
                  </a:lnTo>
                  <a:lnTo>
                    <a:pt x="322" y="533"/>
                  </a:lnTo>
                  <a:lnTo>
                    <a:pt x="322" y="530"/>
                  </a:lnTo>
                  <a:lnTo>
                    <a:pt x="320" y="522"/>
                  </a:lnTo>
                  <a:lnTo>
                    <a:pt x="323" y="522"/>
                  </a:lnTo>
                  <a:lnTo>
                    <a:pt x="323" y="515"/>
                  </a:lnTo>
                  <a:lnTo>
                    <a:pt x="322" y="513"/>
                  </a:lnTo>
                  <a:lnTo>
                    <a:pt x="328" y="503"/>
                  </a:lnTo>
                  <a:lnTo>
                    <a:pt x="329" y="507"/>
                  </a:lnTo>
                  <a:lnTo>
                    <a:pt x="332" y="503"/>
                  </a:lnTo>
                  <a:lnTo>
                    <a:pt x="332" y="502"/>
                  </a:lnTo>
                  <a:lnTo>
                    <a:pt x="334" y="502"/>
                  </a:lnTo>
                  <a:lnTo>
                    <a:pt x="332" y="500"/>
                  </a:lnTo>
                  <a:lnTo>
                    <a:pt x="330" y="502"/>
                  </a:lnTo>
                  <a:lnTo>
                    <a:pt x="332" y="500"/>
                  </a:lnTo>
                  <a:lnTo>
                    <a:pt x="330" y="496"/>
                  </a:lnTo>
                  <a:lnTo>
                    <a:pt x="329" y="490"/>
                  </a:lnTo>
                  <a:lnTo>
                    <a:pt x="328" y="490"/>
                  </a:lnTo>
                  <a:lnTo>
                    <a:pt x="328" y="488"/>
                  </a:lnTo>
                  <a:lnTo>
                    <a:pt x="327" y="488"/>
                  </a:lnTo>
                  <a:lnTo>
                    <a:pt x="327" y="487"/>
                  </a:lnTo>
                  <a:lnTo>
                    <a:pt x="322" y="479"/>
                  </a:lnTo>
                  <a:lnTo>
                    <a:pt x="318" y="477"/>
                  </a:lnTo>
                  <a:lnTo>
                    <a:pt x="316" y="474"/>
                  </a:lnTo>
                  <a:lnTo>
                    <a:pt x="315" y="474"/>
                  </a:lnTo>
                  <a:lnTo>
                    <a:pt x="314" y="474"/>
                  </a:lnTo>
                  <a:lnTo>
                    <a:pt x="313" y="472"/>
                  </a:lnTo>
                  <a:lnTo>
                    <a:pt x="310" y="468"/>
                  </a:lnTo>
                  <a:lnTo>
                    <a:pt x="308" y="470"/>
                  </a:lnTo>
                  <a:lnTo>
                    <a:pt x="306" y="468"/>
                  </a:lnTo>
                  <a:lnTo>
                    <a:pt x="305" y="470"/>
                  </a:lnTo>
                  <a:lnTo>
                    <a:pt x="303" y="470"/>
                  </a:lnTo>
                  <a:lnTo>
                    <a:pt x="300" y="470"/>
                  </a:lnTo>
                  <a:lnTo>
                    <a:pt x="298" y="468"/>
                  </a:lnTo>
                  <a:lnTo>
                    <a:pt x="296" y="464"/>
                  </a:lnTo>
                  <a:lnTo>
                    <a:pt x="294" y="462"/>
                  </a:lnTo>
                  <a:lnTo>
                    <a:pt x="293" y="460"/>
                  </a:lnTo>
                  <a:lnTo>
                    <a:pt x="293" y="459"/>
                  </a:lnTo>
                  <a:lnTo>
                    <a:pt x="295" y="460"/>
                  </a:lnTo>
                  <a:lnTo>
                    <a:pt x="296" y="462"/>
                  </a:lnTo>
                  <a:lnTo>
                    <a:pt x="296" y="460"/>
                  </a:lnTo>
                  <a:lnTo>
                    <a:pt x="297" y="459"/>
                  </a:lnTo>
                  <a:lnTo>
                    <a:pt x="297" y="457"/>
                  </a:lnTo>
                  <a:lnTo>
                    <a:pt x="297" y="453"/>
                  </a:lnTo>
                  <a:lnTo>
                    <a:pt x="295" y="451"/>
                  </a:lnTo>
                  <a:lnTo>
                    <a:pt x="294" y="445"/>
                  </a:lnTo>
                  <a:lnTo>
                    <a:pt x="293" y="442"/>
                  </a:lnTo>
                  <a:lnTo>
                    <a:pt x="292" y="438"/>
                  </a:lnTo>
                  <a:lnTo>
                    <a:pt x="290" y="438"/>
                  </a:lnTo>
                  <a:lnTo>
                    <a:pt x="289" y="438"/>
                  </a:lnTo>
                  <a:lnTo>
                    <a:pt x="287" y="438"/>
                  </a:lnTo>
                  <a:lnTo>
                    <a:pt x="284" y="440"/>
                  </a:lnTo>
                  <a:lnTo>
                    <a:pt x="282" y="440"/>
                  </a:lnTo>
                  <a:lnTo>
                    <a:pt x="279" y="438"/>
                  </a:lnTo>
                  <a:lnTo>
                    <a:pt x="274" y="436"/>
                  </a:lnTo>
                  <a:lnTo>
                    <a:pt x="274" y="434"/>
                  </a:lnTo>
                  <a:lnTo>
                    <a:pt x="273" y="436"/>
                  </a:lnTo>
                  <a:lnTo>
                    <a:pt x="274" y="440"/>
                  </a:lnTo>
                  <a:lnTo>
                    <a:pt x="274" y="442"/>
                  </a:lnTo>
                  <a:lnTo>
                    <a:pt x="273" y="444"/>
                  </a:lnTo>
                  <a:lnTo>
                    <a:pt x="271" y="445"/>
                  </a:lnTo>
                  <a:lnTo>
                    <a:pt x="269" y="445"/>
                  </a:lnTo>
                  <a:lnTo>
                    <a:pt x="268" y="445"/>
                  </a:lnTo>
                  <a:lnTo>
                    <a:pt x="267" y="447"/>
                  </a:lnTo>
                  <a:lnTo>
                    <a:pt x="262" y="451"/>
                  </a:lnTo>
                  <a:lnTo>
                    <a:pt x="262" y="449"/>
                  </a:lnTo>
                  <a:lnTo>
                    <a:pt x="263" y="447"/>
                  </a:lnTo>
                  <a:lnTo>
                    <a:pt x="265" y="442"/>
                  </a:lnTo>
                  <a:lnTo>
                    <a:pt x="267" y="440"/>
                  </a:lnTo>
                  <a:lnTo>
                    <a:pt x="267" y="438"/>
                  </a:lnTo>
                  <a:lnTo>
                    <a:pt x="271" y="432"/>
                  </a:lnTo>
                  <a:lnTo>
                    <a:pt x="273" y="430"/>
                  </a:lnTo>
                  <a:lnTo>
                    <a:pt x="275" y="427"/>
                  </a:lnTo>
                  <a:lnTo>
                    <a:pt x="277" y="429"/>
                  </a:lnTo>
                  <a:lnTo>
                    <a:pt x="278" y="427"/>
                  </a:lnTo>
                  <a:lnTo>
                    <a:pt x="277" y="425"/>
                  </a:lnTo>
                  <a:lnTo>
                    <a:pt x="278" y="425"/>
                  </a:lnTo>
                  <a:lnTo>
                    <a:pt x="280" y="429"/>
                  </a:lnTo>
                  <a:lnTo>
                    <a:pt x="281" y="429"/>
                  </a:lnTo>
                  <a:lnTo>
                    <a:pt x="283" y="427"/>
                  </a:lnTo>
                  <a:lnTo>
                    <a:pt x="285" y="429"/>
                  </a:lnTo>
                  <a:lnTo>
                    <a:pt x="288" y="429"/>
                  </a:lnTo>
                  <a:lnTo>
                    <a:pt x="290" y="430"/>
                  </a:lnTo>
                  <a:lnTo>
                    <a:pt x="291" y="430"/>
                  </a:lnTo>
                  <a:lnTo>
                    <a:pt x="292" y="432"/>
                  </a:lnTo>
                  <a:lnTo>
                    <a:pt x="293" y="432"/>
                  </a:lnTo>
                  <a:lnTo>
                    <a:pt x="296" y="434"/>
                  </a:lnTo>
                  <a:lnTo>
                    <a:pt x="296" y="436"/>
                  </a:lnTo>
                  <a:lnTo>
                    <a:pt x="297" y="436"/>
                  </a:lnTo>
                  <a:lnTo>
                    <a:pt x="298" y="438"/>
                  </a:lnTo>
                  <a:lnTo>
                    <a:pt x="300" y="440"/>
                  </a:lnTo>
                  <a:lnTo>
                    <a:pt x="301" y="442"/>
                  </a:lnTo>
                  <a:lnTo>
                    <a:pt x="301" y="444"/>
                  </a:lnTo>
                  <a:lnTo>
                    <a:pt x="303" y="445"/>
                  </a:lnTo>
                  <a:lnTo>
                    <a:pt x="304" y="451"/>
                  </a:lnTo>
                  <a:lnTo>
                    <a:pt x="305" y="451"/>
                  </a:lnTo>
                  <a:lnTo>
                    <a:pt x="306" y="453"/>
                  </a:lnTo>
                  <a:lnTo>
                    <a:pt x="307" y="453"/>
                  </a:lnTo>
                  <a:lnTo>
                    <a:pt x="305" y="453"/>
                  </a:lnTo>
                  <a:lnTo>
                    <a:pt x="304" y="453"/>
                  </a:lnTo>
                  <a:lnTo>
                    <a:pt x="305" y="459"/>
                  </a:lnTo>
                  <a:lnTo>
                    <a:pt x="305" y="460"/>
                  </a:lnTo>
                  <a:lnTo>
                    <a:pt x="306" y="462"/>
                  </a:lnTo>
                  <a:lnTo>
                    <a:pt x="307" y="462"/>
                  </a:lnTo>
                  <a:lnTo>
                    <a:pt x="307" y="457"/>
                  </a:lnTo>
                  <a:lnTo>
                    <a:pt x="308" y="459"/>
                  </a:lnTo>
                  <a:lnTo>
                    <a:pt x="308" y="462"/>
                  </a:lnTo>
                  <a:lnTo>
                    <a:pt x="309" y="462"/>
                  </a:lnTo>
                  <a:lnTo>
                    <a:pt x="310" y="460"/>
                  </a:lnTo>
                  <a:lnTo>
                    <a:pt x="312" y="459"/>
                  </a:lnTo>
                  <a:lnTo>
                    <a:pt x="312" y="457"/>
                  </a:lnTo>
                  <a:lnTo>
                    <a:pt x="314" y="457"/>
                  </a:lnTo>
                  <a:lnTo>
                    <a:pt x="316" y="455"/>
                  </a:lnTo>
                  <a:lnTo>
                    <a:pt x="317" y="455"/>
                  </a:lnTo>
                  <a:lnTo>
                    <a:pt x="320" y="457"/>
                  </a:lnTo>
                  <a:lnTo>
                    <a:pt x="321" y="457"/>
                  </a:lnTo>
                  <a:lnTo>
                    <a:pt x="323" y="453"/>
                  </a:lnTo>
                  <a:lnTo>
                    <a:pt x="324" y="451"/>
                  </a:lnTo>
                  <a:lnTo>
                    <a:pt x="325" y="451"/>
                  </a:lnTo>
                  <a:lnTo>
                    <a:pt x="327" y="449"/>
                  </a:lnTo>
                  <a:lnTo>
                    <a:pt x="327" y="447"/>
                  </a:lnTo>
                  <a:lnTo>
                    <a:pt x="329" y="447"/>
                  </a:lnTo>
                  <a:lnTo>
                    <a:pt x="330" y="447"/>
                  </a:lnTo>
                  <a:lnTo>
                    <a:pt x="331" y="449"/>
                  </a:lnTo>
                  <a:lnTo>
                    <a:pt x="333" y="449"/>
                  </a:lnTo>
                  <a:lnTo>
                    <a:pt x="335" y="451"/>
                  </a:lnTo>
                  <a:lnTo>
                    <a:pt x="336" y="451"/>
                  </a:lnTo>
                  <a:lnTo>
                    <a:pt x="337" y="451"/>
                  </a:lnTo>
                  <a:lnTo>
                    <a:pt x="338" y="451"/>
                  </a:lnTo>
                  <a:lnTo>
                    <a:pt x="341" y="455"/>
                  </a:lnTo>
                  <a:lnTo>
                    <a:pt x="342" y="457"/>
                  </a:lnTo>
                  <a:lnTo>
                    <a:pt x="343" y="459"/>
                  </a:lnTo>
                  <a:lnTo>
                    <a:pt x="345" y="459"/>
                  </a:lnTo>
                  <a:lnTo>
                    <a:pt x="346" y="459"/>
                  </a:lnTo>
                  <a:lnTo>
                    <a:pt x="348" y="462"/>
                  </a:lnTo>
                  <a:lnTo>
                    <a:pt x="349" y="460"/>
                  </a:lnTo>
                  <a:lnTo>
                    <a:pt x="349" y="462"/>
                  </a:lnTo>
                  <a:lnTo>
                    <a:pt x="350" y="464"/>
                  </a:lnTo>
                  <a:lnTo>
                    <a:pt x="351" y="466"/>
                  </a:lnTo>
                  <a:lnTo>
                    <a:pt x="353" y="466"/>
                  </a:lnTo>
                  <a:lnTo>
                    <a:pt x="357" y="466"/>
                  </a:lnTo>
                  <a:lnTo>
                    <a:pt x="360" y="468"/>
                  </a:lnTo>
                  <a:lnTo>
                    <a:pt x="361" y="468"/>
                  </a:lnTo>
                  <a:lnTo>
                    <a:pt x="363" y="470"/>
                  </a:lnTo>
                  <a:lnTo>
                    <a:pt x="365" y="470"/>
                  </a:lnTo>
                  <a:lnTo>
                    <a:pt x="367" y="468"/>
                  </a:lnTo>
                  <a:lnTo>
                    <a:pt x="367" y="466"/>
                  </a:lnTo>
                  <a:lnTo>
                    <a:pt x="367" y="464"/>
                  </a:lnTo>
                  <a:lnTo>
                    <a:pt x="366" y="455"/>
                  </a:lnTo>
                  <a:lnTo>
                    <a:pt x="363" y="445"/>
                  </a:lnTo>
                  <a:lnTo>
                    <a:pt x="363" y="444"/>
                  </a:lnTo>
                  <a:lnTo>
                    <a:pt x="363" y="442"/>
                  </a:lnTo>
                  <a:lnTo>
                    <a:pt x="362" y="438"/>
                  </a:lnTo>
                  <a:lnTo>
                    <a:pt x="361" y="434"/>
                  </a:lnTo>
                  <a:lnTo>
                    <a:pt x="360" y="434"/>
                  </a:lnTo>
                  <a:lnTo>
                    <a:pt x="359" y="430"/>
                  </a:lnTo>
                  <a:lnTo>
                    <a:pt x="358" y="429"/>
                  </a:lnTo>
                  <a:lnTo>
                    <a:pt x="355" y="423"/>
                  </a:lnTo>
                  <a:lnTo>
                    <a:pt x="354" y="421"/>
                  </a:lnTo>
                  <a:lnTo>
                    <a:pt x="352" y="419"/>
                  </a:lnTo>
                  <a:lnTo>
                    <a:pt x="348" y="415"/>
                  </a:lnTo>
                  <a:lnTo>
                    <a:pt x="346" y="415"/>
                  </a:lnTo>
                  <a:lnTo>
                    <a:pt x="343" y="412"/>
                  </a:lnTo>
                  <a:lnTo>
                    <a:pt x="341" y="412"/>
                  </a:lnTo>
                  <a:lnTo>
                    <a:pt x="338" y="412"/>
                  </a:lnTo>
                  <a:lnTo>
                    <a:pt x="335" y="412"/>
                  </a:lnTo>
                  <a:lnTo>
                    <a:pt x="335" y="404"/>
                  </a:lnTo>
                  <a:lnTo>
                    <a:pt x="334" y="404"/>
                  </a:lnTo>
                  <a:lnTo>
                    <a:pt x="332" y="404"/>
                  </a:lnTo>
                  <a:lnTo>
                    <a:pt x="330" y="401"/>
                  </a:lnTo>
                  <a:lnTo>
                    <a:pt x="328" y="401"/>
                  </a:lnTo>
                  <a:lnTo>
                    <a:pt x="330" y="401"/>
                  </a:lnTo>
                  <a:lnTo>
                    <a:pt x="329" y="395"/>
                  </a:lnTo>
                  <a:lnTo>
                    <a:pt x="330" y="393"/>
                  </a:lnTo>
                  <a:lnTo>
                    <a:pt x="331" y="393"/>
                  </a:lnTo>
                  <a:lnTo>
                    <a:pt x="332" y="391"/>
                  </a:lnTo>
                  <a:lnTo>
                    <a:pt x="330" y="389"/>
                  </a:lnTo>
                  <a:lnTo>
                    <a:pt x="328" y="376"/>
                  </a:lnTo>
                  <a:lnTo>
                    <a:pt x="329" y="374"/>
                  </a:lnTo>
                  <a:lnTo>
                    <a:pt x="329" y="372"/>
                  </a:lnTo>
                  <a:lnTo>
                    <a:pt x="327" y="371"/>
                  </a:lnTo>
                  <a:lnTo>
                    <a:pt x="324" y="367"/>
                  </a:lnTo>
                  <a:lnTo>
                    <a:pt x="323" y="367"/>
                  </a:lnTo>
                  <a:lnTo>
                    <a:pt x="317" y="363"/>
                  </a:lnTo>
                  <a:lnTo>
                    <a:pt x="316" y="367"/>
                  </a:lnTo>
                  <a:lnTo>
                    <a:pt x="316" y="363"/>
                  </a:lnTo>
                  <a:lnTo>
                    <a:pt x="315" y="361"/>
                  </a:lnTo>
                  <a:lnTo>
                    <a:pt x="313" y="359"/>
                  </a:lnTo>
                  <a:lnTo>
                    <a:pt x="308" y="356"/>
                  </a:lnTo>
                  <a:lnTo>
                    <a:pt x="306" y="357"/>
                  </a:lnTo>
                  <a:lnTo>
                    <a:pt x="304" y="356"/>
                  </a:lnTo>
                  <a:lnTo>
                    <a:pt x="304" y="357"/>
                  </a:lnTo>
                  <a:lnTo>
                    <a:pt x="302" y="354"/>
                  </a:lnTo>
                  <a:lnTo>
                    <a:pt x="299" y="350"/>
                  </a:lnTo>
                  <a:lnTo>
                    <a:pt x="299" y="348"/>
                  </a:lnTo>
                  <a:lnTo>
                    <a:pt x="297" y="346"/>
                  </a:lnTo>
                  <a:lnTo>
                    <a:pt x="297" y="348"/>
                  </a:lnTo>
                  <a:lnTo>
                    <a:pt x="294" y="346"/>
                  </a:lnTo>
                  <a:lnTo>
                    <a:pt x="295" y="342"/>
                  </a:lnTo>
                  <a:lnTo>
                    <a:pt x="297" y="342"/>
                  </a:lnTo>
                  <a:lnTo>
                    <a:pt x="298" y="341"/>
                  </a:lnTo>
                  <a:lnTo>
                    <a:pt x="298" y="339"/>
                  </a:lnTo>
                  <a:lnTo>
                    <a:pt x="297" y="335"/>
                  </a:lnTo>
                  <a:lnTo>
                    <a:pt x="296" y="331"/>
                  </a:lnTo>
                  <a:lnTo>
                    <a:pt x="294" y="329"/>
                  </a:lnTo>
                  <a:lnTo>
                    <a:pt x="294" y="328"/>
                  </a:lnTo>
                  <a:lnTo>
                    <a:pt x="292" y="328"/>
                  </a:lnTo>
                  <a:lnTo>
                    <a:pt x="291" y="322"/>
                  </a:lnTo>
                  <a:lnTo>
                    <a:pt x="292" y="318"/>
                  </a:lnTo>
                  <a:lnTo>
                    <a:pt x="294" y="313"/>
                  </a:lnTo>
                  <a:lnTo>
                    <a:pt x="294" y="305"/>
                  </a:lnTo>
                  <a:lnTo>
                    <a:pt x="292" y="301"/>
                  </a:lnTo>
                  <a:lnTo>
                    <a:pt x="292" y="294"/>
                  </a:lnTo>
                  <a:lnTo>
                    <a:pt x="289" y="292"/>
                  </a:lnTo>
                  <a:lnTo>
                    <a:pt x="287" y="288"/>
                  </a:lnTo>
                  <a:lnTo>
                    <a:pt x="289" y="286"/>
                  </a:lnTo>
                  <a:lnTo>
                    <a:pt x="287" y="284"/>
                  </a:lnTo>
                  <a:lnTo>
                    <a:pt x="285" y="279"/>
                  </a:lnTo>
                  <a:lnTo>
                    <a:pt x="284" y="277"/>
                  </a:lnTo>
                  <a:lnTo>
                    <a:pt x="282" y="268"/>
                  </a:lnTo>
                  <a:lnTo>
                    <a:pt x="284" y="264"/>
                  </a:lnTo>
                  <a:lnTo>
                    <a:pt x="283" y="256"/>
                  </a:lnTo>
                  <a:lnTo>
                    <a:pt x="282" y="253"/>
                  </a:lnTo>
                  <a:lnTo>
                    <a:pt x="280" y="253"/>
                  </a:lnTo>
                  <a:lnTo>
                    <a:pt x="280" y="251"/>
                  </a:lnTo>
                  <a:lnTo>
                    <a:pt x="278" y="245"/>
                  </a:lnTo>
                  <a:lnTo>
                    <a:pt x="278" y="243"/>
                  </a:lnTo>
                  <a:lnTo>
                    <a:pt x="278" y="238"/>
                  </a:lnTo>
                  <a:lnTo>
                    <a:pt x="278" y="236"/>
                  </a:lnTo>
                  <a:lnTo>
                    <a:pt x="274" y="234"/>
                  </a:lnTo>
                  <a:lnTo>
                    <a:pt x="273" y="225"/>
                  </a:lnTo>
                  <a:lnTo>
                    <a:pt x="273" y="221"/>
                  </a:lnTo>
                  <a:lnTo>
                    <a:pt x="272" y="221"/>
                  </a:lnTo>
                  <a:lnTo>
                    <a:pt x="269" y="219"/>
                  </a:lnTo>
                  <a:lnTo>
                    <a:pt x="269" y="217"/>
                  </a:lnTo>
                  <a:lnTo>
                    <a:pt x="269" y="213"/>
                  </a:lnTo>
                  <a:lnTo>
                    <a:pt x="267" y="210"/>
                  </a:lnTo>
                  <a:lnTo>
                    <a:pt x="266" y="206"/>
                  </a:lnTo>
                  <a:lnTo>
                    <a:pt x="268" y="204"/>
                  </a:lnTo>
                  <a:lnTo>
                    <a:pt x="268" y="202"/>
                  </a:lnTo>
                  <a:lnTo>
                    <a:pt x="267" y="198"/>
                  </a:lnTo>
                  <a:lnTo>
                    <a:pt x="265" y="198"/>
                  </a:lnTo>
                  <a:lnTo>
                    <a:pt x="265" y="197"/>
                  </a:lnTo>
                  <a:lnTo>
                    <a:pt x="265" y="195"/>
                  </a:lnTo>
                  <a:lnTo>
                    <a:pt x="263" y="187"/>
                  </a:lnTo>
                  <a:lnTo>
                    <a:pt x="259" y="189"/>
                  </a:lnTo>
                  <a:lnTo>
                    <a:pt x="258" y="189"/>
                  </a:lnTo>
                  <a:lnTo>
                    <a:pt x="260" y="187"/>
                  </a:lnTo>
                  <a:lnTo>
                    <a:pt x="262" y="178"/>
                  </a:lnTo>
                  <a:lnTo>
                    <a:pt x="263" y="176"/>
                  </a:lnTo>
                  <a:lnTo>
                    <a:pt x="262" y="174"/>
                  </a:lnTo>
                  <a:lnTo>
                    <a:pt x="261" y="168"/>
                  </a:lnTo>
                  <a:lnTo>
                    <a:pt x="259" y="165"/>
                  </a:lnTo>
                  <a:lnTo>
                    <a:pt x="258" y="155"/>
                  </a:lnTo>
                  <a:lnTo>
                    <a:pt x="257" y="153"/>
                  </a:lnTo>
                  <a:lnTo>
                    <a:pt x="256" y="148"/>
                  </a:lnTo>
                  <a:lnTo>
                    <a:pt x="254" y="144"/>
                  </a:lnTo>
                  <a:lnTo>
                    <a:pt x="253" y="137"/>
                  </a:lnTo>
                  <a:lnTo>
                    <a:pt x="251" y="138"/>
                  </a:lnTo>
                  <a:lnTo>
                    <a:pt x="248" y="140"/>
                  </a:lnTo>
                  <a:lnTo>
                    <a:pt x="247" y="140"/>
                  </a:lnTo>
                  <a:lnTo>
                    <a:pt x="250" y="138"/>
                  </a:lnTo>
                  <a:lnTo>
                    <a:pt x="253" y="137"/>
                  </a:lnTo>
                  <a:lnTo>
                    <a:pt x="253" y="133"/>
                  </a:lnTo>
                  <a:lnTo>
                    <a:pt x="252" y="133"/>
                  </a:lnTo>
                  <a:lnTo>
                    <a:pt x="252" y="127"/>
                  </a:lnTo>
                  <a:lnTo>
                    <a:pt x="249" y="120"/>
                  </a:lnTo>
                  <a:lnTo>
                    <a:pt x="249" y="116"/>
                  </a:lnTo>
                  <a:lnTo>
                    <a:pt x="248" y="109"/>
                  </a:lnTo>
                  <a:lnTo>
                    <a:pt x="247" y="107"/>
                  </a:lnTo>
                  <a:lnTo>
                    <a:pt x="244" y="105"/>
                  </a:lnTo>
                  <a:lnTo>
                    <a:pt x="238" y="101"/>
                  </a:lnTo>
                  <a:lnTo>
                    <a:pt x="237" y="101"/>
                  </a:lnTo>
                  <a:lnTo>
                    <a:pt x="236" y="103"/>
                  </a:lnTo>
                  <a:lnTo>
                    <a:pt x="235" y="101"/>
                  </a:lnTo>
                  <a:lnTo>
                    <a:pt x="235" y="97"/>
                  </a:lnTo>
                  <a:lnTo>
                    <a:pt x="231" y="94"/>
                  </a:lnTo>
                  <a:lnTo>
                    <a:pt x="229" y="94"/>
                  </a:lnTo>
                  <a:lnTo>
                    <a:pt x="226" y="92"/>
                  </a:lnTo>
                  <a:lnTo>
                    <a:pt x="224" y="90"/>
                  </a:lnTo>
                  <a:lnTo>
                    <a:pt x="222" y="90"/>
                  </a:lnTo>
                  <a:lnTo>
                    <a:pt x="218" y="90"/>
                  </a:lnTo>
                  <a:lnTo>
                    <a:pt x="216" y="88"/>
                  </a:lnTo>
                  <a:lnTo>
                    <a:pt x="215" y="90"/>
                  </a:lnTo>
                  <a:lnTo>
                    <a:pt x="216" y="94"/>
                  </a:lnTo>
                  <a:lnTo>
                    <a:pt x="216" y="97"/>
                  </a:lnTo>
                  <a:lnTo>
                    <a:pt x="216" y="94"/>
                  </a:lnTo>
                  <a:lnTo>
                    <a:pt x="215" y="90"/>
                  </a:lnTo>
                  <a:lnTo>
                    <a:pt x="216" y="86"/>
                  </a:lnTo>
                  <a:lnTo>
                    <a:pt x="214" y="84"/>
                  </a:lnTo>
                  <a:lnTo>
                    <a:pt x="211" y="82"/>
                  </a:lnTo>
                  <a:lnTo>
                    <a:pt x="209" y="82"/>
                  </a:lnTo>
                  <a:lnTo>
                    <a:pt x="206" y="82"/>
                  </a:lnTo>
                  <a:lnTo>
                    <a:pt x="206" y="80"/>
                  </a:lnTo>
                  <a:lnTo>
                    <a:pt x="207" y="79"/>
                  </a:lnTo>
                  <a:lnTo>
                    <a:pt x="205" y="77"/>
                  </a:lnTo>
                  <a:lnTo>
                    <a:pt x="204" y="75"/>
                  </a:lnTo>
                  <a:lnTo>
                    <a:pt x="201" y="73"/>
                  </a:lnTo>
                  <a:lnTo>
                    <a:pt x="198" y="69"/>
                  </a:lnTo>
                  <a:lnTo>
                    <a:pt x="194" y="64"/>
                  </a:lnTo>
                  <a:lnTo>
                    <a:pt x="194" y="62"/>
                  </a:lnTo>
                  <a:lnTo>
                    <a:pt x="195" y="58"/>
                  </a:lnTo>
                  <a:lnTo>
                    <a:pt x="195" y="56"/>
                  </a:lnTo>
                  <a:lnTo>
                    <a:pt x="192" y="52"/>
                  </a:lnTo>
                  <a:lnTo>
                    <a:pt x="189" y="54"/>
                  </a:lnTo>
                  <a:lnTo>
                    <a:pt x="188" y="51"/>
                  </a:lnTo>
                  <a:lnTo>
                    <a:pt x="186" y="51"/>
                  </a:lnTo>
                  <a:lnTo>
                    <a:pt x="186" y="52"/>
                  </a:lnTo>
                  <a:lnTo>
                    <a:pt x="185" y="54"/>
                  </a:lnTo>
                  <a:lnTo>
                    <a:pt x="183" y="54"/>
                  </a:lnTo>
                  <a:lnTo>
                    <a:pt x="182" y="54"/>
                  </a:lnTo>
                  <a:lnTo>
                    <a:pt x="180" y="51"/>
                  </a:lnTo>
                  <a:lnTo>
                    <a:pt x="179" y="51"/>
                  </a:lnTo>
                  <a:lnTo>
                    <a:pt x="178" y="54"/>
                  </a:lnTo>
                  <a:lnTo>
                    <a:pt x="178" y="49"/>
                  </a:lnTo>
                  <a:lnTo>
                    <a:pt x="176" y="39"/>
                  </a:lnTo>
                  <a:lnTo>
                    <a:pt x="176" y="36"/>
                  </a:lnTo>
                  <a:lnTo>
                    <a:pt x="177" y="32"/>
                  </a:lnTo>
                  <a:lnTo>
                    <a:pt x="176" y="28"/>
                  </a:lnTo>
                  <a:lnTo>
                    <a:pt x="177" y="30"/>
                  </a:lnTo>
                  <a:lnTo>
                    <a:pt x="177" y="24"/>
                  </a:lnTo>
                  <a:lnTo>
                    <a:pt x="177" y="19"/>
                  </a:lnTo>
                  <a:lnTo>
                    <a:pt x="176" y="17"/>
                  </a:lnTo>
                  <a:lnTo>
                    <a:pt x="177" y="11"/>
                  </a:lnTo>
                  <a:lnTo>
                    <a:pt x="180" y="7"/>
                  </a:lnTo>
                  <a:lnTo>
                    <a:pt x="181" y="7"/>
                  </a:lnTo>
                  <a:lnTo>
                    <a:pt x="181" y="6"/>
                  </a:lnTo>
                  <a:lnTo>
                    <a:pt x="180" y="0"/>
                  </a:lnTo>
                  <a:lnTo>
                    <a:pt x="173" y="4"/>
                  </a:lnTo>
                  <a:lnTo>
                    <a:pt x="171" y="11"/>
                  </a:lnTo>
                  <a:lnTo>
                    <a:pt x="158" y="13"/>
                  </a:lnTo>
                  <a:lnTo>
                    <a:pt x="155" y="17"/>
                  </a:lnTo>
                  <a:lnTo>
                    <a:pt x="155" y="32"/>
                  </a:lnTo>
                  <a:lnTo>
                    <a:pt x="151" y="43"/>
                  </a:lnTo>
                  <a:lnTo>
                    <a:pt x="149" y="45"/>
                  </a:lnTo>
                  <a:lnTo>
                    <a:pt x="150" y="52"/>
                  </a:lnTo>
                  <a:lnTo>
                    <a:pt x="147" y="54"/>
                  </a:lnTo>
                  <a:lnTo>
                    <a:pt x="148" y="58"/>
                  </a:lnTo>
                  <a:lnTo>
                    <a:pt x="151" y="60"/>
                  </a:lnTo>
                  <a:lnTo>
                    <a:pt x="148" y="67"/>
                  </a:lnTo>
                  <a:lnTo>
                    <a:pt x="142" y="67"/>
                  </a:lnTo>
                  <a:lnTo>
                    <a:pt x="140" y="64"/>
                  </a:lnTo>
                  <a:lnTo>
                    <a:pt x="137" y="65"/>
                  </a:lnTo>
                  <a:lnTo>
                    <a:pt x="131" y="73"/>
                  </a:lnTo>
                  <a:lnTo>
                    <a:pt x="131" y="80"/>
                  </a:lnTo>
                  <a:lnTo>
                    <a:pt x="130" y="80"/>
                  </a:lnTo>
                  <a:lnTo>
                    <a:pt x="131" y="95"/>
                  </a:lnTo>
                  <a:lnTo>
                    <a:pt x="128" y="109"/>
                  </a:lnTo>
                  <a:lnTo>
                    <a:pt x="123" y="109"/>
                  </a:lnTo>
                  <a:lnTo>
                    <a:pt x="116" y="114"/>
                  </a:lnTo>
                  <a:lnTo>
                    <a:pt x="114" y="114"/>
                  </a:lnTo>
                  <a:lnTo>
                    <a:pt x="114" y="103"/>
                  </a:lnTo>
                  <a:lnTo>
                    <a:pt x="111" y="101"/>
                  </a:lnTo>
                  <a:lnTo>
                    <a:pt x="113" y="92"/>
                  </a:lnTo>
                  <a:lnTo>
                    <a:pt x="108" y="88"/>
                  </a:lnTo>
                  <a:lnTo>
                    <a:pt x="109" y="84"/>
                  </a:lnTo>
                  <a:lnTo>
                    <a:pt x="108" y="79"/>
                  </a:lnTo>
                  <a:lnTo>
                    <a:pt x="102" y="79"/>
                  </a:lnTo>
                  <a:lnTo>
                    <a:pt x="101" y="77"/>
                  </a:lnTo>
                  <a:lnTo>
                    <a:pt x="96" y="77"/>
                  </a:lnTo>
                  <a:lnTo>
                    <a:pt x="97" y="80"/>
                  </a:lnTo>
                  <a:lnTo>
                    <a:pt x="90" y="80"/>
                  </a:lnTo>
                  <a:lnTo>
                    <a:pt x="91" y="99"/>
                  </a:lnTo>
                  <a:lnTo>
                    <a:pt x="84" y="95"/>
                  </a:lnTo>
                  <a:lnTo>
                    <a:pt x="82" y="101"/>
                  </a:lnTo>
                  <a:lnTo>
                    <a:pt x="78" y="109"/>
                  </a:lnTo>
                  <a:lnTo>
                    <a:pt x="75" y="107"/>
                  </a:lnTo>
                  <a:lnTo>
                    <a:pt x="74" y="109"/>
                  </a:lnTo>
                  <a:lnTo>
                    <a:pt x="69" y="105"/>
                  </a:lnTo>
                  <a:lnTo>
                    <a:pt x="66" y="99"/>
                  </a:lnTo>
                  <a:lnTo>
                    <a:pt x="65" y="94"/>
                  </a:lnTo>
                  <a:lnTo>
                    <a:pt x="63" y="92"/>
                  </a:lnTo>
                  <a:lnTo>
                    <a:pt x="59" y="94"/>
                  </a:lnTo>
                  <a:lnTo>
                    <a:pt x="57" y="99"/>
                  </a:lnTo>
                  <a:lnTo>
                    <a:pt x="55" y="110"/>
                  </a:lnTo>
                  <a:lnTo>
                    <a:pt x="53" y="110"/>
                  </a:lnTo>
                  <a:lnTo>
                    <a:pt x="50" y="105"/>
                  </a:lnTo>
                  <a:lnTo>
                    <a:pt x="48" y="88"/>
                  </a:lnTo>
                  <a:lnTo>
                    <a:pt x="44" y="84"/>
                  </a:lnTo>
                  <a:lnTo>
                    <a:pt x="45" y="77"/>
                  </a:lnTo>
                  <a:lnTo>
                    <a:pt x="37" y="62"/>
                  </a:lnTo>
                  <a:lnTo>
                    <a:pt x="37" y="54"/>
                  </a:lnTo>
                  <a:lnTo>
                    <a:pt x="30" y="47"/>
                  </a:lnTo>
                  <a:lnTo>
                    <a:pt x="26" y="45"/>
                  </a:lnTo>
                  <a:lnTo>
                    <a:pt x="23" y="49"/>
                  </a:lnTo>
                  <a:lnTo>
                    <a:pt x="19" y="47"/>
                  </a:lnTo>
                  <a:lnTo>
                    <a:pt x="5" y="52"/>
                  </a:lnTo>
                  <a:lnTo>
                    <a:pt x="2" y="60"/>
                  </a:lnTo>
                  <a:lnTo>
                    <a:pt x="2" y="73"/>
                  </a:lnTo>
                  <a:lnTo>
                    <a:pt x="0" y="79"/>
                  </a:lnTo>
                  <a:lnTo>
                    <a:pt x="2" y="82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9DB6E3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82D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46" name="Freeform 205"/>
            <p:cNvSpPr>
              <a:spLocks/>
            </p:cNvSpPr>
            <p:nvPr/>
          </p:nvSpPr>
          <p:spPr bwMode="auto">
            <a:xfrm>
              <a:off x="2913" y="2104"/>
              <a:ext cx="22" cy="14"/>
            </a:xfrm>
            <a:custGeom>
              <a:avLst/>
              <a:gdLst>
                <a:gd name="T0" fmla="*/ 0 w 19"/>
                <a:gd name="T1" fmla="*/ 1 h 22"/>
                <a:gd name="T2" fmla="*/ 8 w 19"/>
                <a:gd name="T3" fmla="*/ 0 h 22"/>
                <a:gd name="T4" fmla="*/ 9 w 19"/>
                <a:gd name="T5" fmla="*/ 1 h 22"/>
                <a:gd name="T6" fmla="*/ 12 w 19"/>
                <a:gd name="T7" fmla="*/ 1 h 22"/>
                <a:gd name="T8" fmla="*/ 16 w 19"/>
                <a:gd name="T9" fmla="*/ 2 h 22"/>
                <a:gd name="T10" fmla="*/ 23 w 19"/>
                <a:gd name="T11" fmla="*/ 3 h 22"/>
                <a:gd name="T12" fmla="*/ 22 w 19"/>
                <a:gd name="T13" fmla="*/ 3 h 22"/>
                <a:gd name="T14" fmla="*/ 27 w 19"/>
                <a:gd name="T15" fmla="*/ 3 h 22"/>
                <a:gd name="T16" fmla="*/ 34 w 19"/>
                <a:gd name="T17" fmla="*/ 4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22">
                  <a:moveTo>
                    <a:pt x="0" y="2"/>
                  </a:moveTo>
                  <a:lnTo>
                    <a:pt x="4" y="0"/>
                  </a:lnTo>
                  <a:lnTo>
                    <a:pt x="5" y="4"/>
                  </a:lnTo>
                  <a:lnTo>
                    <a:pt x="7" y="4"/>
                  </a:lnTo>
                  <a:lnTo>
                    <a:pt x="9" y="13"/>
                  </a:lnTo>
                  <a:lnTo>
                    <a:pt x="13" y="17"/>
                  </a:lnTo>
                  <a:lnTo>
                    <a:pt x="12" y="20"/>
                  </a:lnTo>
                  <a:lnTo>
                    <a:pt x="15" y="19"/>
                  </a:lnTo>
                  <a:lnTo>
                    <a:pt x="19" y="22"/>
                  </a:lnTo>
                </a:path>
              </a:pathLst>
            </a:custGeom>
            <a:solidFill>
              <a:srgbClr val="9DB6E3"/>
            </a:solidFill>
            <a:ln w="285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82D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47" name="Freeform 206"/>
            <p:cNvSpPr>
              <a:spLocks/>
            </p:cNvSpPr>
            <p:nvPr/>
          </p:nvSpPr>
          <p:spPr bwMode="auto">
            <a:xfrm>
              <a:off x="3234" y="2309"/>
              <a:ext cx="4" cy="3"/>
            </a:xfrm>
            <a:custGeom>
              <a:avLst/>
              <a:gdLst>
                <a:gd name="T0" fmla="*/ 0 w 4"/>
                <a:gd name="T1" fmla="*/ 0 h 6"/>
                <a:gd name="T2" fmla="*/ 0 w 4"/>
                <a:gd name="T3" fmla="*/ 1 h 6"/>
                <a:gd name="T4" fmla="*/ 1 w 4"/>
                <a:gd name="T5" fmla="*/ 1 h 6"/>
                <a:gd name="T6" fmla="*/ 1 w 4"/>
                <a:gd name="T7" fmla="*/ 1 h 6"/>
                <a:gd name="T8" fmla="*/ 2 w 4"/>
                <a:gd name="T9" fmla="*/ 1 h 6"/>
                <a:gd name="T10" fmla="*/ 4 w 4"/>
                <a:gd name="T11" fmla="*/ 1 h 6"/>
                <a:gd name="T12" fmla="*/ 4 w 4"/>
                <a:gd name="T13" fmla="*/ 1 h 6"/>
                <a:gd name="T14" fmla="*/ 1 w 4"/>
                <a:gd name="T15" fmla="*/ 1 h 6"/>
                <a:gd name="T16" fmla="*/ 1 w 4"/>
                <a:gd name="T17" fmla="*/ 1 h 6"/>
                <a:gd name="T18" fmla="*/ 2 w 4"/>
                <a:gd name="T19" fmla="*/ 1 h 6"/>
                <a:gd name="T20" fmla="*/ 3 w 4"/>
                <a:gd name="T21" fmla="*/ 1 h 6"/>
                <a:gd name="T22" fmla="*/ 4 w 4"/>
                <a:gd name="T23" fmla="*/ 1 h 6"/>
                <a:gd name="T24" fmla="*/ 3 w 4"/>
                <a:gd name="T25" fmla="*/ 1 h 6"/>
                <a:gd name="T26" fmla="*/ 2 w 4"/>
                <a:gd name="T27" fmla="*/ 0 h 6"/>
                <a:gd name="T28" fmla="*/ 0 w 4"/>
                <a:gd name="T29" fmla="*/ 0 h 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2" y="2"/>
                  </a:lnTo>
                  <a:lnTo>
                    <a:pt x="3" y="4"/>
                  </a:lnTo>
                  <a:lnTo>
                    <a:pt x="4" y="2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B6E3"/>
            </a:solidFill>
            <a:ln w="285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82D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48" name="Freeform 207"/>
            <p:cNvSpPr>
              <a:spLocks/>
            </p:cNvSpPr>
            <p:nvPr/>
          </p:nvSpPr>
          <p:spPr bwMode="auto">
            <a:xfrm>
              <a:off x="3264" y="2353"/>
              <a:ext cx="82" cy="70"/>
            </a:xfrm>
            <a:custGeom>
              <a:avLst/>
              <a:gdLst>
                <a:gd name="T0" fmla="*/ 1 w 70"/>
                <a:gd name="T1" fmla="*/ 8 h 117"/>
                <a:gd name="T2" fmla="*/ 19 w 70"/>
                <a:gd name="T3" fmla="*/ 7 h 117"/>
                <a:gd name="T4" fmla="*/ 29 w 70"/>
                <a:gd name="T5" fmla="*/ 7 h 117"/>
                <a:gd name="T6" fmla="*/ 29 w 70"/>
                <a:gd name="T7" fmla="*/ 4 h 117"/>
                <a:gd name="T8" fmla="*/ 35 w 70"/>
                <a:gd name="T9" fmla="*/ 4 h 117"/>
                <a:gd name="T10" fmla="*/ 32 w 70"/>
                <a:gd name="T11" fmla="*/ 4 h 117"/>
                <a:gd name="T12" fmla="*/ 34 w 70"/>
                <a:gd name="T13" fmla="*/ 2 h 117"/>
                <a:gd name="T14" fmla="*/ 32 w 70"/>
                <a:gd name="T15" fmla="*/ 1 h 117"/>
                <a:gd name="T16" fmla="*/ 46 w 70"/>
                <a:gd name="T17" fmla="*/ 1 h 117"/>
                <a:gd name="T18" fmla="*/ 50 w 70"/>
                <a:gd name="T19" fmla="*/ 0 h 117"/>
                <a:gd name="T20" fmla="*/ 55 w 70"/>
                <a:gd name="T21" fmla="*/ 1 h 117"/>
                <a:gd name="T22" fmla="*/ 57 w 70"/>
                <a:gd name="T23" fmla="*/ 1 h 117"/>
                <a:gd name="T24" fmla="*/ 59 w 70"/>
                <a:gd name="T25" fmla="*/ 1 h 117"/>
                <a:gd name="T26" fmla="*/ 64 w 70"/>
                <a:gd name="T27" fmla="*/ 1 h 117"/>
                <a:gd name="T28" fmla="*/ 67 w 70"/>
                <a:gd name="T29" fmla="*/ 1 h 117"/>
                <a:gd name="T30" fmla="*/ 69 w 70"/>
                <a:gd name="T31" fmla="*/ 1 h 117"/>
                <a:gd name="T32" fmla="*/ 74 w 70"/>
                <a:gd name="T33" fmla="*/ 1 h 117"/>
                <a:gd name="T34" fmla="*/ 77 w 70"/>
                <a:gd name="T35" fmla="*/ 2 h 117"/>
                <a:gd name="T36" fmla="*/ 77 w 70"/>
                <a:gd name="T37" fmla="*/ 2 h 117"/>
                <a:gd name="T38" fmla="*/ 83 w 70"/>
                <a:gd name="T39" fmla="*/ 2 h 117"/>
                <a:gd name="T40" fmla="*/ 87 w 70"/>
                <a:gd name="T41" fmla="*/ 2 h 117"/>
                <a:gd name="T42" fmla="*/ 90 w 70"/>
                <a:gd name="T43" fmla="*/ 2 h 117"/>
                <a:gd name="T44" fmla="*/ 97 w 70"/>
                <a:gd name="T45" fmla="*/ 3 h 117"/>
                <a:gd name="T46" fmla="*/ 101 w 70"/>
                <a:gd name="T47" fmla="*/ 3 h 117"/>
                <a:gd name="T48" fmla="*/ 102 w 70"/>
                <a:gd name="T49" fmla="*/ 4 h 117"/>
                <a:gd name="T50" fmla="*/ 105 w 70"/>
                <a:gd name="T51" fmla="*/ 4 h 117"/>
                <a:gd name="T52" fmla="*/ 111 w 70"/>
                <a:gd name="T53" fmla="*/ 5 h 117"/>
                <a:gd name="T54" fmla="*/ 114 w 70"/>
                <a:gd name="T55" fmla="*/ 6 h 117"/>
                <a:gd name="T56" fmla="*/ 122 w 70"/>
                <a:gd name="T57" fmla="*/ 7 h 117"/>
                <a:gd name="T58" fmla="*/ 125 w 70"/>
                <a:gd name="T59" fmla="*/ 8 h 117"/>
                <a:gd name="T60" fmla="*/ 130 w 70"/>
                <a:gd name="T61" fmla="*/ 9 h 117"/>
                <a:gd name="T62" fmla="*/ 131 w 70"/>
                <a:gd name="T63" fmla="*/ 9 h 117"/>
                <a:gd name="T64" fmla="*/ 131 w 70"/>
                <a:gd name="T65" fmla="*/ 10 h 117"/>
                <a:gd name="T66" fmla="*/ 130 w 70"/>
                <a:gd name="T67" fmla="*/ 10 h 117"/>
                <a:gd name="T68" fmla="*/ 129 w 70"/>
                <a:gd name="T69" fmla="*/ 11 h 117"/>
                <a:gd name="T70" fmla="*/ 122 w 70"/>
                <a:gd name="T71" fmla="*/ 11 h 117"/>
                <a:gd name="T72" fmla="*/ 118 w 70"/>
                <a:gd name="T73" fmla="*/ 11 h 117"/>
                <a:gd name="T74" fmla="*/ 112 w 70"/>
                <a:gd name="T75" fmla="*/ 11 h 117"/>
                <a:gd name="T76" fmla="*/ 110 w 70"/>
                <a:gd name="T77" fmla="*/ 11 h 117"/>
                <a:gd name="T78" fmla="*/ 103 w 70"/>
                <a:gd name="T79" fmla="*/ 11 h 117"/>
                <a:gd name="T80" fmla="*/ 97 w 70"/>
                <a:gd name="T81" fmla="*/ 11 h 117"/>
                <a:gd name="T82" fmla="*/ 87 w 70"/>
                <a:gd name="T83" fmla="*/ 12 h 117"/>
                <a:gd name="T84" fmla="*/ 78 w 70"/>
                <a:gd name="T85" fmla="*/ 13 h 117"/>
                <a:gd name="T86" fmla="*/ 75 w 70"/>
                <a:gd name="T87" fmla="*/ 13 h 117"/>
                <a:gd name="T88" fmla="*/ 73 w 70"/>
                <a:gd name="T89" fmla="*/ 14 h 117"/>
                <a:gd name="T90" fmla="*/ 69 w 70"/>
                <a:gd name="T91" fmla="*/ 14 h 117"/>
                <a:gd name="T92" fmla="*/ 67 w 70"/>
                <a:gd name="T93" fmla="*/ 15 h 117"/>
                <a:gd name="T94" fmla="*/ 64 w 70"/>
                <a:gd name="T95" fmla="*/ 15 h 117"/>
                <a:gd name="T96" fmla="*/ 59 w 70"/>
                <a:gd name="T97" fmla="*/ 15 h 117"/>
                <a:gd name="T98" fmla="*/ 56 w 70"/>
                <a:gd name="T99" fmla="*/ 14 h 117"/>
                <a:gd name="T100" fmla="*/ 40 w 70"/>
                <a:gd name="T101" fmla="*/ 14 h 117"/>
                <a:gd name="T102" fmla="*/ 35 w 70"/>
                <a:gd name="T103" fmla="*/ 12 h 117"/>
                <a:gd name="T104" fmla="*/ 29 w 70"/>
                <a:gd name="T105" fmla="*/ 13 h 117"/>
                <a:gd name="T106" fmla="*/ 21 w 70"/>
                <a:gd name="T107" fmla="*/ 13 h 117"/>
                <a:gd name="T108" fmla="*/ 19 w 70"/>
                <a:gd name="T109" fmla="*/ 11 h 117"/>
                <a:gd name="T110" fmla="*/ 11 w 70"/>
                <a:gd name="T111" fmla="*/ 10 h 117"/>
                <a:gd name="T112" fmla="*/ 7 w 70"/>
                <a:gd name="T113" fmla="*/ 9 h 117"/>
                <a:gd name="T114" fmla="*/ 0 w 70"/>
                <a:gd name="T115" fmla="*/ 8 h 11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70" h="117">
                  <a:moveTo>
                    <a:pt x="0" y="63"/>
                  </a:moveTo>
                  <a:lnTo>
                    <a:pt x="1" y="58"/>
                  </a:lnTo>
                  <a:lnTo>
                    <a:pt x="8" y="58"/>
                  </a:lnTo>
                  <a:lnTo>
                    <a:pt x="10" y="54"/>
                  </a:lnTo>
                  <a:lnTo>
                    <a:pt x="12" y="54"/>
                  </a:lnTo>
                  <a:lnTo>
                    <a:pt x="15" y="52"/>
                  </a:lnTo>
                  <a:lnTo>
                    <a:pt x="12" y="37"/>
                  </a:lnTo>
                  <a:lnTo>
                    <a:pt x="15" y="33"/>
                  </a:lnTo>
                  <a:lnTo>
                    <a:pt x="20" y="33"/>
                  </a:lnTo>
                  <a:lnTo>
                    <a:pt x="19" y="31"/>
                  </a:lnTo>
                  <a:lnTo>
                    <a:pt x="17" y="31"/>
                  </a:lnTo>
                  <a:lnTo>
                    <a:pt x="17" y="28"/>
                  </a:lnTo>
                  <a:lnTo>
                    <a:pt x="15" y="20"/>
                  </a:lnTo>
                  <a:lnTo>
                    <a:pt x="18" y="20"/>
                  </a:lnTo>
                  <a:lnTo>
                    <a:pt x="18" y="13"/>
                  </a:lnTo>
                  <a:lnTo>
                    <a:pt x="17" y="11"/>
                  </a:lnTo>
                  <a:lnTo>
                    <a:pt x="23" y="1"/>
                  </a:lnTo>
                  <a:lnTo>
                    <a:pt x="24" y="5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1"/>
                  </a:lnTo>
                  <a:lnTo>
                    <a:pt x="30" y="1"/>
                  </a:lnTo>
                  <a:lnTo>
                    <a:pt x="31" y="1"/>
                  </a:lnTo>
                  <a:lnTo>
                    <a:pt x="31" y="3"/>
                  </a:lnTo>
                  <a:lnTo>
                    <a:pt x="32" y="3"/>
                  </a:lnTo>
                  <a:lnTo>
                    <a:pt x="34" y="3"/>
                  </a:lnTo>
                  <a:lnTo>
                    <a:pt x="34" y="5"/>
                  </a:lnTo>
                  <a:lnTo>
                    <a:pt x="35" y="5"/>
                  </a:lnTo>
                  <a:lnTo>
                    <a:pt x="36" y="5"/>
                  </a:lnTo>
                  <a:lnTo>
                    <a:pt x="36" y="7"/>
                  </a:lnTo>
                  <a:lnTo>
                    <a:pt x="37" y="9"/>
                  </a:lnTo>
                  <a:lnTo>
                    <a:pt x="38" y="11"/>
                  </a:lnTo>
                  <a:lnTo>
                    <a:pt x="39" y="11"/>
                  </a:lnTo>
                  <a:lnTo>
                    <a:pt x="40" y="11"/>
                  </a:lnTo>
                  <a:lnTo>
                    <a:pt x="41" y="13"/>
                  </a:lnTo>
                  <a:lnTo>
                    <a:pt x="40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6"/>
                  </a:lnTo>
                  <a:lnTo>
                    <a:pt x="47" y="18"/>
                  </a:lnTo>
                  <a:lnTo>
                    <a:pt x="48" y="18"/>
                  </a:lnTo>
                  <a:lnTo>
                    <a:pt x="49" y="20"/>
                  </a:lnTo>
                  <a:lnTo>
                    <a:pt x="52" y="22"/>
                  </a:lnTo>
                  <a:lnTo>
                    <a:pt x="52" y="24"/>
                  </a:lnTo>
                  <a:lnTo>
                    <a:pt x="53" y="24"/>
                  </a:lnTo>
                  <a:lnTo>
                    <a:pt x="54" y="26"/>
                  </a:lnTo>
                  <a:lnTo>
                    <a:pt x="54" y="28"/>
                  </a:lnTo>
                  <a:lnTo>
                    <a:pt x="56" y="30"/>
                  </a:lnTo>
                  <a:lnTo>
                    <a:pt x="56" y="31"/>
                  </a:lnTo>
                  <a:lnTo>
                    <a:pt x="57" y="33"/>
                  </a:lnTo>
                  <a:lnTo>
                    <a:pt x="59" y="39"/>
                  </a:lnTo>
                  <a:lnTo>
                    <a:pt x="60" y="41"/>
                  </a:lnTo>
                  <a:lnTo>
                    <a:pt x="61" y="46"/>
                  </a:lnTo>
                  <a:lnTo>
                    <a:pt x="62" y="48"/>
                  </a:lnTo>
                  <a:lnTo>
                    <a:pt x="65" y="54"/>
                  </a:lnTo>
                  <a:lnTo>
                    <a:pt x="66" y="58"/>
                  </a:lnTo>
                  <a:lnTo>
                    <a:pt x="67" y="59"/>
                  </a:lnTo>
                  <a:lnTo>
                    <a:pt x="69" y="67"/>
                  </a:lnTo>
                  <a:lnTo>
                    <a:pt x="69" y="69"/>
                  </a:lnTo>
                  <a:lnTo>
                    <a:pt x="69" y="71"/>
                  </a:lnTo>
                  <a:lnTo>
                    <a:pt x="70" y="71"/>
                  </a:lnTo>
                  <a:lnTo>
                    <a:pt x="70" y="74"/>
                  </a:lnTo>
                  <a:lnTo>
                    <a:pt x="70" y="76"/>
                  </a:lnTo>
                  <a:lnTo>
                    <a:pt x="70" y="80"/>
                  </a:lnTo>
                  <a:lnTo>
                    <a:pt x="69" y="82"/>
                  </a:lnTo>
                  <a:lnTo>
                    <a:pt x="69" y="86"/>
                  </a:lnTo>
                  <a:lnTo>
                    <a:pt x="68" y="86"/>
                  </a:lnTo>
                  <a:lnTo>
                    <a:pt x="67" y="88"/>
                  </a:lnTo>
                  <a:lnTo>
                    <a:pt x="65" y="88"/>
                  </a:lnTo>
                  <a:lnTo>
                    <a:pt x="63" y="88"/>
                  </a:lnTo>
                  <a:lnTo>
                    <a:pt x="62" y="88"/>
                  </a:lnTo>
                  <a:lnTo>
                    <a:pt x="61" y="88"/>
                  </a:lnTo>
                  <a:lnTo>
                    <a:pt x="60" y="86"/>
                  </a:lnTo>
                  <a:lnTo>
                    <a:pt x="59" y="86"/>
                  </a:lnTo>
                  <a:lnTo>
                    <a:pt x="58" y="88"/>
                  </a:lnTo>
                  <a:lnTo>
                    <a:pt x="57" y="88"/>
                  </a:lnTo>
                  <a:lnTo>
                    <a:pt x="55" y="88"/>
                  </a:lnTo>
                  <a:lnTo>
                    <a:pt x="53" y="89"/>
                  </a:lnTo>
                  <a:lnTo>
                    <a:pt x="52" y="89"/>
                  </a:lnTo>
                  <a:lnTo>
                    <a:pt x="48" y="93"/>
                  </a:lnTo>
                  <a:lnTo>
                    <a:pt x="46" y="93"/>
                  </a:lnTo>
                  <a:lnTo>
                    <a:pt x="43" y="97"/>
                  </a:lnTo>
                  <a:lnTo>
                    <a:pt x="42" y="99"/>
                  </a:lnTo>
                  <a:lnTo>
                    <a:pt x="41" y="101"/>
                  </a:lnTo>
                  <a:lnTo>
                    <a:pt x="40" y="103"/>
                  </a:lnTo>
                  <a:lnTo>
                    <a:pt x="39" y="104"/>
                  </a:lnTo>
                  <a:lnTo>
                    <a:pt x="38" y="106"/>
                  </a:lnTo>
                  <a:lnTo>
                    <a:pt x="38" y="110"/>
                  </a:lnTo>
                  <a:lnTo>
                    <a:pt x="37" y="110"/>
                  </a:lnTo>
                  <a:lnTo>
                    <a:pt x="37" y="112"/>
                  </a:lnTo>
                  <a:lnTo>
                    <a:pt x="36" y="114"/>
                  </a:lnTo>
                  <a:lnTo>
                    <a:pt x="35" y="114"/>
                  </a:lnTo>
                  <a:lnTo>
                    <a:pt x="34" y="114"/>
                  </a:lnTo>
                  <a:lnTo>
                    <a:pt x="33" y="116"/>
                  </a:lnTo>
                  <a:lnTo>
                    <a:pt x="32" y="116"/>
                  </a:lnTo>
                  <a:lnTo>
                    <a:pt x="31" y="117"/>
                  </a:lnTo>
                  <a:lnTo>
                    <a:pt x="30" y="112"/>
                  </a:lnTo>
                  <a:lnTo>
                    <a:pt x="26" y="104"/>
                  </a:lnTo>
                  <a:lnTo>
                    <a:pt x="21" y="106"/>
                  </a:lnTo>
                  <a:lnTo>
                    <a:pt x="21" y="101"/>
                  </a:lnTo>
                  <a:lnTo>
                    <a:pt x="19" y="95"/>
                  </a:lnTo>
                  <a:lnTo>
                    <a:pt x="15" y="99"/>
                  </a:lnTo>
                  <a:lnTo>
                    <a:pt x="15" y="103"/>
                  </a:lnTo>
                  <a:lnTo>
                    <a:pt x="13" y="99"/>
                  </a:lnTo>
                  <a:lnTo>
                    <a:pt x="11" y="101"/>
                  </a:lnTo>
                  <a:lnTo>
                    <a:pt x="12" y="93"/>
                  </a:lnTo>
                  <a:lnTo>
                    <a:pt x="10" y="91"/>
                  </a:lnTo>
                  <a:lnTo>
                    <a:pt x="9" y="76"/>
                  </a:lnTo>
                  <a:lnTo>
                    <a:pt x="6" y="74"/>
                  </a:lnTo>
                  <a:lnTo>
                    <a:pt x="3" y="74"/>
                  </a:lnTo>
                  <a:lnTo>
                    <a:pt x="3" y="71"/>
                  </a:lnTo>
                  <a:lnTo>
                    <a:pt x="3" y="65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9DB6E3"/>
            </a:solidFill>
            <a:ln w="285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82D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49" name="Freeform 208"/>
            <p:cNvSpPr>
              <a:spLocks/>
            </p:cNvSpPr>
            <p:nvPr/>
          </p:nvSpPr>
          <p:spPr bwMode="auto">
            <a:xfrm>
              <a:off x="3066" y="2390"/>
              <a:ext cx="305" cy="344"/>
            </a:xfrm>
            <a:custGeom>
              <a:avLst/>
              <a:gdLst>
                <a:gd name="T0" fmla="*/ 29 w 266"/>
                <a:gd name="T1" fmla="*/ 34 h 575"/>
                <a:gd name="T2" fmla="*/ 79 w 266"/>
                <a:gd name="T3" fmla="*/ 26 h 575"/>
                <a:gd name="T4" fmla="*/ 91 w 266"/>
                <a:gd name="T5" fmla="*/ 19 h 575"/>
                <a:gd name="T6" fmla="*/ 133 w 266"/>
                <a:gd name="T7" fmla="*/ 16 h 575"/>
                <a:gd name="T8" fmla="*/ 123 w 266"/>
                <a:gd name="T9" fmla="*/ 12 h 575"/>
                <a:gd name="T10" fmla="*/ 150 w 266"/>
                <a:gd name="T11" fmla="*/ 8 h 575"/>
                <a:gd name="T12" fmla="*/ 197 w 266"/>
                <a:gd name="T13" fmla="*/ 1 h 575"/>
                <a:gd name="T14" fmla="*/ 273 w 266"/>
                <a:gd name="T15" fmla="*/ 5 h 575"/>
                <a:gd name="T16" fmla="*/ 320 w 266"/>
                <a:gd name="T17" fmla="*/ 4 h 575"/>
                <a:gd name="T18" fmla="*/ 339 w 266"/>
                <a:gd name="T19" fmla="*/ 9 h 575"/>
                <a:gd name="T20" fmla="*/ 313 w 266"/>
                <a:gd name="T21" fmla="*/ 13 h 575"/>
                <a:gd name="T22" fmla="*/ 275 w 266"/>
                <a:gd name="T23" fmla="*/ 14 h 575"/>
                <a:gd name="T24" fmla="*/ 249 w 266"/>
                <a:gd name="T25" fmla="*/ 17 h 575"/>
                <a:gd name="T26" fmla="*/ 279 w 266"/>
                <a:gd name="T27" fmla="*/ 17 h 575"/>
                <a:gd name="T28" fmla="*/ 305 w 266"/>
                <a:gd name="T29" fmla="*/ 19 h 575"/>
                <a:gd name="T30" fmla="*/ 342 w 266"/>
                <a:gd name="T31" fmla="*/ 15 h 575"/>
                <a:gd name="T32" fmla="*/ 392 w 266"/>
                <a:gd name="T33" fmla="*/ 19 h 575"/>
                <a:gd name="T34" fmla="*/ 423 w 266"/>
                <a:gd name="T35" fmla="*/ 20 h 575"/>
                <a:gd name="T36" fmla="*/ 459 w 266"/>
                <a:gd name="T37" fmla="*/ 20 h 575"/>
                <a:gd name="T38" fmla="*/ 423 w 266"/>
                <a:gd name="T39" fmla="*/ 25 h 575"/>
                <a:gd name="T40" fmla="*/ 393 w 266"/>
                <a:gd name="T41" fmla="*/ 29 h 575"/>
                <a:gd name="T42" fmla="*/ 389 w 266"/>
                <a:gd name="T43" fmla="*/ 30 h 575"/>
                <a:gd name="T44" fmla="*/ 401 w 266"/>
                <a:gd name="T45" fmla="*/ 29 h 575"/>
                <a:gd name="T46" fmla="*/ 429 w 266"/>
                <a:gd name="T47" fmla="*/ 28 h 575"/>
                <a:gd name="T48" fmla="*/ 443 w 266"/>
                <a:gd name="T49" fmla="*/ 26 h 575"/>
                <a:gd name="T50" fmla="*/ 445 w 266"/>
                <a:gd name="T51" fmla="*/ 28 h 575"/>
                <a:gd name="T52" fmla="*/ 445 w 266"/>
                <a:gd name="T53" fmla="*/ 32 h 575"/>
                <a:gd name="T54" fmla="*/ 446 w 266"/>
                <a:gd name="T55" fmla="*/ 34 h 575"/>
                <a:gd name="T56" fmla="*/ 431 w 266"/>
                <a:gd name="T57" fmla="*/ 32 h 575"/>
                <a:gd name="T58" fmla="*/ 423 w 266"/>
                <a:gd name="T59" fmla="*/ 34 h 575"/>
                <a:gd name="T60" fmla="*/ 413 w 266"/>
                <a:gd name="T61" fmla="*/ 33 h 575"/>
                <a:gd name="T62" fmla="*/ 401 w 266"/>
                <a:gd name="T63" fmla="*/ 34 h 575"/>
                <a:gd name="T64" fmla="*/ 392 w 266"/>
                <a:gd name="T65" fmla="*/ 35 h 575"/>
                <a:gd name="T66" fmla="*/ 388 w 266"/>
                <a:gd name="T67" fmla="*/ 36 h 575"/>
                <a:gd name="T68" fmla="*/ 404 w 266"/>
                <a:gd name="T69" fmla="*/ 37 h 575"/>
                <a:gd name="T70" fmla="*/ 419 w 266"/>
                <a:gd name="T71" fmla="*/ 38 h 575"/>
                <a:gd name="T72" fmla="*/ 422 w 266"/>
                <a:gd name="T73" fmla="*/ 39 h 575"/>
                <a:gd name="T74" fmla="*/ 401 w 266"/>
                <a:gd name="T75" fmla="*/ 39 h 575"/>
                <a:gd name="T76" fmla="*/ 422 w 266"/>
                <a:gd name="T77" fmla="*/ 42 h 575"/>
                <a:gd name="T78" fmla="*/ 413 w 266"/>
                <a:gd name="T79" fmla="*/ 48 h 575"/>
                <a:gd name="T80" fmla="*/ 427 w 266"/>
                <a:gd name="T81" fmla="*/ 50 h 575"/>
                <a:gd name="T82" fmla="*/ 404 w 266"/>
                <a:gd name="T83" fmla="*/ 50 h 575"/>
                <a:gd name="T84" fmla="*/ 393 w 266"/>
                <a:gd name="T85" fmla="*/ 53 h 575"/>
                <a:gd name="T86" fmla="*/ 380 w 266"/>
                <a:gd name="T87" fmla="*/ 52 h 575"/>
                <a:gd name="T88" fmla="*/ 368 w 266"/>
                <a:gd name="T89" fmla="*/ 50 h 575"/>
                <a:gd name="T90" fmla="*/ 362 w 266"/>
                <a:gd name="T91" fmla="*/ 52 h 575"/>
                <a:gd name="T92" fmla="*/ 346 w 266"/>
                <a:gd name="T93" fmla="*/ 57 h 575"/>
                <a:gd name="T94" fmla="*/ 321 w 266"/>
                <a:gd name="T95" fmla="*/ 58 h 575"/>
                <a:gd name="T96" fmla="*/ 318 w 266"/>
                <a:gd name="T97" fmla="*/ 63 h 575"/>
                <a:gd name="T98" fmla="*/ 313 w 266"/>
                <a:gd name="T99" fmla="*/ 67 h 575"/>
                <a:gd name="T100" fmla="*/ 315 w 266"/>
                <a:gd name="T101" fmla="*/ 69 h 575"/>
                <a:gd name="T102" fmla="*/ 305 w 266"/>
                <a:gd name="T103" fmla="*/ 71 h 575"/>
                <a:gd name="T104" fmla="*/ 305 w 266"/>
                <a:gd name="T105" fmla="*/ 74 h 575"/>
                <a:gd name="T106" fmla="*/ 259 w 266"/>
                <a:gd name="T107" fmla="*/ 69 h 575"/>
                <a:gd name="T108" fmla="*/ 198 w 266"/>
                <a:gd name="T109" fmla="*/ 65 h 575"/>
                <a:gd name="T110" fmla="*/ 136 w 266"/>
                <a:gd name="T111" fmla="*/ 69 h 575"/>
                <a:gd name="T112" fmla="*/ 99 w 266"/>
                <a:gd name="T113" fmla="*/ 58 h 575"/>
                <a:gd name="T114" fmla="*/ 61 w 266"/>
                <a:gd name="T115" fmla="*/ 56 h 575"/>
                <a:gd name="T116" fmla="*/ 48 w 266"/>
                <a:gd name="T117" fmla="*/ 48 h 575"/>
                <a:gd name="T118" fmla="*/ 22 w 266"/>
                <a:gd name="T119" fmla="*/ 44 h 57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66" h="575">
                  <a:moveTo>
                    <a:pt x="0" y="305"/>
                  </a:moveTo>
                  <a:lnTo>
                    <a:pt x="1" y="300"/>
                  </a:lnTo>
                  <a:lnTo>
                    <a:pt x="2" y="300"/>
                  </a:lnTo>
                  <a:lnTo>
                    <a:pt x="3" y="289"/>
                  </a:lnTo>
                  <a:lnTo>
                    <a:pt x="4" y="290"/>
                  </a:lnTo>
                  <a:lnTo>
                    <a:pt x="5" y="289"/>
                  </a:lnTo>
                  <a:lnTo>
                    <a:pt x="7" y="290"/>
                  </a:lnTo>
                  <a:lnTo>
                    <a:pt x="8" y="289"/>
                  </a:lnTo>
                  <a:lnTo>
                    <a:pt x="11" y="279"/>
                  </a:lnTo>
                  <a:lnTo>
                    <a:pt x="10" y="274"/>
                  </a:lnTo>
                  <a:lnTo>
                    <a:pt x="11" y="268"/>
                  </a:lnTo>
                  <a:lnTo>
                    <a:pt x="17" y="264"/>
                  </a:lnTo>
                  <a:lnTo>
                    <a:pt x="16" y="257"/>
                  </a:lnTo>
                  <a:lnTo>
                    <a:pt x="19" y="259"/>
                  </a:lnTo>
                  <a:lnTo>
                    <a:pt x="22" y="255"/>
                  </a:lnTo>
                  <a:lnTo>
                    <a:pt x="22" y="257"/>
                  </a:lnTo>
                  <a:lnTo>
                    <a:pt x="25" y="255"/>
                  </a:lnTo>
                  <a:lnTo>
                    <a:pt x="28" y="253"/>
                  </a:lnTo>
                  <a:lnTo>
                    <a:pt x="28" y="246"/>
                  </a:lnTo>
                  <a:lnTo>
                    <a:pt x="33" y="234"/>
                  </a:lnTo>
                  <a:lnTo>
                    <a:pt x="36" y="231"/>
                  </a:lnTo>
                  <a:lnTo>
                    <a:pt x="37" y="232"/>
                  </a:lnTo>
                  <a:lnTo>
                    <a:pt x="43" y="219"/>
                  </a:lnTo>
                  <a:lnTo>
                    <a:pt x="45" y="202"/>
                  </a:lnTo>
                  <a:lnTo>
                    <a:pt x="47" y="202"/>
                  </a:lnTo>
                  <a:lnTo>
                    <a:pt x="49" y="195"/>
                  </a:lnTo>
                  <a:lnTo>
                    <a:pt x="49" y="188"/>
                  </a:lnTo>
                  <a:lnTo>
                    <a:pt x="51" y="188"/>
                  </a:lnTo>
                  <a:lnTo>
                    <a:pt x="50" y="163"/>
                  </a:lnTo>
                  <a:lnTo>
                    <a:pt x="52" y="159"/>
                  </a:lnTo>
                  <a:lnTo>
                    <a:pt x="51" y="158"/>
                  </a:lnTo>
                  <a:lnTo>
                    <a:pt x="49" y="158"/>
                  </a:lnTo>
                  <a:lnTo>
                    <a:pt x="49" y="154"/>
                  </a:lnTo>
                  <a:lnTo>
                    <a:pt x="53" y="150"/>
                  </a:lnTo>
                  <a:lnTo>
                    <a:pt x="53" y="148"/>
                  </a:lnTo>
                  <a:lnTo>
                    <a:pt x="52" y="148"/>
                  </a:lnTo>
                  <a:lnTo>
                    <a:pt x="49" y="133"/>
                  </a:lnTo>
                  <a:lnTo>
                    <a:pt x="53" y="128"/>
                  </a:lnTo>
                  <a:lnTo>
                    <a:pt x="56" y="128"/>
                  </a:lnTo>
                  <a:lnTo>
                    <a:pt x="57" y="129"/>
                  </a:lnTo>
                  <a:lnTo>
                    <a:pt x="61" y="133"/>
                  </a:lnTo>
                  <a:lnTo>
                    <a:pt x="62" y="131"/>
                  </a:lnTo>
                  <a:lnTo>
                    <a:pt x="66" y="133"/>
                  </a:lnTo>
                  <a:lnTo>
                    <a:pt x="72" y="133"/>
                  </a:lnTo>
                  <a:lnTo>
                    <a:pt x="73" y="133"/>
                  </a:lnTo>
                  <a:lnTo>
                    <a:pt x="73" y="126"/>
                  </a:lnTo>
                  <a:lnTo>
                    <a:pt x="75" y="126"/>
                  </a:lnTo>
                  <a:lnTo>
                    <a:pt x="77" y="122"/>
                  </a:lnTo>
                  <a:lnTo>
                    <a:pt x="78" y="122"/>
                  </a:lnTo>
                  <a:lnTo>
                    <a:pt x="80" y="124"/>
                  </a:lnTo>
                  <a:lnTo>
                    <a:pt x="83" y="120"/>
                  </a:lnTo>
                  <a:lnTo>
                    <a:pt x="82" y="118"/>
                  </a:lnTo>
                  <a:lnTo>
                    <a:pt x="81" y="118"/>
                  </a:lnTo>
                  <a:lnTo>
                    <a:pt x="80" y="115"/>
                  </a:lnTo>
                  <a:lnTo>
                    <a:pt x="79" y="116"/>
                  </a:lnTo>
                  <a:lnTo>
                    <a:pt x="78" y="101"/>
                  </a:lnTo>
                  <a:lnTo>
                    <a:pt x="77" y="98"/>
                  </a:lnTo>
                  <a:lnTo>
                    <a:pt x="74" y="101"/>
                  </a:lnTo>
                  <a:lnTo>
                    <a:pt x="72" y="100"/>
                  </a:lnTo>
                  <a:lnTo>
                    <a:pt x="71" y="96"/>
                  </a:lnTo>
                  <a:lnTo>
                    <a:pt x="72" y="92"/>
                  </a:lnTo>
                  <a:lnTo>
                    <a:pt x="71" y="86"/>
                  </a:lnTo>
                  <a:lnTo>
                    <a:pt x="73" y="86"/>
                  </a:lnTo>
                  <a:lnTo>
                    <a:pt x="76" y="85"/>
                  </a:lnTo>
                  <a:lnTo>
                    <a:pt x="77" y="79"/>
                  </a:lnTo>
                  <a:lnTo>
                    <a:pt x="79" y="77"/>
                  </a:lnTo>
                  <a:lnTo>
                    <a:pt x="80" y="75"/>
                  </a:lnTo>
                  <a:lnTo>
                    <a:pt x="82" y="81"/>
                  </a:lnTo>
                  <a:lnTo>
                    <a:pt x="84" y="79"/>
                  </a:lnTo>
                  <a:lnTo>
                    <a:pt x="86" y="68"/>
                  </a:lnTo>
                  <a:lnTo>
                    <a:pt x="86" y="60"/>
                  </a:lnTo>
                  <a:lnTo>
                    <a:pt x="86" y="58"/>
                  </a:lnTo>
                  <a:lnTo>
                    <a:pt x="89" y="60"/>
                  </a:lnTo>
                  <a:lnTo>
                    <a:pt x="92" y="51"/>
                  </a:lnTo>
                  <a:lnTo>
                    <a:pt x="91" y="43"/>
                  </a:lnTo>
                  <a:lnTo>
                    <a:pt x="92" y="32"/>
                  </a:lnTo>
                  <a:lnTo>
                    <a:pt x="95" y="27"/>
                  </a:lnTo>
                  <a:lnTo>
                    <a:pt x="96" y="12"/>
                  </a:lnTo>
                  <a:lnTo>
                    <a:pt x="95" y="8"/>
                  </a:lnTo>
                  <a:lnTo>
                    <a:pt x="96" y="4"/>
                  </a:lnTo>
                  <a:lnTo>
                    <a:pt x="104" y="0"/>
                  </a:lnTo>
                  <a:lnTo>
                    <a:pt x="105" y="4"/>
                  </a:lnTo>
                  <a:lnTo>
                    <a:pt x="112" y="0"/>
                  </a:lnTo>
                  <a:lnTo>
                    <a:pt x="114" y="4"/>
                  </a:lnTo>
                  <a:lnTo>
                    <a:pt x="116" y="13"/>
                  </a:lnTo>
                  <a:lnTo>
                    <a:pt x="119" y="19"/>
                  </a:lnTo>
                  <a:lnTo>
                    <a:pt x="128" y="30"/>
                  </a:lnTo>
                  <a:lnTo>
                    <a:pt x="143" y="28"/>
                  </a:lnTo>
                  <a:lnTo>
                    <a:pt x="143" y="38"/>
                  </a:lnTo>
                  <a:lnTo>
                    <a:pt x="146" y="36"/>
                  </a:lnTo>
                  <a:lnTo>
                    <a:pt x="146" y="32"/>
                  </a:lnTo>
                  <a:lnTo>
                    <a:pt x="147" y="32"/>
                  </a:lnTo>
                  <a:lnTo>
                    <a:pt x="148" y="42"/>
                  </a:lnTo>
                  <a:lnTo>
                    <a:pt x="152" y="53"/>
                  </a:lnTo>
                  <a:lnTo>
                    <a:pt x="153" y="53"/>
                  </a:lnTo>
                  <a:lnTo>
                    <a:pt x="158" y="40"/>
                  </a:lnTo>
                  <a:lnTo>
                    <a:pt x="163" y="40"/>
                  </a:lnTo>
                  <a:lnTo>
                    <a:pt x="166" y="32"/>
                  </a:lnTo>
                  <a:lnTo>
                    <a:pt x="163" y="25"/>
                  </a:lnTo>
                  <a:lnTo>
                    <a:pt x="167" y="23"/>
                  </a:lnTo>
                  <a:lnTo>
                    <a:pt x="169" y="17"/>
                  </a:lnTo>
                  <a:lnTo>
                    <a:pt x="172" y="15"/>
                  </a:lnTo>
                  <a:lnTo>
                    <a:pt x="174" y="17"/>
                  </a:lnTo>
                  <a:lnTo>
                    <a:pt x="176" y="13"/>
                  </a:lnTo>
                  <a:lnTo>
                    <a:pt x="179" y="13"/>
                  </a:lnTo>
                  <a:lnTo>
                    <a:pt x="182" y="15"/>
                  </a:lnTo>
                  <a:lnTo>
                    <a:pt x="183" y="30"/>
                  </a:lnTo>
                  <a:lnTo>
                    <a:pt x="185" y="32"/>
                  </a:lnTo>
                  <a:lnTo>
                    <a:pt x="184" y="40"/>
                  </a:lnTo>
                  <a:lnTo>
                    <a:pt x="186" y="38"/>
                  </a:lnTo>
                  <a:lnTo>
                    <a:pt x="188" y="42"/>
                  </a:lnTo>
                  <a:lnTo>
                    <a:pt x="188" y="38"/>
                  </a:lnTo>
                  <a:lnTo>
                    <a:pt x="192" y="34"/>
                  </a:lnTo>
                  <a:lnTo>
                    <a:pt x="194" y="40"/>
                  </a:lnTo>
                  <a:lnTo>
                    <a:pt x="194" y="45"/>
                  </a:lnTo>
                  <a:lnTo>
                    <a:pt x="199" y="43"/>
                  </a:lnTo>
                  <a:lnTo>
                    <a:pt x="203" y="51"/>
                  </a:lnTo>
                  <a:lnTo>
                    <a:pt x="204" y="56"/>
                  </a:lnTo>
                  <a:lnTo>
                    <a:pt x="198" y="64"/>
                  </a:lnTo>
                  <a:lnTo>
                    <a:pt x="196" y="70"/>
                  </a:lnTo>
                  <a:lnTo>
                    <a:pt x="196" y="71"/>
                  </a:lnTo>
                  <a:lnTo>
                    <a:pt x="193" y="73"/>
                  </a:lnTo>
                  <a:lnTo>
                    <a:pt x="191" y="73"/>
                  </a:lnTo>
                  <a:lnTo>
                    <a:pt x="188" y="79"/>
                  </a:lnTo>
                  <a:lnTo>
                    <a:pt x="184" y="85"/>
                  </a:lnTo>
                  <a:lnTo>
                    <a:pt x="183" y="88"/>
                  </a:lnTo>
                  <a:lnTo>
                    <a:pt x="182" y="92"/>
                  </a:lnTo>
                  <a:lnTo>
                    <a:pt x="183" y="96"/>
                  </a:lnTo>
                  <a:lnTo>
                    <a:pt x="184" y="98"/>
                  </a:lnTo>
                  <a:lnTo>
                    <a:pt x="183" y="100"/>
                  </a:lnTo>
                  <a:lnTo>
                    <a:pt x="182" y="100"/>
                  </a:lnTo>
                  <a:lnTo>
                    <a:pt x="181" y="103"/>
                  </a:lnTo>
                  <a:lnTo>
                    <a:pt x="182" y="105"/>
                  </a:lnTo>
                  <a:lnTo>
                    <a:pt x="181" y="107"/>
                  </a:lnTo>
                  <a:lnTo>
                    <a:pt x="180" y="107"/>
                  </a:lnTo>
                  <a:lnTo>
                    <a:pt x="177" y="109"/>
                  </a:lnTo>
                  <a:lnTo>
                    <a:pt x="177" y="111"/>
                  </a:lnTo>
                  <a:lnTo>
                    <a:pt x="175" y="113"/>
                  </a:lnTo>
                  <a:lnTo>
                    <a:pt x="172" y="111"/>
                  </a:lnTo>
                  <a:lnTo>
                    <a:pt x="170" y="107"/>
                  </a:lnTo>
                  <a:lnTo>
                    <a:pt x="168" y="107"/>
                  </a:lnTo>
                  <a:lnTo>
                    <a:pt x="165" y="105"/>
                  </a:lnTo>
                  <a:lnTo>
                    <a:pt x="161" y="105"/>
                  </a:lnTo>
                  <a:lnTo>
                    <a:pt x="159" y="107"/>
                  </a:lnTo>
                  <a:lnTo>
                    <a:pt x="155" y="107"/>
                  </a:lnTo>
                  <a:lnTo>
                    <a:pt x="150" y="109"/>
                  </a:lnTo>
                  <a:lnTo>
                    <a:pt x="148" y="111"/>
                  </a:lnTo>
                  <a:lnTo>
                    <a:pt x="148" y="115"/>
                  </a:lnTo>
                  <a:lnTo>
                    <a:pt x="147" y="122"/>
                  </a:lnTo>
                  <a:lnTo>
                    <a:pt x="146" y="124"/>
                  </a:lnTo>
                  <a:lnTo>
                    <a:pt x="145" y="126"/>
                  </a:lnTo>
                  <a:lnTo>
                    <a:pt x="144" y="124"/>
                  </a:lnTo>
                  <a:lnTo>
                    <a:pt x="141" y="124"/>
                  </a:lnTo>
                  <a:lnTo>
                    <a:pt x="141" y="128"/>
                  </a:lnTo>
                  <a:lnTo>
                    <a:pt x="142" y="129"/>
                  </a:lnTo>
                  <a:lnTo>
                    <a:pt x="144" y="133"/>
                  </a:lnTo>
                  <a:lnTo>
                    <a:pt x="146" y="135"/>
                  </a:lnTo>
                  <a:lnTo>
                    <a:pt x="149" y="133"/>
                  </a:lnTo>
                  <a:lnTo>
                    <a:pt x="150" y="131"/>
                  </a:lnTo>
                  <a:lnTo>
                    <a:pt x="150" y="128"/>
                  </a:lnTo>
                  <a:lnTo>
                    <a:pt x="150" y="124"/>
                  </a:lnTo>
                  <a:lnTo>
                    <a:pt x="151" y="124"/>
                  </a:lnTo>
                  <a:lnTo>
                    <a:pt x="153" y="120"/>
                  </a:lnTo>
                  <a:lnTo>
                    <a:pt x="156" y="118"/>
                  </a:lnTo>
                  <a:lnTo>
                    <a:pt x="160" y="124"/>
                  </a:lnTo>
                  <a:lnTo>
                    <a:pt x="160" y="128"/>
                  </a:lnTo>
                  <a:lnTo>
                    <a:pt x="161" y="129"/>
                  </a:lnTo>
                  <a:lnTo>
                    <a:pt x="161" y="135"/>
                  </a:lnTo>
                  <a:lnTo>
                    <a:pt x="163" y="141"/>
                  </a:lnTo>
                  <a:lnTo>
                    <a:pt x="164" y="144"/>
                  </a:lnTo>
                  <a:lnTo>
                    <a:pt x="163" y="146"/>
                  </a:lnTo>
                  <a:lnTo>
                    <a:pt x="164" y="146"/>
                  </a:lnTo>
                  <a:lnTo>
                    <a:pt x="166" y="148"/>
                  </a:lnTo>
                  <a:lnTo>
                    <a:pt x="167" y="148"/>
                  </a:lnTo>
                  <a:lnTo>
                    <a:pt x="169" y="148"/>
                  </a:lnTo>
                  <a:lnTo>
                    <a:pt x="166" y="143"/>
                  </a:lnTo>
                  <a:lnTo>
                    <a:pt x="169" y="146"/>
                  </a:lnTo>
                  <a:lnTo>
                    <a:pt x="171" y="146"/>
                  </a:lnTo>
                  <a:lnTo>
                    <a:pt x="172" y="144"/>
                  </a:lnTo>
                  <a:lnTo>
                    <a:pt x="176" y="143"/>
                  </a:lnTo>
                  <a:lnTo>
                    <a:pt x="179" y="141"/>
                  </a:lnTo>
                  <a:lnTo>
                    <a:pt x="181" y="139"/>
                  </a:lnTo>
                  <a:lnTo>
                    <a:pt x="182" y="139"/>
                  </a:lnTo>
                  <a:lnTo>
                    <a:pt x="184" y="135"/>
                  </a:lnTo>
                  <a:lnTo>
                    <a:pt x="186" y="133"/>
                  </a:lnTo>
                  <a:lnTo>
                    <a:pt x="188" y="131"/>
                  </a:lnTo>
                  <a:lnTo>
                    <a:pt x="190" y="129"/>
                  </a:lnTo>
                  <a:lnTo>
                    <a:pt x="193" y="124"/>
                  </a:lnTo>
                  <a:lnTo>
                    <a:pt x="194" y="122"/>
                  </a:lnTo>
                  <a:lnTo>
                    <a:pt x="195" y="120"/>
                  </a:lnTo>
                  <a:lnTo>
                    <a:pt x="197" y="116"/>
                  </a:lnTo>
                  <a:lnTo>
                    <a:pt x="198" y="116"/>
                  </a:lnTo>
                  <a:lnTo>
                    <a:pt x="201" y="113"/>
                  </a:lnTo>
                  <a:lnTo>
                    <a:pt x="204" y="111"/>
                  </a:lnTo>
                  <a:lnTo>
                    <a:pt x="207" y="111"/>
                  </a:lnTo>
                  <a:lnTo>
                    <a:pt x="210" y="113"/>
                  </a:lnTo>
                  <a:lnTo>
                    <a:pt x="214" y="115"/>
                  </a:lnTo>
                  <a:lnTo>
                    <a:pt x="218" y="122"/>
                  </a:lnTo>
                  <a:lnTo>
                    <a:pt x="219" y="124"/>
                  </a:lnTo>
                  <a:lnTo>
                    <a:pt x="221" y="126"/>
                  </a:lnTo>
                  <a:lnTo>
                    <a:pt x="224" y="133"/>
                  </a:lnTo>
                  <a:lnTo>
                    <a:pt x="225" y="135"/>
                  </a:lnTo>
                  <a:lnTo>
                    <a:pt x="227" y="139"/>
                  </a:lnTo>
                  <a:lnTo>
                    <a:pt x="227" y="143"/>
                  </a:lnTo>
                  <a:lnTo>
                    <a:pt x="229" y="146"/>
                  </a:lnTo>
                  <a:lnTo>
                    <a:pt x="231" y="148"/>
                  </a:lnTo>
                  <a:lnTo>
                    <a:pt x="231" y="152"/>
                  </a:lnTo>
                  <a:lnTo>
                    <a:pt x="234" y="156"/>
                  </a:lnTo>
                  <a:lnTo>
                    <a:pt x="235" y="158"/>
                  </a:lnTo>
                  <a:lnTo>
                    <a:pt x="238" y="158"/>
                  </a:lnTo>
                  <a:lnTo>
                    <a:pt x="238" y="156"/>
                  </a:lnTo>
                  <a:lnTo>
                    <a:pt x="239" y="159"/>
                  </a:lnTo>
                  <a:lnTo>
                    <a:pt x="240" y="156"/>
                  </a:lnTo>
                  <a:lnTo>
                    <a:pt x="241" y="156"/>
                  </a:lnTo>
                  <a:lnTo>
                    <a:pt x="244" y="158"/>
                  </a:lnTo>
                  <a:lnTo>
                    <a:pt x="245" y="159"/>
                  </a:lnTo>
                  <a:lnTo>
                    <a:pt x="246" y="161"/>
                  </a:lnTo>
                  <a:lnTo>
                    <a:pt x="247" y="161"/>
                  </a:lnTo>
                  <a:lnTo>
                    <a:pt x="249" y="161"/>
                  </a:lnTo>
                  <a:lnTo>
                    <a:pt x="250" y="161"/>
                  </a:lnTo>
                  <a:lnTo>
                    <a:pt x="253" y="165"/>
                  </a:lnTo>
                  <a:lnTo>
                    <a:pt x="257" y="165"/>
                  </a:lnTo>
                  <a:lnTo>
                    <a:pt x="258" y="167"/>
                  </a:lnTo>
                  <a:lnTo>
                    <a:pt x="259" y="165"/>
                  </a:lnTo>
                  <a:lnTo>
                    <a:pt x="261" y="165"/>
                  </a:lnTo>
                  <a:lnTo>
                    <a:pt x="263" y="163"/>
                  </a:lnTo>
                  <a:lnTo>
                    <a:pt x="263" y="161"/>
                  </a:lnTo>
                  <a:lnTo>
                    <a:pt x="265" y="161"/>
                  </a:lnTo>
                  <a:lnTo>
                    <a:pt x="266" y="165"/>
                  </a:lnTo>
                  <a:lnTo>
                    <a:pt x="264" y="167"/>
                  </a:lnTo>
                  <a:lnTo>
                    <a:pt x="260" y="171"/>
                  </a:lnTo>
                  <a:lnTo>
                    <a:pt x="259" y="173"/>
                  </a:lnTo>
                  <a:lnTo>
                    <a:pt x="256" y="176"/>
                  </a:lnTo>
                  <a:lnTo>
                    <a:pt x="255" y="178"/>
                  </a:lnTo>
                  <a:lnTo>
                    <a:pt x="253" y="180"/>
                  </a:lnTo>
                  <a:lnTo>
                    <a:pt x="251" y="184"/>
                  </a:lnTo>
                  <a:lnTo>
                    <a:pt x="249" y="186"/>
                  </a:lnTo>
                  <a:lnTo>
                    <a:pt x="249" y="191"/>
                  </a:lnTo>
                  <a:lnTo>
                    <a:pt x="248" y="195"/>
                  </a:lnTo>
                  <a:lnTo>
                    <a:pt x="245" y="199"/>
                  </a:lnTo>
                  <a:lnTo>
                    <a:pt x="242" y="210"/>
                  </a:lnTo>
                  <a:lnTo>
                    <a:pt x="241" y="212"/>
                  </a:lnTo>
                  <a:lnTo>
                    <a:pt x="240" y="210"/>
                  </a:lnTo>
                  <a:lnTo>
                    <a:pt x="241" y="214"/>
                  </a:lnTo>
                  <a:lnTo>
                    <a:pt x="236" y="217"/>
                  </a:lnTo>
                  <a:lnTo>
                    <a:pt x="235" y="214"/>
                  </a:lnTo>
                  <a:lnTo>
                    <a:pt x="235" y="217"/>
                  </a:lnTo>
                  <a:lnTo>
                    <a:pt x="234" y="217"/>
                  </a:lnTo>
                  <a:lnTo>
                    <a:pt x="232" y="219"/>
                  </a:lnTo>
                  <a:lnTo>
                    <a:pt x="231" y="219"/>
                  </a:lnTo>
                  <a:lnTo>
                    <a:pt x="229" y="221"/>
                  </a:lnTo>
                  <a:lnTo>
                    <a:pt x="228" y="225"/>
                  </a:lnTo>
                  <a:lnTo>
                    <a:pt x="228" y="223"/>
                  </a:lnTo>
                  <a:lnTo>
                    <a:pt x="227" y="217"/>
                  </a:lnTo>
                  <a:lnTo>
                    <a:pt x="225" y="221"/>
                  </a:lnTo>
                  <a:lnTo>
                    <a:pt x="224" y="225"/>
                  </a:lnTo>
                  <a:lnTo>
                    <a:pt x="223" y="225"/>
                  </a:lnTo>
                  <a:lnTo>
                    <a:pt x="224" y="227"/>
                  </a:lnTo>
                  <a:lnTo>
                    <a:pt x="222" y="232"/>
                  </a:lnTo>
                  <a:lnTo>
                    <a:pt x="223" y="234"/>
                  </a:lnTo>
                  <a:lnTo>
                    <a:pt x="223" y="238"/>
                  </a:lnTo>
                  <a:lnTo>
                    <a:pt x="223" y="240"/>
                  </a:lnTo>
                  <a:lnTo>
                    <a:pt x="225" y="238"/>
                  </a:lnTo>
                  <a:lnTo>
                    <a:pt x="225" y="234"/>
                  </a:lnTo>
                  <a:lnTo>
                    <a:pt x="225" y="231"/>
                  </a:lnTo>
                  <a:lnTo>
                    <a:pt x="227" y="229"/>
                  </a:lnTo>
                  <a:lnTo>
                    <a:pt x="227" y="232"/>
                  </a:lnTo>
                  <a:lnTo>
                    <a:pt x="228" y="232"/>
                  </a:lnTo>
                  <a:lnTo>
                    <a:pt x="229" y="231"/>
                  </a:lnTo>
                  <a:lnTo>
                    <a:pt x="227" y="238"/>
                  </a:lnTo>
                  <a:lnTo>
                    <a:pt x="226" y="240"/>
                  </a:lnTo>
                  <a:lnTo>
                    <a:pt x="227" y="244"/>
                  </a:lnTo>
                  <a:lnTo>
                    <a:pt x="227" y="242"/>
                  </a:lnTo>
                  <a:lnTo>
                    <a:pt x="230" y="236"/>
                  </a:lnTo>
                  <a:lnTo>
                    <a:pt x="230" y="232"/>
                  </a:lnTo>
                  <a:lnTo>
                    <a:pt x="232" y="229"/>
                  </a:lnTo>
                  <a:lnTo>
                    <a:pt x="235" y="227"/>
                  </a:lnTo>
                  <a:lnTo>
                    <a:pt x="238" y="225"/>
                  </a:lnTo>
                  <a:lnTo>
                    <a:pt x="239" y="223"/>
                  </a:lnTo>
                  <a:lnTo>
                    <a:pt x="241" y="219"/>
                  </a:lnTo>
                  <a:lnTo>
                    <a:pt x="243" y="219"/>
                  </a:lnTo>
                  <a:lnTo>
                    <a:pt x="243" y="221"/>
                  </a:lnTo>
                  <a:lnTo>
                    <a:pt x="245" y="217"/>
                  </a:lnTo>
                  <a:lnTo>
                    <a:pt x="244" y="223"/>
                  </a:lnTo>
                  <a:lnTo>
                    <a:pt x="244" y="225"/>
                  </a:lnTo>
                  <a:lnTo>
                    <a:pt x="246" y="229"/>
                  </a:lnTo>
                  <a:lnTo>
                    <a:pt x="247" y="227"/>
                  </a:lnTo>
                  <a:lnTo>
                    <a:pt x="248" y="221"/>
                  </a:lnTo>
                  <a:lnTo>
                    <a:pt x="249" y="219"/>
                  </a:lnTo>
                  <a:lnTo>
                    <a:pt x="249" y="216"/>
                  </a:lnTo>
                  <a:lnTo>
                    <a:pt x="247" y="216"/>
                  </a:lnTo>
                  <a:lnTo>
                    <a:pt x="243" y="217"/>
                  </a:lnTo>
                  <a:lnTo>
                    <a:pt x="243" y="216"/>
                  </a:lnTo>
                  <a:lnTo>
                    <a:pt x="244" y="214"/>
                  </a:lnTo>
                  <a:lnTo>
                    <a:pt x="246" y="208"/>
                  </a:lnTo>
                  <a:lnTo>
                    <a:pt x="248" y="206"/>
                  </a:lnTo>
                  <a:lnTo>
                    <a:pt x="250" y="206"/>
                  </a:lnTo>
                  <a:lnTo>
                    <a:pt x="252" y="204"/>
                  </a:lnTo>
                  <a:lnTo>
                    <a:pt x="253" y="201"/>
                  </a:lnTo>
                  <a:lnTo>
                    <a:pt x="256" y="202"/>
                  </a:lnTo>
                  <a:lnTo>
                    <a:pt x="256" y="204"/>
                  </a:lnTo>
                  <a:lnTo>
                    <a:pt x="257" y="204"/>
                  </a:lnTo>
                  <a:lnTo>
                    <a:pt x="258" y="208"/>
                  </a:lnTo>
                  <a:lnTo>
                    <a:pt x="259" y="206"/>
                  </a:lnTo>
                  <a:lnTo>
                    <a:pt x="259" y="208"/>
                  </a:lnTo>
                  <a:lnTo>
                    <a:pt x="258" y="212"/>
                  </a:lnTo>
                  <a:lnTo>
                    <a:pt x="256" y="212"/>
                  </a:lnTo>
                  <a:lnTo>
                    <a:pt x="256" y="216"/>
                  </a:lnTo>
                  <a:lnTo>
                    <a:pt x="255" y="216"/>
                  </a:lnTo>
                  <a:lnTo>
                    <a:pt x="254" y="219"/>
                  </a:lnTo>
                  <a:lnTo>
                    <a:pt x="255" y="219"/>
                  </a:lnTo>
                  <a:lnTo>
                    <a:pt x="257" y="219"/>
                  </a:lnTo>
                  <a:lnTo>
                    <a:pt x="256" y="223"/>
                  </a:lnTo>
                  <a:lnTo>
                    <a:pt x="257" y="225"/>
                  </a:lnTo>
                  <a:lnTo>
                    <a:pt x="259" y="227"/>
                  </a:lnTo>
                  <a:lnTo>
                    <a:pt x="258" y="229"/>
                  </a:lnTo>
                  <a:lnTo>
                    <a:pt x="259" y="231"/>
                  </a:lnTo>
                  <a:lnTo>
                    <a:pt x="258" y="232"/>
                  </a:lnTo>
                  <a:lnTo>
                    <a:pt x="257" y="232"/>
                  </a:lnTo>
                  <a:lnTo>
                    <a:pt x="255" y="232"/>
                  </a:lnTo>
                  <a:lnTo>
                    <a:pt x="254" y="240"/>
                  </a:lnTo>
                  <a:lnTo>
                    <a:pt x="256" y="240"/>
                  </a:lnTo>
                  <a:lnTo>
                    <a:pt x="255" y="244"/>
                  </a:lnTo>
                  <a:lnTo>
                    <a:pt x="257" y="246"/>
                  </a:lnTo>
                  <a:lnTo>
                    <a:pt x="255" y="247"/>
                  </a:lnTo>
                  <a:lnTo>
                    <a:pt x="255" y="251"/>
                  </a:lnTo>
                  <a:lnTo>
                    <a:pt x="257" y="253"/>
                  </a:lnTo>
                  <a:lnTo>
                    <a:pt x="258" y="255"/>
                  </a:lnTo>
                  <a:lnTo>
                    <a:pt x="261" y="251"/>
                  </a:lnTo>
                  <a:lnTo>
                    <a:pt x="261" y="255"/>
                  </a:lnTo>
                  <a:lnTo>
                    <a:pt x="259" y="257"/>
                  </a:lnTo>
                  <a:lnTo>
                    <a:pt x="259" y="259"/>
                  </a:lnTo>
                  <a:lnTo>
                    <a:pt x="260" y="261"/>
                  </a:lnTo>
                  <a:lnTo>
                    <a:pt x="259" y="264"/>
                  </a:lnTo>
                  <a:lnTo>
                    <a:pt x="259" y="261"/>
                  </a:lnTo>
                  <a:lnTo>
                    <a:pt x="258" y="261"/>
                  </a:lnTo>
                  <a:lnTo>
                    <a:pt x="258" y="264"/>
                  </a:lnTo>
                  <a:lnTo>
                    <a:pt x="255" y="268"/>
                  </a:lnTo>
                  <a:lnTo>
                    <a:pt x="252" y="272"/>
                  </a:lnTo>
                  <a:lnTo>
                    <a:pt x="251" y="270"/>
                  </a:lnTo>
                  <a:lnTo>
                    <a:pt x="250" y="266"/>
                  </a:lnTo>
                  <a:lnTo>
                    <a:pt x="249" y="266"/>
                  </a:lnTo>
                  <a:lnTo>
                    <a:pt x="251" y="261"/>
                  </a:lnTo>
                  <a:lnTo>
                    <a:pt x="250" y="259"/>
                  </a:lnTo>
                  <a:lnTo>
                    <a:pt x="250" y="255"/>
                  </a:lnTo>
                  <a:lnTo>
                    <a:pt x="251" y="251"/>
                  </a:lnTo>
                  <a:lnTo>
                    <a:pt x="249" y="253"/>
                  </a:lnTo>
                  <a:lnTo>
                    <a:pt x="249" y="249"/>
                  </a:lnTo>
                  <a:lnTo>
                    <a:pt x="250" y="246"/>
                  </a:lnTo>
                  <a:lnTo>
                    <a:pt x="248" y="247"/>
                  </a:lnTo>
                  <a:lnTo>
                    <a:pt x="248" y="244"/>
                  </a:lnTo>
                  <a:lnTo>
                    <a:pt x="248" y="240"/>
                  </a:lnTo>
                  <a:lnTo>
                    <a:pt x="246" y="244"/>
                  </a:lnTo>
                  <a:lnTo>
                    <a:pt x="247" y="247"/>
                  </a:lnTo>
                  <a:lnTo>
                    <a:pt x="246" y="249"/>
                  </a:lnTo>
                  <a:lnTo>
                    <a:pt x="247" y="255"/>
                  </a:lnTo>
                  <a:lnTo>
                    <a:pt x="247" y="257"/>
                  </a:lnTo>
                  <a:lnTo>
                    <a:pt x="247" y="261"/>
                  </a:lnTo>
                  <a:lnTo>
                    <a:pt x="245" y="268"/>
                  </a:lnTo>
                  <a:lnTo>
                    <a:pt x="245" y="266"/>
                  </a:lnTo>
                  <a:lnTo>
                    <a:pt x="245" y="262"/>
                  </a:lnTo>
                  <a:lnTo>
                    <a:pt x="244" y="259"/>
                  </a:lnTo>
                  <a:lnTo>
                    <a:pt x="245" y="255"/>
                  </a:lnTo>
                  <a:lnTo>
                    <a:pt x="244" y="255"/>
                  </a:lnTo>
                  <a:lnTo>
                    <a:pt x="243" y="257"/>
                  </a:lnTo>
                  <a:lnTo>
                    <a:pt x="244" y="257"/>
                  </a:lnTo>
                  <a:lnTo>
                    <a:pt x="244" y="259"/>
                  </a:lnTo>
                  <a:lnTo>
                    <a:pt x="245" y="262"/>
                  </a:lnTo>
                  <a:lnTo>
                    <a:pt x="243" y="270"/>
                  </a:lnTo>
                  <a:lnTo>
                    <a:pt x="240" y="270"/>
                  </a:lnTo>
                  <a:lnTo>
                    <a:pt x="239" y="264"/>
                  </a:lnTo>
                  <a:lnTo>
                    <a:pt x="239" y="255"/>
                  </a:lnTo>
                  <a:lnTo>
                    <a:pt x="240" y="253"/>
                  </a:lnTo>
                  <a:lnTo>
                    <a:pt x="239" y="251"/>
                  </a:lnTo>
                  <a:lnTo>
                    <a:pt x="238" y="253"/>
                  </a:lnTo>
                  <a:lnTo>
                    <a:pt x="236" y="255"/>
                  </a:lnTo>
                  <a:lnTo>
                    <a:pt x="238" y="257"/>
                  </a:lnTo>
                  <a:lnTo>
                    <a:pt x="239" y="268"/>
                  </a:lnTo>
                  <a:lnTo>
                    <a:pt x="238" y="270"/>
                  </a:lnTo>
                  <a:lnTo>
                    <a:pt x="235" y="262"/>
                  </a:lnTo>
                  <a:lnTo>
                    <a:pt x="234" y="257"/>
                  </a:lnTo>
                  <a:lnTo>
                    <a:pt x="234" y="259"/>
                  </a:lnTo>
                  <a:lnTo>
                    <a:pt x="233" y="259"/>
                  </a:lnTo>
                  <a:lnTo>
                    <a:pt x="232" y="259"/>
                  </a:lnTo>
                  <a:lnTo>
                    <a:pt x="230" y="259"/>
                  </a:lnTo>
                  <a:lnTo>
                    <a:pt x="227" y="259"/>
                  </a:lnTo>
                  <a:lnTo>
                    <a:pt x="230" y="259"/>
                  </a:lnTo>
                  <a:lnTo>
                    <a:pt x="231" y="261"/>
                  </a:lnTo>
                  <a:lnTo>
                    <a:pt x="231" y="262"/>
                  </a:lnTo>
                  <a:lnTo>
                    <a:pt x="231" y="266"/>
                  </a:lnTo>
                  <a:lnTo>
                    <a:pt x="230" y="268"/>
                  </a:lnTo>
                  <a:lnTo>
                    <a:pt x="231" y="272"/>
                  </a:lnTo>
                  <a:lnTo>
                    <a:pt x="230" y="274"/>
                  </a:lnTo>
                  <a:lnTo>
                    <a:pt x="228" y="275"/>
                  </a:lnTo>
                  <a:lnTo>
                    <a:pt x="228" y="270"/>
                  </a:lnTo>
                  <a:lnTo>
                    <a:pt x="227" y="270"/>
                  </a:lnTo>
                  <a:lnTo>
                    <a:pt x="228" y="275"/>
                  </a:lnTo>
                  <a:lnTo>
                    <a:pt x="227" y="275"/>
                  </a:lnTo>
                  <a:lnTo>
                    <a:pt x="226" y="275"/>
                  </a:lnTo>
                  <a:lnTo>
                    <a:pt x="224" y="275"/>
                  </a:lnTo>
                  <a:lnTo>
                    <a:pt x="223" y="277"/>
                  </a:lnTo>
                  <a:lnTo>
                    <a:pt x="225" y="277"/>
                  </a:lnTo>
                  <a:lnTo>
                    <a:pt x="226" y="277"/>
                  </a:lnTo>
                  <a:lnTo>
                    <a:pt x="225" y="279"/>
                  </a:lnTo>
                  <a:lnTo>
                    <a:pt x="227" y="279"/>
                  </a:lnTo>
                  <a:lnTo>
                    <a:pt x="226" y="283"/>
                  </a:lnTo>
                  <a:lnTo>
                    <a:pt x="223" y="283"/>
                  </a:lnTo>
                  <a:lnTo>
                    <a:pt x="224" y="285"/>
                  </a:lnTo>
                  <a:lnTo>
                    <a:pt x="226" y="283"/>
                  </a:lnTo>
                  <a:lnTo>
                    <a:pt x="227" y="285"/>
                  </a:lnTo>
                  <a:lnTo>
                    <a:pt x="232" y="281"/>
                  </a:lnTo>
                  <a:lnTo>
                    <a:pt x="234" y="281"/>
                  </a:lnTo>
                  <a:lnTo>
                    <a:pt x="235" y="283"/>
                  </a:lnTo>
                  <a:lnTo>
                    <a:pt x="238" y="283"/>
                  </a:lnTo>
                  <a:lnTo>
                    <a:pt x="238" y="281"/>
                  </a:lnTo>
                  <a:lnTo>
                    <a:pt x="240" y="281"/>
                  </a:lnTo>
                  <a:lnTo>
                    <a:pt x="239" y="283"/>
                  </a:lnTo>
                  <a:lnTo>
                    <a:pt x="239" y="290"/>
                  </a:lnTo>
                  <a:lnTo>
                    <a:pt x="236" y="290"/>
                  </a:lnTo>
                  <a:lnTo>
                    <a:pt x="234" y="289"/>
                  </a:lnTo>
                  <a:lnTo>
                    <a:pt x="233" y="290"/>
                  </a:lnTo>
                  <a:lnTo>
                    <a:pt x="232" y="294"/>
                  </a:lnTo>
                  <a:lnTo>
                    <a:pt x="232" y="298"/>
                  </a:lnTo>
                  <a:lnTo>
                    <a:pt x="234" y="294"/>
                  </a:lnTo>
                  <a:lnTo>
                    <a:pt x="233" y="294"/>
                  </a:lnTo>
                  <a:lnTo>
                    <a:pt x="233" y="290"/>
                  </a:lnTo>
                  <a:lnTo>
                    <a:pt x="235" y="290"/>
                  </a:lnTo>
                  <a:lnTo>
                    <a:pt x="236" y="292"/>
                  </a:lnTo>
                  <a:lnTo>
                    <a:pt x="239" y="292"/>
                  </a:lnTo>
                  <a:lnTo>
                    <a:pt x="241" y="289"/>
                  </a:lnTo>
                  <a:lnTo>
                    <a:pt x="241" y="292"/>
                  </a:lnTo>
                  <a:lnTo>
                    <a:pt x="242" y="292"/>
                  </a:lnTo>
                  <a:lnTo>
                    <a:pt x="243" y="292"/>
                  </a:lnTo>
                  <a:lnTo>
                    <a:pt x="244" y="294"/>
                  </a:lnTo>
                  <a:lnTo>
                    <a:pt x="243" y="294"/>
                  </a:lnTo>
                  <a:lnTo>
                    <a:pt x="243" y="298"/>
                  </a:lnTo>
                  <a:lnTo>
                    <a:pt x="242" y="298"/>
                  </a:lnTo>
                  <a:lnTo>
                    <a:pt x="243" y="302"/>
                  </a:lnTo>
                  <a:lnTo>
                    <a:pt x="244" y="302"/>
                  </a:lnTo>
                  <a:lnTo>
                    <a:pt x="245" y="302"/>
                  </a:lnTo>
                  <a:lnTo>
                    <a:pt x="245" y="304"/>
                  </a:lnTo>
                  <a:lnTo>
                    <a:pt x="246" y="304"/>
                  </a:lnTo>
                  <a:lnTo>
                    <a:pt x="245" y="305"/>
                  </a:lnTo>
                  <a:lnTo>
                    <a:pt x="244" y="307"/>
                  </a:lnTo>
                  <a:lnTo>
                    <a:pt x="241" y="309"/>
                  </a:lnTo>
                  <a:lnTo>
                    <a:pt x="239" y="307"/>
                  </a:lnTo>
                  <a:lnTo>
                    <a:pt x="238" y="305"/>
                  </a:lnTo>
                  <a:lnTo>
                    <a:pt x="236" y="307"/>
                  </a:lnTo>
                  <a:lnTo>
                    <a:pt x="234" y="307"/>
                  </a:lnTo>
                  <a:lnTo>
                    <a:pt x="234" y="304"/>
                  </a:lnTo>
                  <a:lnTo>
                    <a:pt x="233" y="304"/>
                  </a:lnTo>
                  <a:lnTo>
                    <a:pt x="232" y="305"/>
                  </a:lnTo>
                  <a:lnTo>
                    <a:pt x="231" y="305"/>
                  </a:lnTo>
                  <a:lnTo>
                    <a:pt x="230" y="307"/>
                  </a:lnTo>
                  <a:lnTo>
                    <a:pt x="232" y="307"/>
                  </a:lnTo>
                  <a:lnTo>
                    <a:pt x="232" y="309"/>
                  </a:lnTo>
                  <a:lnTo>
                    <a:pt x="233" y="311"/>
                  </a:lnTo>
                  <a:lnTo>
                    <a:pt x="235" y="311"/>
                  </a:lnTo>
                  <a:lnTo>
                    <a:pt x="236" y="313"/>
                  </a:lnTo>
                  <a:lnTo>
                    <a:pt x="239" y="311"/>
                  </a:lnTo>
                  <a:lnTo>
                    <a:pt x="240" y="315"/>
                  </a:lnTo>
                  <a:lnTo>
                    <a:pt x="241" y="315"/>
                  </a:lnTo>
                  <a:lnTo>
                    <a:pt x="241" y="319"/>
                  </a:lnTo>
                  <a:lnTo>
                    <a:pt x="243" y="319"/>
                  </a:lnTo>
                  <a:lnTo>
                    <a:pt x="244" y="320"/>
                  </a:lnTo>
                  <a:lnTo>
                    <a:pt x="242" y="326"/>
                  </a:lnTo>
                  <a:lnTo>
                    <a:pt x="244" y="326"/>
                  </a:lnTo>
                  <a:lnTo>
                    <a:pt x="244" y="328"/>
                  </a:lnTo>
                  <a:lnTo>
                    <a:pt x="242" y="328"/>
                  </a:lnTo>
                  <a:lnTo>
                    <a:pt x="241" y="332"/>
                  </a:lnTo>
                  <a:lnTo>
                    <a:pt x="241" y="337"/>
                  </a:lnTo>
                  <a:lnTo>
                    <a:pt x="238" y="339"/>
                  </a:lnTo>
                  <a:lnTo>
                    <a:pt x="234" y="343"/>
                  </a:lnTo>
                  <a:lnTo>
                    <a:pt x="232" y="343"/>
                  </a:lnTo>
                  <a:lnTo>
                    <a:pt x="229" y="343"/>
                  </a:lnTo>
                  <a:lnTo>
                    <a:pt x="229" y="345"/>
                  </a:lnTo>
                  <a:lnTo>
                    <a:pt x="232" y="348"/>
                  </a:lnTo>
                  <a:lnTo>
                    <a:pt x="234" y="360"/>
                  </a:lnTo>
                  <a:lnTo>
                    <a:pt x="238" y="367"/>
                  </a:lnTo>
                  <a:lnTo>
                    <a:pt x="239" y="371"/>
                  </a:lnTo>
                  <a:lnTo>
                    <a:pt x="236" y="371"/>
                  </a:lnTo>
                  <a:lnTo>
                    <a:pt x="240" y="371"/>
                  </a:lnTo>
                  <a:lnTo>
                    <a:pt x="240" y="373"/>
                  </a:lnTo>
                  <a:lnTo>
                    <a:pt x="239" y="377"/>
                  </a:lnTo>
                  <a:lnTo>
                    <a:pt x="240" y="378"/>
                  </a:lnTo>
                  <a:lnTo>
                    <a:pt x="239" y="380"/>
                  </a:lnTo>
                  <a:lnTo>
                    <a:pt x="241" y="388"/>
                  </a:lnTo>
                  <a:lnTo>
                    <a:pt x="241" y="392"/>
                  </a:lnTo>
                  <a:lnTo>
                    <a:pt x="243" y="390"/>
                  </a:lnTo>
                  <a:lnTo>
                    <a:pt x="244" y="393"/>
                  </a:lnTo>
                  <a:lnTo>
                    <a:pt x="245" y="392"/>
                  </a:lnTo>
                  <a:lnTo>
                    <a:pt x="247" y="392"/>
                  </a:lnTo>
                  <a:lnTo>
                    <a:pt x="245" y="393"/>
                  </a:lnTo>
                  <a:lnTo>
                    <a:pt x="246" y="395"/>
                  </a:lnTo>
                  <a:lnTo>
                    <a:pt x="245" y="399"/>
                  </a:lnTo>
                  <a:lnTo>
                    <a:pt x="244" y="401"/>
                  </a:lnTo>
                  <a:lnTo>
                    <a:pt x="244" y="403"/>
                  </a:lnTo>
                  <a:lnTo>
                    <a:pt x="242" y="406"/>
                  </a:lnTo>
                  <a:lnTo>
                    <a:pt x="241" y="405"/>
                  </a:lnTo>
                  <a:lnTo>
                    <a:pt x="242" y="401"/>
                  </a:lnTo>
                  <a:lnTo>
                    <a:pt x="241" y="397"/>
                  </a:lnTo>
                  <a:lnTo>
                    <a:pt x="240" y="395"/>
                  </a:lnTo>
                  <a:lnTo>
                    <a:pt x="236" y="395"/>
                  </a:lnTo>
                  <a:lnTo>
                    <a:pt x="234" y="395"/>
                  </a:lnTo>
                  <a:lnTo>
                    <a:pt x="232" y="395"/>
                  </a:lnTo>
                  <a:lnTo>
                    <a:pt x="232" y="397"/>
                  </a:lnTo>
                  <a:lnTo>
                    <a:pt x="232" y="401"/>
                  </a:lnTo>
                  <a:lnTo>
                    <a:pt x="230" y="399"/>
                  </a:lnTo>
                  <a:lnTo>
                    <a:pt x="229" y="399"/>
                  </a:lnTo>
                  <a:lnTo>
                    <a:pt x="229" y="403"/>
                  </a:lnTo>
                  <a:lnTo>
                    <a:pt x="231" y="406"/>
                  </a:lnTo>
                  <a:lnTo>
                    <a:pt x="231" y="408"/>
                  </a:lnTo>
                  <a:lnTo>
                    <a:pt x="229" y="410"/>
                  </a:lnTo>
                  <a:lnTo>
                    <a:pt x="227" y="410"/>
                  </a:lnTo>
                  <a:lnTo>
                    <a:pt x="227" y="414"/>
                  </a:lnTo>
                  <a:lnTo>
                    <a:pt x="228" y="414"/>
                  </a:lnTo>
                  <a:lnTo>
                    <a:pt x="227" y="418"/>
                  </a:lnTo>
                  <a:lnTo>
                    <a:pt x="228" y="418"/>
                  </a:lnTo>
                  <a:lnTo>
                    <a:pt x="228" y="416"/>
                  </a:lnTo>
                  <a:lnTo>
                    <a:pt x="228" y="421"/>
                  </a:lnTo>
                  <a:lnTo>
                    <a:pt x="227" y="423"/>
                  </a:lnTo>
                  <a:lnTo>
                    <a:pt x="226" y="423"/>
                  </a:lnTo>
                  <a:lnTo>
                    <a:pt x="225" y="421"/>
                  </a:lnTo>
                  <a:lnTo>
                    <a:pt x="224" y="421"/>
                  </a:lnTo>
                  <a:lnTo>
                    <a:pt x="222" y="418"/>
                  </a:lnTo>
                  <a:lnTo>
                    <a:pt x="221" y="416"/>
                  </a:lnTo>
                  <a:lnTo>
                    <a:pt x="220" y="410"/>
                  </a:lnTo>
                  <a:lnTo>
                    <a:pt x="220" y="406"/>
                  </a:lnTo>
                  <a:lnTo>
                    <a:pt x="220" y="405"/>
                  </a:lnTo>
                  <a:lnTo>
                    <a:pt x="219" y="405"/>
                  </a:lnTo>
                  <a:lnTo>
                    <a:pt x="219" y="403"/>
                  </a:lnTo>
                  <a:lnTo>
                    <a:pt x="217" y="403"/>
                  </a:lnTo>
                  <a:lnTo>
                    <a:pt x="217" y="399"/>
                  </a:lnTo>
                  <a:lnTo>
                    <a:pt x="216" y="399"/>
                  </a:lnTo>
                  <a:lnTo>
                    <a:pt x="216" y="397"/>
                  </a:lnTo>
                  <a:lnTo>
                    <a:pt x="219" y="395"/>
                  </a:lnTo>
                  <a:lnTo>
                    <a:pt x="216" y="393"/>
                  </a:lnTo>
                  <a:lnTo>
                    <a:pt x="216" y="392"/>
                  </a:lnTo>
                  <a:lnTo>
                    <a:pt x="215" y="390"/>
                  </a:lnTo>
                  <a:lnTo>
                    <a:pt x="213" y="390"/>
                  </a:lnTo>
                  <a:lnTo>
                    <a:pt x="213" y="392"/>
                  </a:lnTo>
                  <a:lnTo>
                    <a:pt x="214" y="393"/>
                  </a:lnTo>
                  <a:lnTo>
                    <a:pt x="214" y="395"/>
                  </a:lnTo>
                  <a:lnTo>
                    <a:pt x="211" y="397"/>
                  </a:lnTo>
                  <a:lnTo>
                    <a:pt x="212" y="401"/>
                  </a:lnTo>
                  <a:lnTo>
                    <a:pt x="211" y="403"/>
                  </a:lnTo>
                  <a:lnTo>
                    <a:pt x="210" y="406"/>
                  </a:lnTo>
                  <a:lnTo>
                    <a:pt x="208" y="406"/>
                  </a:lnTo>
                  <a:lnTo>
                    <a:pt x="207" y="403"/>
                  </a:lnTo>
                  <a:lnTo>
                    <a:pt x="206" y="403"/>
                  </a:lnTo>
                  <a:lnTo>
                    <a:pt x="205" y="406"/>
                  </a:lnTo>
                  <a:lnTo>
                    <a:pt x="210" y="408"/>
                  </a:lnTo>
                  <a:lnTo>
                    <a:pt x="211" y="412"/>
                  </a:lnTo>
                  <a:lnTo>
                    <a:pt x="209" y="420"/>
                  </a:lnTo>
                  <a:lnTo>
                    <a:pt x="210" y="421"/>
                  </a:lnTo>
                  <a:lnTo>
                    <a:pt x="209" y="423"/>
                  </a:lnTo>
                  <a:lnTo>
                    <a:pt x="208" y="423"/>
                  </a:lnTo>
                  <a:lnTo>
                    <a:pt x="207" y="425"/>
                  </a:lnTo>
                  <a:lnTo>
                    <a:pt x="205" y="427"/>
                  </a:lnTo>
                  <a:lnTo>
                    <a:pt x="204" y="431"/>
                  </a:lnTo>
                  <a:lnTo>
                    <a:pt x="203" y="435"/>
                  </a:lnTo>
                  <a:lnTo>
                    <a:pt x="204" y="442"/>
                  </a:lnTo>
                  <a:lnTo>
                    <a:pt x="201" y="451"/>
                  </a:lnTo>
                  <a:lnTo>
                    <a:pt x="200" y="450"/>
                  </a:lnTo>
                  <a:lnTo>
                    <a:pt x="197" y="450"/>
                  </a:lnTo>
                  <a:lnTo>
                    <a:pt x="195" y="450"/>
                  </a:lnTo>
                  <a:lnTo>
                    <a:pt x="193" y="451"/>
                  </a:lnTo>
                  <a:lnTo>
                    <a:pt x="191" y="451"/>
                  </a:lnTo>
                  <a:lnTo>
                    <a:pt x="190" y="448"/>
                  </a:lnTo>
                  <a:lnTo>
                    <a:pt x="186" y="446"/>
                  </a:lnTo>
                  <a:lnTo>
                    <a:pt x="183" y="446"/>
                  </a:lnTo>
                  <a:lnTo>
                    <a:pt x="181" y="444"/>
                  </a:lnTo>
                  <a:lnTo>
                    <a:pt x="180" y="446"/>
                  </a:lnTo>
                  <a:lnTo>
                    <a:pt x="180" y="448"/>
                  </a:lnTo>
                  <a:lnTo>
                    <a:pt x="185" y="450"/>
                  </a:lnTo>
                  <a:lnTo>
                    <a:pt x="186" y="453"/>
                  </a:lnTo>
                  <a:lnTo>
                    <a:pt x="189" y="455"/>
                  </a:lnTo>
                  <a:lnTo>
                    <a:pt x="192" y="455"/>
                  </a:lnTo>
                  <a:lnTo>
                    <a:pt x="196" y="459"/>
                  </a:lnTo>
                  <a:lnTo>
                    <a:pt x="195" y="463"/>
                  </a:lnTo>
                  <a:lnTo>
                    <a:pt x="195" y="468"/>
                  </a:lnTo>
                  <a:lnTo>
                    <a:pt x="193" y="472"/>
                  </a:lnTo>
                  <a:lnTo>
                    <a:pt x="191" y="478"/>
                  </a:lnTo>
                  <a:lnTo>
                    <a:pt x="189" y="481"/>
                  </a:lnTo>
                  <a:lnTo>
                    <a:pt x="189" y="489"/>
                  </a:lnTo>
                  <a:lnTo>
                    <a:pt x="186" y="493"/>
                  </a:lnTo>
                  <a:lnTo>
                    <a:pt x="184" y="491"/>
                  </a:lnTo>
                  <a:lnTo>
                    <a:pt x="184" y="493"/>
                  </a:lnTo>
                  <a:lnTo>
                    <a:pt x="184" y="496"/>
                  </a:lnTo>
                  <a:lnTo>
                    <a:pt x="183" y="500"/>
                  </a:lnTo>
                  <a:lnTo>
                    <a:pt x="184" y="502"/>
                  </a:lnTo>
                  <a:lnTo>
                    <a:pt x="184" y="504"/>
                  </a:lnTo>
                  <a:lnTo>
                    <a:pt x="183" y="508"/>
                  </a:lnTo>
                  <a:lnTo>
                    <a:pt x="182" y="508"/>
                  </a:lnTo>
                  <a:lnTo>
                    <a:pt x="182" y="509"/>
                  </a:lnTo>
                  <a:lnTo>
                    <a:pt x="181" y="509"/>
                  </a:lnTo>
                  <a:lnTo>
                    <a:pt x="180" y="511"/>
                  </a:lnTo>
                  <a:lnTo>
                    <a:pt x="179" y="515"/>
                  </a:lnTo>
                  <a:lnTo>
                    <a:pt x="180" y="519"/>
                  </a:lnTo>
                  <a:lnTo>
                    <a:pt x="181" y="523"/>
                  </a:lnTo>
                  <a:lnTo>
                    <a:pt x="181" y="524"/>
                  </a:lnTo>
                  <a:lnTo>
                    <a:pt x="183" y="526"/>
                  </a:lnTo>
                  <a:lnTo>
                    <a:pt x="183" y="524"/>
                  </a:lnTo>
                  <a:lnTo>
                    <a:pt x="184" y="524"/>
                  </a:lnTo>
                  <a:lnTo>
                    <a:pt x="185" y="526"/>
                  </a:lnTo>
                  <a:lnTo>
                    <a:pt x="186" y="528"/>
                  </a:lnTo>
                  <a:lnTo>
                    <a:pt x="186" y="530"/>
                  </a:lnTo>
                  <a:lnTo>
                    <a:pt x="184" y="532"/>
                  </a:lnTo>
                  <a:lnTo>
                    <a:pt x="184" y="536"/>
                  </a:lnTo>
                  <a:lnTo>
                    <a:pt x="185" y="541"/>
                  </a:lnTo>
                  <a:lnTo>
                    <a:pt x="184" y="543"/>
                  </a:lnTo>
                  <a:lnTo>
                    <a:pt x="182" y="543"/>
                  </a:lnTo>
                  <a:lnTo>
                    <a:pt x="181" y="541"/>
                  </a:lnTo>
                  <a:lnTo>
                    <a:pt x="181" y="543"/>
                  </a:lnTo>
                  <a:lnTo>
                    <a:pt x="180" y="539"/>
                  </a:lnTo>
                  <a:lnTo>
                    <a:pt x="178" y="539"/>
                  </a:lnTo>
                  <a:lnTo>
                    <a:pt x="177" y="539"/>
                  </a:lnTo>
                  <a:lnTo>
                    <a:pt x="177" y="543"/>
                  </a:lnTo>
                  <a:lnTo>
                    <a:pt x="178" y="541"/>
                  </a:lnTo>
                  <a:lnTo>
                    <a:pt x="178" y="545"/>
                  </a:lnTo>
                  <a:lnTo>
                    <a:pt x="177" y="545"/>
                  </a:lnTo>
                  <a:lnTo>
                    <a:pt x="177" y="549"/>
                  </a:lnTo>
                  <a:lnTo>
                    <a:pt x="176" y="549"/>
                  </a:lnTo>
                  <a:lnTo>
                    <a:pt x="176" y="551"/>
                  </a:lnTo>
                  <a:lnTo>
                    <a:pt x="178" y="551"/>
                  </a:lnTo>
                  <a:lnTo>
                    <a:pt x="179" y="551"/>
                  </a:lnTo>
                  <a:lnTo>
                    <a:pt x="179" y="552"/>
                  </a:lnTo>
                  <a:lnTo>
                    <a:pt x="178" y="554"/>
                  </a:lnTo>
                  <a:lnTo>
                    <a:pt x="179" y="554"/>
                  </a:lnTo>
                  <a:lnTo>
                    <a:pt x="178" y="556"/>
                  </a:lnTo>
                  <a:lnTo>
                    <a:pt x="177" y="558"/>
                  </a:lnTo>
                  <a:lnTo>
                    <a:pt x="177" y="562"/>
                  </a:lnTo>
                  <a:lnTo>
                    <a:pt x="178" y="562"/>
                  </a:lnTo>
                  <a:lnTo>
                    <a:pt x="176" y="567"/>
                  </a:lnTo>
                  <a:lnTo>
                    <a:pt x="177" y="569"/>
                  </a:lnTo>
                  <a:lnTo>
                    <a:pt x="176" y="571"/>
                  </a:lnTo>
                  <a:lnTo>
                    <a:pt x="175" y="575"/>
                  </a:lnTo>
                  <a:lnTo>
                    <a:pt x="174" y="575"/>
                  </a:lnTo>
                  <a:lnTo>
                    <a:pt x="174" y="569"/>
                  </a:lnTo>
                  <a:lnTo>
                    <a:pt x="172" y="567"/>
                  </a:lnTo>
                  <a:lnTo>
                    <a:pt x="171" y="571"/>
                  </a:lnTo>
                  <a:lnTo>
                    <a:pt x="170" y="569"/>
                  </a:lnTo>
                  <a:lnTo>
                    <a:pt x="171" y="562"/>
                  </a:lnTo>
                  <a:lnTo>
                    <a:pt x="164" y="541"/>
                  </a:lnTo>
                  <a:lnTo>
                    <a:pt x="160" y="543"/>
                  </a:lnTo>
                  <a:lnTo>
                    <a:pt x="159" y="537"/>
                  </a:lnTo>
                  <a:lnTo>
                    <a:pt x="151" y="541"/>
                  </a:lnTo>
                  <a:lnTo>
                    <a:pt x="150" y="543"/>
                  </a:lnTo>
                  <a:lnTo>
                    <a:pt x="144" y="552"/>
                  </a:lnTo>
                  <a:lnTo>
                    <a:pt x="142" y="549"/>
                  </a:lnTo>
                  <a:lnTo>
                    <a:pt x="137" y="558"/>
                  </a:lnTo>
                  <a:lnTo>
                    <a:pt x="131" y="558"/>
                  </a:lnTo>
                  <a:lnTo>
                    <a:pt x="131" y="560"/>
                  </a:lnTo>
                  <a:lnTo>
                    <a:pt x="127" y="562"/>
                  </a:lnTo>
                  <a:lnTo>
                    <a:pt x="120" y="543"/>
                  </a:lnTo>
                  <a:lnTo>
                    <a:pt x="120" y="532"/>
                  </a:lnTo>
                  <a:lnTo>
                    <a:pt x="118" y="530"/>
                  </a:lnTo>
                  <a:lnTo>
                    <a:pt x="118" y="524"/>
                  </a:lnTo>
                  <a:lnTo>
                    <a:pt x="116" y="523"/>
                  </a:lnTo>
                  <a:lnTo>
                    <a:pt x="115" y="509"/>
                  </a:lnTo>
                  <a:lnTo>
                    <a:pt x="110" y="509"/>
                  </a:lnTo>
                  <a:lnTo>
                    <a:pt x="109" y="513"/>
                  </a:lnTo>
                  <a:lnTo>
                    <a:pt x="106" y="515"/>
                  </a:lnTo>
                  <a:lnTo>
                    <a:pt x="105" y="532"/>
                  </a:lnTo>
                  <a:lnTo>
                    <a:pt x="103" y="534"/>
                  </a:lnTo>
                  <a:lnTo>
                    <a:pt x="101" y="530"/>
                  </a:lnTo>
                  <a:lnTo>
                    <a:pt x="97" y="534"/>
                  </a:lnTo>
                  <a:lnTo>
                    <a:pt x="97" y="539"/>
                  </a:lnTo>
                  <a:lnTo>
                    <a:pt x="89" y="551"/>
                  </a:lnTo>
                  <a:lnTo>
                    <a:pt x="82" y="549"/>
                  </a:lnTo>
                  <a:lnTo>
                    <a:pt x="82" y="543"/>
                  </a:lnTo>
                  <a:lnTo>
                    <a:pt x="79" y="543"/>
                  </a:lnTo>
                  <a:lnTo>
                    <a:pt x="74" y="541"/>
                  </a:lnTo>
                  <a:lnTo>
                    <a:pt x="69" y="547"/>
                  </a:lnTo>
                  <a:lnTo>
                    <a:pt x="67" y="545"/>
                  </a:lnTo>
                  <a:lnTo>
                    <a:pt x="65" y="537"/>
                  </a:lnTo>
                  <a:lnTo>
                    <a:pt x="67" y="536"/>
                  </a:lnTo>
                  <a:lnTo>
                    <a:pt x="64" y="511"/>
                  </a:lnTo>
                  <a:lnTo>
                    <a:pt x="65" y="511"/>
                  </a:lnTo>
                  <a:lnTo>
                    <a:pt x="62" y="504"/>
                  </a:lnTo>
                  <a:lnTo>
                    <a:pt x="59" y="483"/>
                  </a:lnTo>
                  <a:lnTo>
                    <a:pt x="53" y="474"/>
                  </a:lnTo>
                  <a:lnTo>
                    <a:pt x="52" y="461"/>
                  </a:lnTo>
                  <a:lnTo>
                    <a:pt x="57" y="451"/>
                  </a:lnTo>
                  <a:lnTo>
                    <a:pt x="56" y="446"/>
                  </a:lnTo>
                  <a:lnTo>
                    <a:pt x="54" y="446"/>
                  </a:lnTo>
                  <a:lnTo>
                    <a:pt x="56" y="435"/>
                  </a:lnTo>
                  <a:lnTo>
                    <a:pt x="55" y="431"/>
                  </a:lnTo>
                  <a:lnTo>
                    <a:pt x="53" y="433"/>
                  </a:lnTo>
                  <a:lnTo>
                    <a:pt x="51" y="431"/>
                  </a:lnTo>
                  <a:lnTo>
                    <a:pt x="50" y="425"/>
                  </a:lnTo>
                  <a:lnTo>
                    <a:pt x="48" y="425"/>
                  </a:lnTo>
                  <a:lnTo>
                    <a:pt x="47" y="431"/>
                  </a:lnTo>
                  <a:lnTo>
                    <a:pt x="43" y="435"/>
                  </a:lnTo>
                  <a:lnTo>
                    <a:pt x="42" y="429"/>
                  </a:lnTo>
                  <a:lnTo>
                    <a:pt x="35" y="433"/>
                  </a:lnTo>
                  <a:lnTo>
                    <a:pt x="35" y="436"/>
                  </a:lnTo>
                  <a:lnTo>
                    <a:pt x="31" y="433"/>
                  </a:lnTo>
                  <a:lnTo>
                    <a:pt x="31" y="429"/>
                  </a:lnTo>
                  <a:lnTo>
                    <a:pt x="34" y="425"/>
                  </a:lnTo>
                  <a:lnTo>
                    <a:pt x="31" y="412"/>
                  </a:lnTo>
                  <a:lnTo>
                    <a:pt x="32" y="403"/>
                  </a:lnTo>
                  <a:lnTo>
                    <a:pt x="28" y="399"/>
                  </a:lnTo>
                  <a:lnTo>
                    <a:pt x="30" y="397"/>
                  </a:lnTo>
                  <a:lnTo>
                    <a:pt x="28" y="392"/>
                  </a:lnTo>
                  <a:lnTo>
                    <a:pt x="28" y="388"/>
                  </a:lnTo>
                  <a:lnTo>
                    <a:pt x="29" y="382"/>
                  </a:lnTo>
                  <a:lnTo>
                    <a:pt x="28" y="380"/>
                  </a:lnTo>
                  <a:lnTo>
                    <a:pt x="29" y="375"/>
                  </a:lnTo>
                  <a:lnTo>
                    <a:pt x="27" y="371"/>
                  </a:lnTo>
                  <a:lnTo>
                    <a:pt x="26" y="371"/>
                  </a:lnTo>
                  <a:lnTo>
                    <a:pt x="27" y="367"/>
                  </a:lnTo>
                  <a:lnTo>
                    <a:pt x="25" y="358"/>
                  </a:lnTo>
                  <a:lnTo>
                    <a:pt x="23" y="354"/>
                  </a:lnTo>
                  <a:lnTo>
                    <a:pt x="20" y="354"/>
                  </a:lnTo>
                  <a:lnTo>
                    <a:pt x="19" y="352"/>
                  </a:lnTo>
                  <a:lnTo>
                    <a:pt x="18" y="343"/>
                  </a:lnTo>
                  <a:lnTo>
                    <a:pt x="17" y="341"/>
                  </a:lnTo>
                  <a:lnTo>
                    <a:pt x="15" y="341"/>
                  </a:lnTo>
                  <a:lnTo>
                    <a:pt x="13" y="343"/>
                  </a:lnTo>
                  <a:lnTo>
                    <a:pt x="13" y="341"/>
                  </a:lnTo>
                  <a:lnTo>
                    <a:pt x="15" y="339"/>
                  </a:lnTo>
                  <a:lnTo>
                    <a:pt x="11" y="332"/>
                  </a:lnTo>
                  <a:lnTo>
                    <a:pt x="9" y="333"/>
                  </a:lnTo>
                  <a:lnTo>
                    <a:pt x="6" y="332"/>
                  </a:lnTo>
                  <a:lnTo>
                    <a:pt x="4" y="322"/>
                  </a:lnTo>
                  <a:lnTo>
                    <a:pt x="4" y="320"/>
                  </a:lnTo>
                  <a:lnTo>
                    <a:pt x="2" y="317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9DB6E3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82D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50" name="Freeform 209"/>
            <p:cNvSpPr>
              <a:spLocks/>
            </p:cNvSpPr>
            <p:nvPr/>
          </p:nvSpPr>
          <p:spPr bwMode="auto">
            <a:xfrm>
              <a:off x="3066" y="2390"/>
              <a:ext cx="235" cy="183"/>
            </a:xfrm>
            <a:custGeom>
              <a:avLst/>
              <a:gdLst>
                <a:gd name="T0" fmla="*/ 2 w 204"/>
                <a:gd name="T1" fmla="*/ 39 h 305"/>
                <a:gd name="T2" fmla="*/ 9 w 204"/>
                <a:gd name="T3" fmla="*/ 37 h 305"/>
                <a:gd name="T4" fmla="*/ 20 w 204"/>
                <a:gd name="T5" fmla="*/ 36 h 305"/>
                <a:gd name="T6" fmla="*/ 30 w 204"/>
                <a:gd name="T7" fmla="*/ 34 h 305"/>
                <a:gd name="T8" fmla="*/ 38 w 204"/>
                <a:gd name="T9" fmla="*/ 33 h 305"/>
                <a:gd name="T10" fmla="*/ 50 w 204"/>
                <a:gd name="T11" fmla="*/ 33 h 305"/>
                <a:gd name="T12" fmla="*/ 62 w 204"/>
                <a:gd name="T13" fmla="*/ 30 h 305"/>
                <a:gd name="T14" fmla="*/ 79 w 204"/>
                <a:gd name="T15" fmla="*/ 26 h 305"/>
                <a:gd name="T16" fmla="*/ 86 w 204"/>
                <a:gd name="T17" fmla="*/ 25 h 305"/>
                <a:gd name="T18" fmla="*/ 91 w 204"/>
                <a:gd name="T19" fmla="*/ 20 h 305"/>
                <a:gd name="T20" fmla="*/ 86 w 204"/>
                <a:gd name="T21" fmla="*/ 20 h 305"/>
                <a:gd name="T22" fmla="*/ 91 w 204"/>
                <a:gd name="T23" fmla="*/ 19 h 305"/>
                <a:gd name="T24" fmla="*/ 99 w 204"/>
                <a:gd name="T25" fmla="*/ 17 h 305"/>
                <a:gd name="T26" fmla="*/ 108 w 204"/>
                <a:gd name="T27" fmla="*/ 17 h 305"/>
                <a:gd name="T28" fmla="*/ 129 w 204"/>
                <a:gd name="T29" fmla="*/ 17 h 305"/>
                <a:gd name="T30" fmla="*/ 137 w 204"/>
                <a:gd name="T31" fmla="*/ 16 h 305"/>
                <a:gd name="T32" fmla="*/ 147 w 204"/>
                <a:gd name="T33" fmla="*/ 16 h 305"/>
                <a:gd name="T34" fmla="*/ 141 w 204"/>
                <a:gd name="T35" fmla="*/ 15 h 305"/>
                <a:gd name="T36" fmla="*/ 137 w 204"/>
                <a:gd name="T37" fmla="*/ 13 h 305"/>
                <a:gd name="T38" fmla="*/ 124 w 204"/>
                <a:gd name="T39" fmla="*/ 13 h 305"/>
                <a:gd name="T40" fmla="*/ 129 w 204"/>
                <a:gd name="T41" fmla="*/ 11 h 305"/>
                <a:gd name="T42" fmla="*/ 139 w 204"/>
                <a:gd name="T43" fmla="*/ 10 h 305"/>
                <a:gd name="T44" fmla="*/ 149 w 204"/>
                <a:gd name="T45" fmla="*/ 10 h 305"/>
                <a:gd name="T46" fmla="*/ 151 w 204"/>
                <a:gd name="T47" fmla="*/ 8 h 305"/>
                <a:gd name="T48" fmla="*/ 160 w 204"/>
                <a:gd name="T49" fmla="*/ 6 h 305"/>
                <a:gd name="T50" fmla="*/ 169 w 204"/>
                <a:gd name="T51" fmla="*/ 1 h 305"/>
                <a:gd name="T52" fmla="*/ 183 w 204"/>
                <a:gd name="T53" fmla="*/ 0 h 305"/>
                <a:gd name="T54" fmla="*/ 200 w 204"/>
                <a:gd name="T55" fmla="*/ 1 h 305"/>
                <a:gd name="T56" fmla="*/ 225 w 204"/>
                <a:gd name="T57" fmla="*/ 4 h 305"/>
                <a:gd name="T58" fmla="*/ 257 w 204"/>
                <a:gd name="T59" fmla="*/ 5 h 305"/>
                <a:gd name="T60" fmla="*/ 260 w 204"/>
                <a:gd name="T61" fmla="*/ 5 h 305"/>
                <a:gd name="T62" fmla="*/ 279 w 204"/>
                <a:gd name="T63" fmla="*/ 5 h 305"/>
                <a:gd name="T64" fmla="*/ 288 w 204"/>
                <a:gd name="T65" fmla="*/ 3 h 305"/>
                <a:gd name="T66" fmla="*/ 303 w 204"/>
                <a:gd name="T67" fmla="*/ 2 h 305"/>
                <a:gd name="T68" fmla="*/ 314 w 204"/>
                <a:gd name="T69" fmla="*/ 2 h 305"/>
                <a:gd name="T70" fmla="*/ 325 w 204"/>
                <a:gd name="T71" fmla="*/ 4 h 305"/>
                <a:gd name="T72" fmla="*/ 332 w 204"/>
                <a:gd name="T73" fmla="*/ 5 h 305"/>
                <a:gd name="T74" fmla="*/ 341 w 204"/>
                <a:gd name="T75" fmla="*/ 5 h 305"/>
                <a:gd name="T76" fmla="*/ 358 w 204"/>
                <a:gd name="T77" fmla="*/ 7 h 305"/>
                <a:gd name="T78" fmla="*/ 346 w 204"/>
                <a:gd name="T79" fmla="*/ 9 h 305"/>
                <a:gd name="T80" fmla="*/ 335 w 204"/>
                <a:gd name="T81" fmla="*/ 10 h 305"/>
                <a:gd name="T82" fmla="*/ 323 w 204"/>
                <a:gd name="T83" fmla="*/ 11 h 305"/>
                <a:gd name="T84" fmla="*/ 324 w 204"/>
                <a:gd name="T85" fmla="*/ 13 h 3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04" h="305">
                  <a:moveTo>
                    <a:pt x="0" y="305"/>
                  </a:moveTo>
                  <a:lnTo>
                    <a:pt x="1" y="300"/>
                  </a:lnTo>
                  <a:lnTo>
                    <a:pt x="2" y="300"/>
                  </a:lnTo>
                  <a:lnTo>
                    <a:pt x="3" y="289"/>
                  </a:lnTo>
                  <a:lnTo>
                    <a:pt x="4" y="290"/>
                  </a:lnTo>
                  <a:lnTo>
                    <a:pt x="5" y="289"/>
                  </a:lnTo>
                  <a:lnTo>
                    <a:pt x="7" y="290"/>
                  </a:lnTo>
                  <a:lnTo>
                    <a:pt x="8" y="289"/>
                  </a:lnTo>
                  <a:lnTo>
                    <a:pt x="11" y="279"/>
                  </a:lnTo>
                  <a:lnTo>
                    <a:pt x="10" y="274"/>
                  </a:lnTo>
                  <a:lnTo>
                    <a:pt x="11" y="268"/>
                  </a:lnTo>
                  <a:lnTo>
                    <a:pt x="17" y="264"/>
                  </a:lnTo>
                  <a:lnTo>
                    <a:pt x="16" y="257"/>
                  </a:lnTo>
                  <a:lnTo>
                    <a:pt x="19" y="259"/>
                  </a:lnTo>
                  <a:lnTo>
                    <a:pt x="22" y="255"/>
                  </a:lnTo>
                  <a:lnTo>
                    <a:pt x="22" y="257"/>
                  </a:lnTo>
                  <a:lnTo>
                    <a:pt x="25" y="255"/>
                  </a:lnTo>
                  <a:lnTo>
                    <a:pt x="28" y="253"/>
                  </a:lnTo>
                  <a:lnTo>
                    <a:pt x="28" y="246"/>
                  </a:lnTo>
                  <a:lnTo>
                    <a:pt x="33" y="234"/>
                  </a:lnTo>
                  <a:lnTo>
                    <a:pt x="36" y="231"/>
                  </a:lnTo>
                  <a:lnTo>
                    <a:pt x="37" y="232"/>
                  </a:lnTo>
                  <a:lnTo>
                    <a:pt x="43" y="219"/>
                  </a:lnTo>
                  <a:lnTo>
                    <a:pt x="45" y="202"/>
                  </a:lnTo>
                  <a:lnTo>
                    <a:pt x="47" y="202"/>
                  </a:lnTo>
                  <a:lnTo>
                    <a:pt x="49" y="195"/>
                  </a:lnTo>
                  <a:lnTo>
                    <a:pt x="49" y="188"/>
                  </a:lnTo>
                  <a:lnTo>
                    <a:pt x="51" y="188"/>
                  </a:lnTo>
                  <a:lnTo>
                    <a:pt x="50" y="163"/>
                  </a:lnTo>
                  <a:lnTo>
                    <a:pt x="52" y="159"/>
                  </a:lnTo>
                  <a:lnTo>
                    <a:pt x="51" y="158"/>
                  </a:lnTo>
                  <a:lnTo>
                    <a:pt x="49" y="158"/>
                  </a:lnTo>
                  <a:lnTo>
                    <a:pt x="49" y="154"/>
                  </a:lnTo>
                  <a:lnTo>
                    <a:pt x="53" y="150"/>
                  </a:lnTo>
                  <a:lnTo>
                    <a:pt x="53" y="148"/>
                  </a:lnTo>
                  <a:lnTo>
                    <a:pt x="52" y="148"/>
                  </a:lnTo>
                  <a:lnTo>
                    <a:pt x="49" y="133"/>
                  </a:lnTo>
                  <a:lnTo>
                    <a:pt x="53" y="128"/>
                  </a:lnTo>
                  <a:lnTo>
                    <a:pt x="56" y="128"/>
                  </a:lnTo>
                  <a:lnTo>
                    <a:pt x="57" y="129"/>
                  </a:lnTo>
                  <a:lnTo>
                    <a:pt x="61" y="133"/>
                  </a:lnTo>
                  <a:lnTo>
                    <a:pt x="62" y="131"/>
                  </a:lnTo>
                  <a:lnTo>
                    <a:pt x="66" y="133"/>
                  </a:lnTo>
                  <a:lnTo>
                    <a:pt x="72" y="133"/>
                  </a:lnTo>
                  <a:lnTo>
                    <a:pt x="73" y="133"/>
                  </a:lnTo>
                  <a:lnTo>
                    <a:pt x="73" y="126"/>
                  </a:lnTo>
                  <a:lnTo>
                    <a:pt x="75" y="126"/>
                  </a:lnTo>
                  <a:lnTo>
                    <a:pt x="77" y="122"/>
                  </a:lnTo>
                  <a:lnTo>
                    <a:pt x="78" y="122"/>
                  </a:lnTo>
                  <a:lnTo>
                    <a:pt x="80" y="124"/>
                  </a:lnTo>
                  <a:lnTo>
                    <a:pt x="83" y="120"/>
                  </a:lnTo>
                  <a:lnTo>
                    <a:pt x="82" y="118"/>
                  </a:lnTo>
                  <a:lnTo>
                    <a:pt x="81" y="118"/>
                  </a:lnTo>
                  <a:lnTo>
                    <a:pt x="80" y="115"/>
                  </a:lnTo>
                  <a:lnTo>
                    <a:pt x="79" y="116"/>
                  </a:lnTo>
                  <a:lnTo>
                    <a:pt x="78" y="101"/>
                  </a:lnTo>
                  <a:lnTo>
                    <a:pt x="77" y="98"/>
                  </a:lnTo>
                  <a:lnTo>
                    <a:pt x="74" y="101"/>
                  </a:lnTo>
                  <a:lnTo>
                    <a:pt x="72" y="100"/>
                  </a:lnTo>
                  <a:lnTo>
                    <a:pt x="71" y="96"/>
                  </a:lnTo>
                  <a:lnTo>
                    <a:pt x="72" y="92"/>
                  </a:lnTo>
                  <a:lnTo>
                    <a:pt x="71" y="86"/>
                  </a:lnTo>
                  <a:lnTo>
                    <a:pt x="73" y="86"/>
                  </a:lnTo>
                  <a:lnTo>
                    <a:pt x="76" y="85"/>
                  </a:lnTo>
                  <a:lnTo>
                    <a:pt x="77" y="79"/>
                  </a:lnTo>
                  <a:lnTo>
                    <a:pt x="79" y="77"/>
                  </a:lnTo>
                  <a:lnTo>
                    <a:pt x="80" y="75"/>
                  </a:lnTo>
                  <a:lnTo>
                    <a:pt x="82" y="81"/>
                  </a:lnTo>
                  <a:lnTo>
                    <a:pt x="84" y="79"/>
                  </a:lnTo>
                  <a:lnTo>
                    <a:pt x="86" y="68"/>
                  </a:lnTo>
                  <a:lnTo>
                    <a:pt x="86" y="60"/>
                  </a:lnTo>
                  <a:lnTo>
                    <a:pt x="86" y="58"/>
                  </a:lnTo>
                  <a:lnTo>
                    <a:pt x="89" y="60"/>
                  </a:lnTo>
                  <a:lnTo>
                    <a:pt x="92" y="51"/>
                  </a:lnTo>
                  <a:lnTo>
                    <a:pt x="91" y="43"/>
                  </a:lnTo>
                  <a:lnTo>
                    <a:pt x="92" y="32"/>
                  </a:lnTo>
                  <a:lnTo>
                    <a:pt x="95" y="27"/>
                  </a:lnTo>
                  <a:lnTo>
                    <a:pt x="96" y="12"/>
                  </a:lnTo>
                  <a:lnTo>
                    <a:pt x="95" y="8"/>
                  </a:lnTo>
                  <a:lnTo>
                    <a:pt x="96" y="4"/>
                  </a:lnTo>
                  <a:lnTo>
                    <a:pt x="104" y="0"/>
                  </a:lnTo>
                  <a:lnTo>
                    <a:pt x="105" y="4"/>
                  </a:lnTo>
                  <a:lnTo>
                    <a:pt x="112" y="0"/>
                  </a:lnTo>
                  <a:lnTo>
                    <a:pt x="114" y="4"/>
                  </a:lnTo>
                  <a:lnTo>
                    <a:pt x="116" y="13"/>
                  </a:lnTo>
                  <a:lnTo>
                    <a:pt x="119" y="19"/>
                  </a:lnTo>
                  <a:lnTo>
                    <a:pt x="128" y="30"/>
                  </a:lnTo>
                  <a:lnTo>
                    <a:pt x="143" y="28"/>
                  </a:lnTo>
                  <a:lnTo>
                    <a:pt x="143" y="38"/>
                  </a:lnTo>
                  <a:lnTo>
                    <a:pt x="146" y="36"/>
                  </a:lnTo>
                  <a:lnTo>
                    <a:pt x="146" y="32"/>
                  </a:lnTo>
                  <a:lnTo>
                    <a:pt x="147" y="32"/>
                  </a:lnTo>
                  <a:lnTo>
                    <a:pt x="148" y="42"/>
                  </a:lnTo>
                  <a:lnTo>
                    <a:pt x="152" y="53"/>
                  </a:lnTo>
                  <a:lnTo>
                    <a:pt x="153" y="53"/>
                  </a:lnTo>
                  <a:lnTo>
                    <a:pt x="158" y="40"/>
                  </a:lnTo>
                  <a:lnTo>
                    <a:pt x="163" y="40"/>
                  </a:lnTo>
                  <a:lnTo>
                    <a:pt x="166" y="32"/>
                  </a:lnTo>
                  <a:lnTo>
                    <a:pt x="163" y="25"/>
                  </a:lnTo>
                  <a:lnTo>
                    <a:pt x="167" y="23"/>
                  </a:lnTo>
                  <a:lnTo>
                    <a:pt x="169" y="17"/>
                  </a:lnTo>
                  <a:lnTo>
                    <a:pt x="172" y="15"/>
                  </a:lnTo>
                  <a:lnTo>
                    <a:pt x="174" y="17"/>
                  </a:lnTo>
                  <a:lnTo>
                    <a:pt x="176" y="13"/>
                  </a:lnTo>
                  <a:lnTo>
                    <a:pt x="179" y="13"/>
                  </a:lnTo>
                  <a:lnTo>
                    <a:pt x="182" y="15"/>
                  </a:lnTo>
                  <a:lnTo>
                    <a:pt x="183" y="30"/>
                  </a:lnTo>
                  <a:lnTo>
                    <a:pt x="185" y="32"/>
                  </a:lnTo>
                  <a:lnTo>
                    <a:pt x="184" y="40"/>
                  </a:lnTo>
                  <a:lnTo>
                    <a:pt x="186" y="38"/>
                  </a:lnTo>
                  <a:lnTo>
                    <a:pt x="188" y="42"/>
                  </a:lnTo>
                  <a:lnTo>
                    <a:pt x="188" y="38"/>
                  </a:lnTo>
                  <a:lnTo>
                    <a:pt x="192" y="34"/>
                  </a:lnTo>
                  <a:lnTo>
                    <a:pt x="194" y="40"/>
                  </a:lnTo>
                  <a:lnTo>
                    <a:pt x="194" y="45"/>
                  </a:lnTo>
                  <a:lnTo>
                    <a:pt x="199" y="43"/>
                  </a:lnTo>
                  <a:lnTo>
                    <a:pt x="203" y="51"/>
                  </a:lnTo>
                  <a:lnTo>
                    <a:pt x="204" y="56"/>
                  </a:lnTo>
                  <a:lnTo>
                    <a:pt x="198" y="64"/>
                  </a:lnTo>
                  <a:lnTo>
                    <a:pt x="196" y="70"/>
                  </a:lnTo>
                  <a:lnTo>
                    <a:pt x="196" y="71"/>
                  </a:lnTo>
                  <a:lnTo>
                    <a:pt x="193" y="73"/>
                  </a:lnTo>
                  <a:lnTo>
                    <a:pt x="191" y="73"/>
                  </a:lnTo>
                  <a:lnTo>
                    <a:pt x="188" y="79"/>
                  </a:lnTo>
                  <a:lnTo>
                    <a:pt x="184" y="85"/>
                  </a:lnTo>
                  <a:lnTo>
                    <a:pt x="183" y="88"/>
                  </a:lnTo>
                  <a:lnTo>
                    <a:pt x="182" y="92"/>
                  </a:lnTo>
                  <a:lnTo>
                    <a:pt x="183" y="96"/>
                  </a:lnTo>
                  <a:lnTo>
                    <a:pt x="184" y="98"/>
                  </a:lnTo>
                  <a:lnTo>
                    <a:pt x="183" y="100"/>
                  </a:lnTo>
                  <a:lnTo>
                    <a:pt x="182" y="100"/>
                  </a:lnTo>
                </a:path>
              </a:pathLst>
            </a:custGeom>
            <a:solidFill>
              <a:srgbClr val="9DB6E3"/>
            </a:solidFill>
            <a:ln w="285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82D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51" name="Freeform 210"/>
            <p:cNvSpPr>
              <a:spLocks/>
            </p:cNvSpPr>
            <p:nvPr/>
          </p:nvSpPr>
          <p:spPr bwMode="auto">
            <a:xfrm>
              <a:off x="3097" y="509"/>
              <a:ext cx="887" cy="761"/>
            </a:xfrm>
            <a:custGeom>
              <a:avLst/>
              <a:gdLst>
                <a:gd name="T0" fmla="*/ 178 w 768"/>
                <a:gd name="T1" fmla="*/ 38 h 1265"/>
                <a:gd name="T2" fmla="*/ 394 w 768"/>
                <a:gd name="T3" fmla="*/ 29 h 1265"/>
                <a:gd name="T4" fmla="*/ 459 w 768"/>
                <a:gd name="T5" fmla="*/ 47 h 1265"/>
                <a:gd name="T6" fmla="*/ 411 w 768"/>
                <a:gd name="T7" fmla="*/ 61 h 1265"/>
                <a:gd name="T8" fmla="*/ 255 w 768"/>
                <a:gd name="T9" fmla="*/ 96 h 1265"/>
                <a:gd name="T10" fmla="*/ 261 w 768"/>
                <a:gd name="T11" fmla="*/ 117 h 1265"/>
                <a:gd name="T12" fmla="*/ 248 w 768"/>
                <a:gd name="T13" fmla="*/ 123 h 1265"/>
                <a:gd name="T14" fmla="*/ 346 w 768"/>
                <a:gd name="T15" fmla="*/ 127 h 1265"/>
                <a:gd name="T16" fmla="*/ 375 w 768"/>
                <a:gd name="T17" fmla="*/ 137 h 1265"/>
                <a:gd name="T18" fmla="*/ 448 w 768"/>
                <a:gd name="T19" fmla="*/ 138 h 1265"/>
                <a:gd name="T20" fmla="*/ 509 w 768"/>
                <a:gd name="T21" fmla="*/ 137 h 1265"/>
                <a:gd name="T22" fmla="*/ 663 w 768"/>
                <a:gd name="T23" fmla="*/ 141 h 1265"/>
                <a:gd name="T24" fmla="*/ 735 w 768"/>
                <a:gd name="T25" fmla="*/ 150 h 1265"/>
                <a:gd name="T26" fmla="*/ 793 w 768"/>
                <a:gd name="T27" fmla="*/ 155 h 1265"/>
                <a:gd name="T28" fmla="*/ 847 w 768"/>
                <a:gd name="T29" fmla="*/ 158 h 1265"/>
                <a:gd name="T30" fmla="*/ 912 w 768"/>
                <a:gd name="T31" fmla="*/ 162 h 1265"/>
                <a:gd name="T32" fmla="*/ 1014 w 768"/>
                <a:gd name="T33" fmla="*/ 156 h 1265"/>
                <a:gd name="T34" fmla="*/ 1082 w 768"/>
                <a:gd name="T35" fmla="*/ 163 h 1265"/>
                <a:gd name="T36" fmla="*/ 1113 w 768"/>
                <a:gd name="T37" fmla="*/ 159 h 1265"/>
                <a:gd name="T38" fmla="*/ 1095 w 768"/>
                <a:gd name="T39" fmla="*/ 144 h 1265"/>
                <a:gd name="T40" fmla="*/ 1086 w 768"/>
                <a:gd name="T41" fmla="*/ 136 h 1265"/>
                <a:gd name="T42" fmla="*/ 1130 w 768"/>
                <a:gd name="T43" fmla="*/ 131 h 1265"/>
                <a:gd name="T44" fmla="*/ 1248 w 768"/>
                <a:gd name="T45" fmla="*/ 129 h 1265"/>
                <a:gd name="T46" fmla="*/ 1265 w 768"/>
                <a:gd name="T47" fmla="*/ 122 h 1265"/>
                <a:gd name="T48" fmla="*/ 1291 w 768"/>
                <a:gd name="T49" fmla="*/ 117 h 1265"/>
                <a:gd name="T50" fmla="*/ 1302 w 768"/>
                <a:gd name="T51" fmla="*/ 112 h 1265"/>
                <a:gd name="T52" fmla="*/ 1320 w 768"/>
                <a:gd name="T53" fmla="*/ 105 h 1265"/>
                <a:gd name="T54" fmla="*/ 1320 w 768"/>
                <a:gd name="T55" fmla="*/ 97 h 1265"/>
                <a:gd name="T56" fmla="*/ 1319 w 768"/>
                <a:gd name="T57" fmla="*/ 87 h 1265"/>
                <a:gd name="T58" fmla="*/ 1355 w 768"/>
                <a:gd name="T59" fmla="*/ 81 h 1265"/>
                <a:gd name="T60" fmla="*/ 1341 w 768"/>
                <a:gd name="T61" fmla="*/ 73 h 1265"/>
                <a:gd name="T62" fmla="*/ 1310 w 768"/>
                <a:gd name="T63" fmla="*/ 67 h 1265"/>
                <a:gd name="T64" fmla="*/ 1250 w 768"/>
                <a:gd name="T65" fmla="*/ 73 h 1265"/>
                <a:gd name="T66" fmla="*/ 1183 w 768"/>
                <a:gd name="T67" fmla="*/ 78 h 1265"/>
                <a:gd name="T68" fmla="*/ 1136 w 768"/>
                <a:gd name="T69" fmla="*/ 83 h 1265"/>
                <a:gd name="T70" fmla="*/ 1067 w 768"/>
                <a:gd name="T71" fmla="*/ 86 h 1265"/>
                <a:gd name="T72" fmla="*/ 987 w 768"/>
                <a:gd name="T73" fmla="*/ 83 h 1265"/>
                <a:gd name="T74" fmla="*/ 964 w 768"/>
                <a:gd name="T75" fmla="*/ 75 h 1265"/>
                <a:gd name="T76" fmla="*/ 948 w 768"/>
                <a:gd name="T77" fmla="*/ 67 h 1265"/>
                <a:gd name="T78" fmla="*/ 875 w 768"/>
                <a:gd name="T79" fmla="*/ 66 h 1265"/>
                <a:gd name="T80" fmla="*/ 834 w 768"/>
                <a:gd name="T81" fmla="*/ 62 h 1265"/>
                <a:gd name="T82" fmla="*/ 778 w 768"/>
                <a:gd name="T83" fmla="*/ 61 h 1265"/>
                <a:gd name="T84" fmla="*/ 725 w 768"/>
                <a:gd name="T85" fmla="*/ 60 h 1265"/>
                <a:gd name="T86" fmla="*/ 670 w 768"/>
                <a:gd name="T87" fmla="*/ 60 h 1265"/>
                <a:gd name="T88" fmla="*/ 627 w 768"/>
                <a:gd name="T89" fmla="*/ 54 h 1265"/>
                <a:gd name="T90" fmla="*/ 608 w 768"/>
                <a:gd name="T91" fmla="*/ 48 h 1265"/>
                <a:gd name="T92" fmla="*/ 574 w 768"/>
                <a:gd name="T93" fmla="*/ 39 h 1265"/>
                <a:gd name="T94" fmla="*/ 550 w 768"/>
                <a:gd name="T95" fmla="*/ 33 h 1265"/>
                <a:gd name="T96" fmla="*/ 534 w 768"/>
                <a:gd name="T97" fmla="*/ 31 h 1265"/>
                <a:gd name="T98" fmla="*/ 506 w 768"/>
                <a:gd name="T99" fmla="*/ 24 h 1265"/>
                <a:gd name="T100" fmla="*/ 487 w 768"/>
                <a:gd name="T101" fmla="*/ 17 h 1265"/>
                <a:gd name="T102" fmla="*/ 445 w 768"/>
                <a:gd name="T103" fmla="*/ 12 h 1265"/>
                <a:gd name="T104" fmla="*/ 425 w 768"/>
                <a:gd name="T105" fmla="*/ 8 h 1265"/>
                <a:gd name="T106" fmla="*/ 389 w 768"/>
                <a:gd name="T107" fmla="*/ 6 h 1265"/>
                <a:gd name="T108" fmla="*/ 319 w 768"/>
                <a:gd name="T109" fmla="*/ 5 h 1265"/>
                <a:gd name="T110" fmla="*/ 260 w 768"/>
                <a:gd name="T111" fmla="*/ 3 h 1265"/>
                <a:gd name="T112" fmla="*/ 203 w 768"/>
                <a:gd name="T113" fmla="*/ 1 h 1265"/>
                <a:gd name="T114" fmla="*/ 171 w 768"/>
                <a:gd name="T115" fmla="*/ 1 h 1265"/>
                <a:gd name="T116" fmla="*/ 92 w 768"/>
                <a:gd name="T117" fmla="*/ 2 h 1265"/>
                <a:gd name="T118" fmla="*/ 51 w 768"/>
                <a:gd name="T119" fmla="*/ 10 h 126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768" h="1265">
                  <a:moveTo>
                    <a:pt x="0" y="146"/>
                  </a:moveTo>
                  <a:lnTo>
                    <a:pt x="27" y="161"/>
                  </a:lnTo>
                  <a:lnTo>
                    <a:pt x="28" y="172"/>
                  </a:lnTo>
                  <a:lnTo>
                    <a:pt x="33" y="178"/>
                  </a:lnTo>
                  <a:lnTo>
                    <a:pt x="42" y="172"/>
                  </a:lnTo>
                  <a:lnTo>
                    <a:pt x="51" y="146"/>
                  </a:lnTo>
                  <a:lnTo>
                    <a:pt x="72" y="174"/>
                  </a:lnTo>
                  <a:lnTo>
                    <a:pt x="82" y="172"/>
                  </a:lnTo>
                  <a:lnTo>
                    <a:pt x="82" y="185"/>
                  </a:lnTo>
                  <a:lnTo>
                    <a:pt x="77" y="191"/>
                  </a:lnTo>
                  <a:lnTo>
                    <a:pt x="100" y="290"/>
                  </a:lnTo>
                  <a:lnTo>
                    <a:pt x="118" y="298"/>
                  </a:lnTo>
                  <a:lnTo>
                    <a:pt x="137" y="284"/>
                  </a:lnTo>
                  <a:lnTo>
                    <a:pt x="140" y="273"/>
                  </a:lnTo>
                  <a:lnTo>
                    <a:pt x="163" y="275"/>
                  </a:lnTo>
                  <a:lnTo>
                    <a:pt x="176" y="283"/>
                  </a:lnTo>
                  <a:lnTo>
                    <a:pt x="177" y="270"/>
                  </a:lnTo>
                  <a:lnTo>
                    <a:pt x="192" y="271"/>
                  </a:lnTo>
                  <a:lnTo>
                    <a:pt x="199" y="258"/>
                  </a:lnTo>
                  <a:lnTo>
                    <a:pt x="209" y="236"/>
                  </a:lnTo>
                  <a:lnTo>
                    <a:pt x="208" y="226"/>
                  </a:lnTo>
                  <a:lnTo>
                    <a:pt x="221" y="226"/>
                  </a:lnTo>
                  <a:lnTo>
                    <a:pt x="253" y="275"/>
                  </a:lnTo>
                  <a:lnTo>
                    <a:pt x="255" y="283"/>
                  </a:lnTo>
                  <a:lnTo>
                    <a:pt x="265" y="294"/>
                  </a:lnTo>
                  <a:lnTo>
                    <a:pt x="267" y="305"/>
                  </a:lnTo>
                  <a:lnTo>
                    <a:pt x="264" y="316"/>
                  </a:lnTo>
                  <a:lnTo>
                    <a:pt x="261" y="314"/>
                  </a:lnTo>
                  <a:lnTo>
                    <a:pt x="256" y="333"/>
                  </a:lnTo>
                  <a:lnTo>
                    <a:pt x="253" y="337"/>
                  </a:lnTo>
                  <a:lnTo>
                    <a:pt x="256" y="341"/>
                  </a:lnTo>
                  <a:lnTo>
                    <a:pt x="255" y="344"/>
                  </a:lnTo>
                  <a:lnTo>
                    <a:pt x="258" y="359"/>
                  </a:lnTo>
                  <a:lnTo>
                    <a:pt x="244" y="382"/>
                  </a:lnTo>
                  <a:lnTo>
                    <a:pt x="245" y="389"/>
                  </a:lnTo>
                  <a:lnTo>
                    <a:pt x="241" y="404"/>
                  </a:lnTo>
                  <a:lnTo>
                    <a:pt x="241" y="410"/>
                  </a:lnTo>
                  <a:lnTo>
                    <a:pt x="236" y="417"/>
                  </a:lnTo>
                  <a:lnTo>
                    <a:pt x="239" y="419"/>
                  </a:lnTo>
                  <a:lnTo>
                    <a:pt x="232" y="423"/>
                  </a:lnTo>
                  <a:lnTo>
                    <a:pt x="232" y="444"/>
                  </a:lnTo>
                  <a:lnTo>
                    <a:pt x="228" y="447"/>
                  </a:lnTo>
                  <a:lnTo>
                    <a:pt x="232" y="455"/>
                  </a:lnTo>
                  <a:lnTo>
                    <a:pt x="231" y="464"/>
                  </a:lnTo>
                  <a:lnTo>
                    <a:pt x="233" y="468"/>
                  </a:lnTo>
                  <a:lnTo>
                    <a:pt x="233" y="485"/>
                  </a:lnTo>
                  <a:lnTo>
                    <a:pt x="228" y="487"/>
                  </a:lnTo>
                  <a:lnTo>
                    <a:pt x="237" y="511"/>
                  </a:lnTo>
                  <a:lnTo>
                    <a:pt x="233" y="554"/>
                  </a:lnTo>
                  <a:lnTo>
                    <a:pt x="220" y="552"/>
                  </a:lnTo>
                  <a:lnTo>
                    <a:pt x="206" y="640"/>
                  </a:lnTo>
                  <a:lnTo>
                    <a:pt x="208" y="696"/>
                  </a:lnTo>
                  <a:lnTo>
                    <a:pt x="192" y="644"/>
                  </a:lnTo>
                  <a:lnTo>
                    <a:pt x="157" y="721"/>
                  </a:lnTo>
                  <a:lnTo>
                    <a:pt x="143" y="734"/>
                  </a:lnTo>
                  <a:lnTo>
                    <a:pt x="134" y="758"/>
                  </a:lnTo>
                  <a:lnTo>
                    <a:pt x="108" y="794"/>
                  </a:lnTo>
                  <a:lnTo>
                    <a:pt x="100" y="825"/>
                  </a:lnTo>
                  <a:lnTo>
                    <a:pt x="108" y="844"/>
                  </a:lnTo>
                  <a:lnTo>
                    <a:pt x="125" y="863"/>
                  </a:lnTo>
                  <a:lnTo>
                    <a:pt x="122" y="870"/>
                  </a:lnTo>
                  <a:lnTo>
                    <a:pt x="125" y="878"/>
                  </a:lnTo>
                  <a:lnTo>
                    <a:pt x="130" y="876"/>
                  </a:lnTo>
                  <a:lnTo>
                    <a:pt x="129" y="889"/>
                  </a:lnTo>
                  <a:lnTo>
                    <a:pt x="140" y="902"/>
                  </a:lnTo>
                  <a:lnTo>
                    <a:pt x="147" y="895"/>
                  </a:lnTo>
                  <a:lnTo>
                    <a:pt x="147" y="885"/>
                  </a:lnTo>
                  <a:lnTo>
                    <a:pt x="156" y="878"/>
                  </a:lnTo>
                  <a:lnTo>
                    <a:pt x="152" y="863"/>
                  </a:lnTo>
                  <a:lnTo>
                    <a:pt x="162" y="868"/>
                  </a:lnTo>
                  <a:lnTo>
                    <a:pt x="164" y="883"/>
                  </a:lnTo>
                  <a:lnTo>
                    <a:pt x="170" y="882"/>
                  </a:lnTo>
                  <a:lnTo>
                    <a:pt x="172" y="895"/>
                  </a:lnTo>
                  <a:lnTo>
                    <a:pt x="152" y="910"/>
                  </a:lnTo>
                  <a:lnTo>
                    <a:pt x="152" y="917"/>
                  </a:lnTo>
                  <a:lnTo>
                    <a:pt x="141" y="917"/>
                  </a:lnTo>
                  <a:lnTo>
                    <a:pt x="139" y="941"/>
                  </a:lnTo>
                  <a:lnTo>
                    <a:pt x="150" y="966"/>
                  </a:lnTo>
                  <a:lnTo>
                    <a:pt x="152" y="962"/>
                  </a:lnTo>
                  <a:lnTo>
                    <a:pt x="161" y="966"/>
                  </a:lnTo>
                  <a:lnTo>
                    <a:pt x="168" y="962"/>
                  </a:lnTo>
                  <a:lnTo>
                    <a:pt x="172" y="964"/>
                  </a:lnTo>
                  <a:lnTo>
                    <a:pt x="183" y="956"/>
                  </a:lnTo>
                  <a:lnTo>
                    <a:pt x="186" y="953"/>
                  </a:lnTo>
                  <a:lnTo>
                    <a:pt x="190" y="951"/>
                  </a:lnTo>
                  <a:lnTo>
                    <a:pt x="191" y="956"/>
                  </a:lnTo>
                  <a:lnTo>
                    <a:pt x="194" y="953"/>
                  </a:lnTo>
                  <a:lnTo>
                    <a:pt x="195" y="968"/>
                  </a:lnTo>
                  <a:lnTo>
                    <a:pt x="197" y="969"/>
                  </a:lnTo>
                  <a:lnTo>
                    <a:pt x="197" y="981"/>
                  </a:lnTo>
                  <a:lnTo>
                    <a:pt x="200" y="986"/>
                  </a:lnTo>
                  <a:lnTo>
                    <a:pt x="198" y="988"/>
                  </a:lnTo>
                  <a:lnTo>
                    <a:pt x="199" y="1003"/>
                  </a:lnTo>
                  <a:lnTo>
                    <a:pt x="202" y="1005"/>
                  </a:lnTo>
                  <a:lnTo>
                    <a:pt x="201" y="1024"/>
                  </a:lnTo>
                  <a:lnTo>
                    <a:pt x="204" y="1026"/>
                  </a:lnTo>
                  <a:lnTo>
                    <a:pt x="203" y="1029"/>
                  </a:lnTo>
                  <a:lnTo>
                    <a:pt x="208" y="1031"/>
                  </a:lnTo>
                  <a:lnTo>
                    <a:pt x="210" y="1041"/>
                  </a:lnTo>
                  <a:lnTo>
                    <a:pt x="213" y="1039"/>
                  </a:lnTo>
                  <a:lnTo>
                    <a:pt x="217" y="1050"/>
                  </a:lnTo>
                  <a:lnTo>
                    <a:pt x="221" y="1050"/>
                  </a:lnTo>
                  <a:lnTo>
                    <a:pt x="224" y="1063"/>
                  </a:lnTo>
                  <a:lnTo>
                    <a:pt x="228" y="1059"/>
                  </a:lnTo>
                  <a:lnTo>
                    <a:pt x="233" y="1065"/>
                  </a:lnTo>
                  <a:lnTo>
                    <a:pt x="236" y="1059"/>
                  </a:lnTo>
                  <a:lnTo>
                    <a:pt x="238" y="1061"/>
                  </a:lnTo>
                  <a:lnTo>
                    <a:pt x="247" y="1054"/>
                  </a:lnTo>
                  <a:lnTo>
                    <a:pt x="249" y="1057"/>
                  </a:lnTo>
                  <a:lnTo>
                    <a:pt x="252" y="1057"/>
                  </a:lnTo>
                  <a:lnTo>
                    <a:pt x="252" y="1044"/>
                  </a:lnTo>
                  <a:lnTo>
                    <a:pt x="255" y="1048"/>
                  </a:lnTo>
                  <a:lnTo>
                    <a:pt x="260" y="1048"/>
                  </a:lnTo>
                  <a:lnTo>
                    <a:pt x="264" y="1061"/>
                  </a:lnTo>
                  <a:lnTo>
                    <a:pt x="273" y="1056"/>
                  </a:lnTo>
                  <a:lnTo>
                    <a:pt x="275" y="1059"/>
                  </a:lnTo>
                  <a:lnTo>
                    <a:pt x="276" y="1054"/>
                  </a:lnTo>
                  <a:lnTo>
                    <a:pt x="278" y="1057"/>
                  </a:lnTo>
                  <a:lnTo>
                    <a:pt x="284" y="1048"/>
                  </a:lnTo>
                  <a:lnTo>
                    <a:pt x="286" y="1050"/>
                  </a:lnTo>
                  <a:lnTo>
                    <a:pt x="287" y="1044"/>
                  </a:lnTo>
                  <a:lnTo>
                    <a:pt x="292" y="1039"/>
                  </a:lnTo>
                  <a:lnTo>
                    <a:pt x="297" y="1039"/>
                  </a:lnTo>
                  <a:lnTo>
                    <a:pt x="298" y="1059"/>
                  </a:lnTo>
                  <a:lnTo>
                    <a:pt x="306" y="1072"/>
                  </a:lnTo>
                  <a:lnTo>
                    <a:pt x="322" y="1082"/>
                  </a:lnTo>
                  <a:lnTo>
                    <a:pt x="336" y="1078"/>
                  </a:lnTo>
                  <a:lnTo>
                    <a:pt x="340" y="1065"/>
                  </a:lnTo>
                  <a:lnTo>
                    <a:pt x="354" y="1063"/>
                  </a:lnTo>
                  <a:lnTo>
                    <a:pt x="362" y="1072"/>
                  </a:lnTo>
                  <a:lnTo>
                    <a:pt x="371" y="1071"/>
                  </a:lnTo>
                  <a:lnTo>
                    <a:pt x="372" y="1078"/>
                  </a:lnTo>
                  <a:lnTo>
                    <a:pt x="380" y="1099"/>
                  </a:lnTo>
                  <a:lnTo>
                    <a:pt x="378" y="1108"/>
                  </a:lnTo>
                  <a:lnTo>
                    <a:pt x="378" y="1121"/>
                  </a:lnTo>
                  <a:lnTo>
                    <a:pt x="382" y="1134"/>
                  </a:lnTo>
                  <a:lnTo>
                    <a:pt x="381" y="1142"/>
                  </a:lnTo>
                  <a:lnTo>
                    <a:pt x="383" y="1149"/>
                  </a:lnTo>
                  <a:lnTo>
                    <a:pt x="389" y="1138"/>
                  </a:lnTo>
                  <a:lnTo>
                    <a:pt x="395" y="1142"/>
                  </a:lnTo>
                  <a:lnTo>
                    <a:pt x="395" y="1138"/>
                  </a:lnTo>
                  <a:lnTo>
                    <a:pt x="405" y="1136"/>
                  </a:lnTo>
                  <a:lnTo>
                    <a:pt x="413" y="1145"/>
                  </a:lnTo>
                  <a:lnTo>
                    <a:pt x="407" y="1153"/>
                  </a:lnTo>
                  <a:lnTo>
                    <a:pt x="410" y="1168"/>
                  </a:lnTo>
                  <a:lnTo>
                    <a:pt x="418" y="1181"/>
                  </a:lnTo>
                  <a:lnTo>
                    <a:pt x="417" y="1188"/>
                  </a:lnTo>
                  <a:lnTo>
                    <a:pt x="422" y="1196"/>
                  </a:lnTo>
                  <a:lnTo>
                    <a:pt x="424" y="1192"/>
                  </a:lnTo>
                  <a:lnTo>
                    <a:pt x="427" y="1207"/>
                  </a:lnTo>
                  <a:lnTo>
                    <a:pt x="438" y="1207"/>
                  </a:lnTo>
                  <a:lnTo>
                    <a:pt x="446" y="1196"/>
                  </a:lnTo>
                  <a:lnTo>
                    <a:pt x="445" y="1192"/>
                  </a:lnTo>
                  <a:lnTo>
                    <a:pt x="446" y="1183"/>
                  </a:lnTo>
                  <a:lnTo>
                    <a:pt x="444" y="1179"/>
                  </a:lnTo>
                  <a:lnTo>
                    <a:pt x="445" y="1175"/>
                  </a:lnTo>
                  <a:lnTo>
                    <a:pt x="442" y="1168"/>
                  </a:lnTo>
                  <a:lnTo>
                    <a:pt x="442" y="1162"/>
                  </a:lnTo>
                  <a:lnTo>
                    <a:pt x="448" y="1164"/>
                  </a:lnTo>
                  <a:lnTo>
                    <a:pt x="450" y="1151"/>
                  </a:lnTo>
                  <a:lnTo>
                    <a:pt x="458" y="1136"/>
                  </a:lnTo>
                  <a:lnTo>
                    <a:pt x="461" y="1144"/>
                  </a:lnTo>
                  <a:lnTo>
                    <a:pt x="465" y="1179"/>
                  </a:lnTo>
                  <a:lnTo>
                    <a:pt x="467" y="1188"/>
                  </a:lnTo>
                  <a:lnTo>
                    <a:pt x="476" y="1209"/>
                  </a:lnTo>
                  <a:lnTo>
                    <a:pt x="478" y="1217"/>
                  </a:lnTo>
                  <a:lnTo>
                    <a:pt x="480" y="1218"/>
                  </a:lnTo>
                  <a:lnTo>
                    <a:pt x="481" y="1226"/>
                  </a:lnTo>
                  <a:lnTo>
                    <a:pt x="486" y="1233"/>
                  </a:lnTo>
                  <a:lnTo>
                    <a:pt x="486" y="1239"/>
                  </a:lnTo>
                  <a:lnTo>
                    <a:pt x="490" y="1245"/>
                  </a:lnTo>
                  <a:lnTo>
                    <a:pt x="495" y="1263"/>
                  </a:lnTo>
                  <a:lnTo>
                    <a:pt x="502" y="1265"/>
                  </a:lnTo>
                  <a:lnTo>
                    <a:pt x="514" y="1256"/>
                  </a:lnTo>
                  <a:lnTo>
                    <a:pt x="515" y="1246"/>
                  </a:lnTo>
                  <a:lnTo>
                    <a:pt x="513" y="1241"/>
                  </a:lnTo>
                  <a:lnTo>
                    <a:pt x="512" y="1222"/>
                  </a:lnTo>
                  <a:lnTo>
                    <a:pt x="520" y="1222"/>
                  </a:lnTo>
                  <a:lnTo>
                    <a:pt x="527" y="1209"/>
                  </a:lnTo>
                  <a:lnTo>
                    <a:pt x="542" y="1202"/>
                  </a:lnTo>
                  <a:lnTo>
                    <a:pt x="543" y="1194"/>
                  </a:lnTo>
                  <a:lnTo>
                    <a:pt x="546" y="1187"/>
                  </a:lnTo>
                  <a:lnTo>
                    <a:pt x="554" y="1185"/>
                  </a:lnTo>
                  <a:lnTo>
                    <a:pt x="556" y="1202"/>
                  </a:lnTo>
                  <a:lnTo>
                    <a:pt x="561" y="1205"/>
                  </a:lnTo>
                  <a:lnTo>
                    <a:pt x="567" y="1187"/>
                  </a:lnTo>
                  <a:lnTo>
                    <a:pt x="570" y="1187"/>
                  </a:lnTo>
                  <a:lnTo>
                    <a:pt x="573" y="1172"/>
                  </a:lnTo>
                  <a:lnTo>
                    <a:pt x="574" y="1177"/>
                  </a:lnTo>
                  <a:lnTo>
                    <a:pt x="574" y="1183"/>
                  </a:lnTo>
                  <a:lnTo>
                    <a:pt x="576" y="1187"/>
                  </a:lnTo>
                  <a:lnTo>
                    <a:pt x="580" y="1211"/>
                  </a:lnTo>
                  <a:lnTo>
                    <a:pt x="580" y="1218"/>
                  </a:lnTo>
                  <a:lnTo>
                    <a:pt x="583" y="1224"/>
                  </a:lnTo>
                  <a:lnTo>
                    <a:pt x="594" y="1224"/>
                  </a:lnTo>
                  <a:lnTo>
                    <a:pt x="597" y="1230"/>
                  </a:lnTo>
                  <a:lnTo>
                    <a:pt x="605" y="1235"/>
                  </a:lnTo>
                  <a:lnTo>
                    <a:pt x="608" y="1245"/>
                  </a:lnTo>
                  <a:lnTo>
                    <a:pt x="611" y="1246"/>
                  </a:lnTo>
                  <a:lnTo>
                    <a:pt x="617" y="1235"/>
                  </a:lnTo>
                  <a:lnTo>
                    <a:pt x="620" y="1235"/>
                  </a:lnTo>
                  <a:lnTo>
                    <a:pt x="625" y="1241"/>
                  </a:lnTo>
                  <a:lnTo>
                    <a:pt x="628" y="1241"/>
                  </a:lnTo>
                  <a:lnTo>
                    <a:pt x="635" y="1233"/>
                  </a:lnTo>
                  <a:lnTo>
                    <a:pt x="630" y="1228"/>
                  </a:lnTo>
                  <a:lnTo>
                    <a:pt x="627" y="1226"/>
                  </a:lnTo>
                  <a:lnTo>
                    <a:pt x="626" y="1222"/>
                  </a:lnTo>
                  <a:lnTo>
                    <a:pt x="628" y="1215"/>
                  </a:lnTo>
                  <a:lnTo>
                    <a:pt x="626" y="1213"/>
                  </a:lnTo>
                  <a:lnTo>
                    <a:pt x="627" y="1209"/>
                  </a:lnTo>
                  <a:lnTo>
                    <a:pt x="625" y="1198"/>
                  </a:lnTo>
                  <a:lnTo>
                    <a:pt x="625" y="1196"/>
                  </a:lnTo>
                  <a:lnTo>
                    <a:pt x="624" y="1188"/>
                  </a:lnTo>
                  <a:lnTo>
                    <a:pt x="624" y="1177"/>
                  </a:lnTo>
                  <a:lnTo>
                    <a:pt x="625" y="1168"/>
                  </a:lnTo>
                  <a:lnTo>
                    <a:pt x="624" y="1166"/>
                  </a:lnTo>
                  <a:lnTo>
                    <a:pt x="624" y="1157"/>
                  </a:lnTo>
                  <a:lnTo>
                    <a:pt x="626" y="1153"/>
                  </a:lnTo>
                  <a:lnTo>
                    <a:pt x="625" y="1147"/>
                  </a:lnTo>
                  <a:lnTo>
                    <a:pt x="616" y="1104"/>
                  </a:lnTo>
                  <a:lnTo>
                    <a:pt x="607" y="1067"/>
                  </a:lnTo>
                  <a:lnTo>
                    <a:pt x="605" y="1061"/>
                  </a:lnTo>
                  <a:lnTo>
                    <a:pt x="601" y="1056"/>
                  </a:lnTo>
                  <a:lnTo>
                    <a:pt x="600" y="1052"/>
                  </a:lnTo>
                  <a:lnTo>
                    <a:pt x="597" y="1052"/>
                  </a:lnTo>
                  <a:lnTo>
                    <a:pt x="597" y="1048"/>
                  </a:lnTo>
                  <a:lnTo>
                    <a:pt x="602" y="1044"/>
                  </a:lnTo>
                  <a:lnTo>
                    <a:pt x="604" y="1041"/>
                  </a:lnTo>
                  <a:lnTo>
                    <a:pt x="604" y="1037"/>
                  </a:lnTo>
                  <a:lnTo>
                    <a:pt x="606" y="1033"/>
                  </a:lnTo>
                  <a:lnTo>
                    <a:pt x="610" y="1035"/>
                  </a:lnTo>
                  <a:lnTo>
                    <a:pt x="615" y="1031"/>
                  </a:lnTo>
                  <a:lnTo>
                    <a:pt x="617" y="1024"/>
                  </a:lnTo>
                  <a:lnTo>
                    <a:pt x="620" y="1024"/>
                  </a:lnTo>
                  <a:lnTo>
                    <a:pt x="624" y="1026"/>
                  </a:lnTo>
                  <a:lnTo>
                    <a:pt x="625" y="1022"/>
                  </a:lnTo>
                  <a:lnTo>
                    <a:pt x="624" y="1020"/>
                  </a:lnTo>
                  <a:lnTo>
                    <a:pt x="627" y="1016"/>
                  </a:lnTo>
                  <a:lnTo>
                    <a:pt x="629" y="1011"/>
                  </a:lnTo>
                  <a:lnTo>
                    <a:pt x="631" y="1009"/>
                  </a:lnTo>
                  <a:lnTo>
                    <a:pt x="635" y="999"/>
                  </a:lnTo>
                  <a:lnTo>
                    <a:pt x="635" y="996"/>
                  </a:lnTo>
                  <a:lnTo>
                    <a:pt x="631" y="996"/>
                  </a:lnTo>
                  <a:lnTo>
                    <a:pt x="632" y="986"/>
                  </a:lnTo>
                  <a:lnTo>
                    <a:pt x="635" y="984"/>
                  </a:lnTo>
                  <a:lnTo>
                    <a:pt x="638" y="986"/>
                  </a:lnTo>
                  <a:lnTo>
                    <a:pt x="639" y="979"/>
                  </a:lnTo>
                  <a:lnTo>
                    <a:pt x="640" y="971"/>
                  </a:lnTo>
                  <a:lnTo>
                    <a:pt x="642" y="968"/>
                  </a:lnTo>
                  <a:lnTo>
                    <a:pt x="644" y="968"/>
                  </a:lnTo>
                  <a:lnTo>
                    <a:pt x="646" y="973"/>
                  </a:lnTo>
                  <a:lnTo>
                    <a:pt x="650" y="977"/>
                  </a:lnTo>
                  <a:lnTo>
                    <a:pt x="701" y="986"/>
                  </a:lnTo>
                  <a:lnTo>
                    <a:pt x="707" y="990"/>
                  </a:lnTo>
                  <a:lnTo>
                    <a:pt x="713" y="973"/>
                  </a:lnTo>
                  <a:lnTo>
                    <a:pt x="715" y="971"/>
                  </a:lnTo>
                  <a:lnTo>
                    <a:pt x="713" y="962"/>
                  </a:lnTo>
                  <a:lnTo>
                    <a:pt x="711" y="958"/>
                  </a:lnTo>
                  <a:lnTo>
                    <a:pt x="710" y="951"/>
                  </a:lnTo>
                  <a:lnTo>
                    <a:pt x="712" y="945"/>
                  </a:lnTo>
                  <a:lnTo>
                    <a:pt x="712" y="940"/>
                  </a:lnTo>
                  <a:lnTo>
                    <a:pt x="711" y="932"/>
                  </a:lnTo>
                  <a:lnTo>
                    <a:pt x="712" y="930"/>
                  </a:lnTo>
                  <a:lnTo>
                    <a:pt x="711" y="926"/>
                  </a:lnTo>
                  <a:lnTo>
                    <a:pt x="713" y="925"/>
                  </a:lnTo>
                  <a:lnTo>
                    <a:pt x="714" y="919"/>
                  </a:lnTo>
                  <a:lnTo>
                    <a:pt x="717" y="915"/>
                  </a:lnTo>
                  <a:lnTo>
                    <a:pt x="720" y="919"/>
                  </a:lnTo>
                  <a:lnTo>
                    <a:pt x="720" y="911"/>
                  </a:lnTo>
                  <a:lnTo>
                    <a:pt x="722" y="908"/>
                  </a:lnTo>
                  <a:lnTo>
                    <a:pt x="724" y="906"/>
                  </a:lnTo>
                  <a:lnTo>
                    <a:pt x="723" y="902"/>
                  </a:lnTo>
                  <a:lnTo>
                    <a:pt x="726" y="898"/>
                  </a:lnTo>
                  <a:lnTo>
                    <a:pt x="725" y="895"/>
                  </a:lnTo>
                  <a:lnTo>
                    <a:pt x="726" y="895"/>
                  </a:lnTo>
                  <a:lnTo>
                    <a:pt x="726" y="891"/>
                  </a:lnTo>
                  <a:lnTo>
                    <a:pt x="723" y="889"/>
                  </a:lnTo>
                  <a:lnTo>
                    <a:pt x="725" y="882"/>
                  </a:lnTo>
                  <a:lnTo>
                    <a:pt x="725" y="876"/>
                  </a:lnTo>
                  <a:lnTo>
                    <a:pt x="724" y="876"/>
                  </a:lnTo>
                  <a:lnTo>
                    <a:pt x="723" y="870"/>
                  </a:lnTo>
                  <a:lnTo>
                    <a:pt x="725" y="861"/>
                  </a:lnTo>
                  <a:lnTo>
                    <a:pt x="729" y="863"/>
                  </a:lnTo>
                  <a:lnTo>
                    <a:pt x="730" y="857"/>
                  </a:lnTo>
                  <a:lnTo>
                    <a:pt x="729" y="853"/>
                  </a:lnTo>
                  <a:lnTo>
                    <a:pt x="732" y="852"/>
                  </a:lnTo>
                  <a:lnTo>
                    <a:pt x="734" y="844"/>
                  </a:lnTo>
                  <a:lnTo>
                    <a:pt x="736" y="837"/>
                  </a:lnTo>
                  <a:lnTo>
                    <a:pt x="735" y="833"/>
                  </a:lnTo>
                  <a:lnTo>
                    <a:pt x="732" y="829"/>
                  </a:lnTo>
                  <a:lnTo>
                    <a:pt x="731" y="822"/>
                  </a:lnTo>
                  <a:lnTo>
                    <a:pt x="736" y="818"/>
                  </a:lnTo>
                  <a:lnTo>
                    <a:pt x="737" y="812"/>
                  </a:lnTo>
                  <a:lnTo>
                    <a:pt x="740" y="814"/>
                  </a:lnTo>
                  <a:lnTo>
                    <a:pt x="741" y="809"/>
                  </a:lnTo>
                  <a:lnTo>
                    <a:pt x="740" y="807"/>
                  </a:lnTo>
                  <a:lnTo>
                    <a:pt x="742" y="805"/>
                  </a:lnTo>
                  <a:lnTo>
                    <a:pt x="741" y="799"/>
                  </a:lnTo>
                  <a:lnTo>
                    <a:pt x="739" y="794"/>
                  </a:lnTo>
                  <a:lnTo>
                    <a:pt x="742" y="790"/>
                  </a:lnTo>
                  <a:lnTo>
                    <a:pt x="742" y="786"/>
                  </a:lnTo>
                  <a:lnTo>
                    <a:pt x="740" y="780"/>
                  </a:lnTo>
                  <a:lnTo>
                    <a:pt x="736" y="779"/>
                  </a:lnTo>
                  <a:lnTo>
                    <a:pt x="736" y="775"/>
                  </a:lnTo>
                  <a:lnTo>
                    <a:pt x="738" y="769"/>
                  </a:lnTo>
                  <a:lnTo>
                    <a:pt x="738" y="762"/>
                  </a:lnTo>
                  <a:lnTo>
                    <a:pt x="742" y="749"/>
                  </a:lnTo>
                  <a:lnTo>
                    <a:pt x="742" y="739"/>
                  </a:lnTo>
                  <a:lnTo>
                    <a:pt x="743" y="734"/>
                  </a:lnTo>
                  <a:lnTo>
                    <a:pt x="741" y="726"/>
                  </a:lnTo>
                  <a:lnTo>
                    <a:pt x="742" y="715"/>
                  </a:lnTo>
                  <a:lnTo>
                    <a:pt x="741" y="706"/>
                  </a:lnTo>
                  <a:lnTo>
                    <a:pt x="743" y="696"/>
                  </a:lnTo>
                  <a:lnTo>
                    <a:pt x="743" y="689"/>
                  </a:lnTo>
                  <a:lnTo>
                    <a:pt x="747" y="685"/>
                  </a:lnTo>
                  <a:lnTo>
                    <a:pt x="746" y="676"/>
                  </a:lnTo>
                  <a:lnTo>
                    <a:pt x="745" y="672"/>
                  </a:lnTo>
                  <a:lnTo>
                    <a:pt x="742" y="668"/>
                  </a:lnTo>
                  <a:lnTo>
                    <a:pt x="741" y="666"/>
                  </a:lnTo>
                  <a:lnTo>
                    <a:pt x="742" y="655"/>
                  </a:lnTo>
                  <a:lnTo>
                    <a:pt x="745" y="653"/>
                  </a:lnTo>
                  <a:lnTo>
                    <a:pt x="746" y="646"/>
                  </a:lnTo>
                  <a:lnTo>
                    <a:pt x="747" y="642"/>
                  </a:lnTo>
                  <a:lnTo>
                    <a:pt x="750" y="638"/>
                  </a:lnTo>
                  <a:lnTo>
                    <a:pt x="752" y="638"/>
                  </a:lnTo>
                  <a:lnTo>
                    <a:pt x="755" y="634"/>
                  </a:lnTo>
                  <a:lnTo>
                    <a:pt x="757" y="634"/>
                  </a:lnTo>
                  <a:lnTo>
                    <a:pt x="761" y="625"/>
                  </a:lnTo>
                  <a:lnTo>
                    <a:pt x="760" y="623"/>
                  </a:lnTo>
                  <a:lnTo>
                    <a:pt x="762" y="620"/>
                  </a:lnTo>
                  <a:lnTo>
                    <a:pt x="764" y="612"/>
                  </a:lnTo>
                  <a:lnTo>
                    <a:pt x="764" y="606"/>
                  </a:lnTo>
                  <a:lnTo>
                    <a:pt x="768" y="599"/>
                  </a:lnTo>
                  <a:lnTo>
                    <a:pt x="768" y="591"/>
                  </a:lnTo>
                  <a:lnTo>
                    <a:pt x="767" y="586"/>
                  </a:lnTo>
                  <a:lnTo>
                    <a:pt x="764" y="584"/>
                  </a:lnTo>
                  <a:lnTo>
                    <a:pt x="761" y="580"/>
                  </a:lnTo>
                  <a:lnTo>
                    <a:pt x="759" y="573"/>
                  </a:lnTo>
                  <a:lnTo>
                    <a:pt x="756" y="571"/>
                  </a:lnTo>
                  <a:lnTo>
                    <a:pt x="755" y="565"/>
                  </a:lnTo>
                  <a:lnTo>
                    <a:pt x="753" y="561"/>
                  </a:lnTo>
                  <a:lnTo>
                    <a:pt x="752" y="556"/>
                  </a:lnTo>
                  <a:lnTo>
                    <a:pt x="755" y="547"/>
                  </a:lnTo>
                  <a:lnTo>
                    <a:pt x="756" y="535"/>
                  </a:lnTo>
                  <a:lnTo>
                    <a:pt x="755" y="528"/>
                  </a:lnTo>
                  <a:lnTo>
                    <a:pt x="757" y="520"/>
                  </a:lnTo>
                  <a:lnTo>
                    <a:pt x="752" y="518"/>
                  </a:lnTo>
                  <a:lnTo>
                    <a:pt x="750" y="515"/>
                  </a:lnTo>
                  <a:lnTo>
                    <a:pt x="748" y="511"/>
                  </a:lnTo>
                  <a:lnTo>
                    <a:pt x="746" y="515"/>
                  </a:lnTo>
                  <a:lnTo>
                    <a:pt x="739" y="513"/>
                  </a:lnTo>
                  <a:lnTo>
                    <a:pt x="736" y="515"/>
                  </a:lnTo>
                  <a:lnTo>
                    <a:pt x="731" y="517"/>
                  </a:lnTo>
                  <a:lnTo>
                    <a:pt x="724" y="524"/>
                  </a:lnTo>
                  <a:lnTo>
                    <a:pt x="721" y="524"/>
                  </a:lnTo>
                  <a:lnTo>
                    <a:pt x="719" y="530"/>
                  </a:lnTo>
                  <a:lnTo>
                    <a:pt x="719" y="533"/>
                  </a:lnTo>
                  <a:lnTo>
                    <a:pt x="713" y="537"/>
                  </a:lnTo>
                  <a:lnTo>
                    <a:pt x="713" y="543"/>
                  </a:lnTo>
                  <a:lnTo>
                    <a:pt x="713" y="548"/>
                  </a:lnTo>
                  <a:lnTo>
                    <a:pt x="709" y="548"/>
                  </a:lnTo>
                  <a:lnTo>
                    <a:pt x="702" y="556"/>
                  </a:lnTo>
                  <a:lnTo>
                    <a:pt x="702" y="560"/>
                  </a:lnTo>
                  <a:lnTo>
                    <a:pt x="697" y="563"/>
                  </a:lnTo>
                  <a:lnTo>
                    <a:pt x="697" y="567"/>
                  </a:lnTo>
                  <a:lnTo>
                    <a:pt x="693" y="571"/>
                  </a:lnTo>
                  <a:lnTo>
                    <a:pt x="691" y="571"/>
                  </a:lnTo>
                  <a:lnTo>
                    <a:pt x="687" y="569"/>
                  </a:lnTo>
                  <a:lnTo>
                    <a:pt x="684" y="573"/>
                  </a:lnTo>
                  <a:lnTo>
                    <a:pt x="676" y="573"/>
                  </a:lnTo>
                  <a:lnTo>
                    <a:pt x="673" y="576"/>
                  </a:lnTo>
                  <a:lnTo>
                    <a:pt x="670" y="580"/>
                  </a:lnTo>
                  <a:lnTo>
                    <a:pt x="669" y="586"/>
                  </a:lnTo>
                  <a:lnTo>
                    <a:pt x="665" y="590"/>
                  </a:lnTo>
                  <a:lnTo>
                    <a:pt x="662" y="593"/>
                  </a:lnTo>
                  <a:lnTo>
                    <a:pt x="659" y="603"/>
                  </a:lnTo>
                  <a:lnTo>
                    <a:pt x="653" y="601"/>
                  </a:lnTo>
                  <a:lnTo>
                    <a:pt x="651" y="605"/>
                  </a:lnTo>
                  <a:lnTo>
                    <a:pt x="653" y="610"/>
                  </a:lnTo>
                  <a:lnTo>
                    <a:pt x="650" y="621"/>
                  </a:lnTo>
                  <a:lnTo>
                    <a:pt x="651" y="631"/>
                  </a:lnTo>
                  <a:lnTo>
                    <a:pt x="649" y="634"/>
                  </a:lnTo>
                  <a:lnTo>
                    <a:pt x="646" y="636"/>
                  </a:lnTo>
                  <a:lnTo>
                    <a:pt x="640" y="634"/>
                  </a:lnTo>
                  <a:lnTo>
                    <a:pt x="639" y="633"/>
                  </a:lnTo>
                  <a:lnTo>
                    <a:pt x="636" y="634"/>
                  </a:lnTo>
                  <a:lnTo>
                    <a:pt x="632" y="642"/>
                  </a:lnTo>
                  <a:lnTo>
                    <a:pt x="629" y="642"/>
                  </a:lnTo>
                  <a:lnTo>
                    <a:pt x="623" y="646"/>
                  </a:lnTo>
                  <a:lnTo>
                    <a:pt x="619" y="646"/>
                  </a:lnTo>
                  <a:lnTo>
                    <a:pt x="617" y="651"/>
                  </a:lnTo>
                  <a:lnTo>
                    <a:pt x="613" y="651"/>
                  </a:lnTo>
                  <a:lnTo>
                    <a:pt x="609" y="653"/>
                  </a:lnTo>
                  <a:lnTo>
                    <a:pt x="603" y="651"/>
                  </a:lnTo>
                  <a:lnTo>
                    <a:pt x="602" y="651"/>
                  </a:lnTo>
                  <a:lnTo>
                    <a:pt x="600" y="657"/>
                  </a:lnTo>
                  <a:lnTo>
                    <a:pt x="597" y="659"/>
                  </a:lnTo>
                  <a:lnTo>
                    <a:pt x="592" y="651"/>
                  </a:lnTo>
                  <a:lnTo>
                    <a:pt x="589" y="649"/>
                  </a:lnTo>
                  <a:lnTo>
                    <a:pt x="583" y="655"/>
                  </a:lnTo>
                  <a:lnTo>
                    <a:pt x="578" y="655"/>
                  </a:lnTo>
                  <a:lnTo>
                    <a:pt x="573" y="663"/>
                  </a:lnTo>
                  <a:lnTo>
                    <a:pt x="570" y="664"/>
                  </a:lnTo>
                  <a:lnTo>
                    <a:pt x="565" y="664"/>
                  </a:lnTo>
                  <a:lnTo>
                    <a:pt x="562" y="661"/>
                  </a:lnTo>
                  <a:lnTo>
                    <a:pt x="561" y="648"/>
                  </a:lnTo>
                  <a:lnTo>
                    <a:pt x="555" y="634"/>
                  </a:lnTo>
                  <a:lnTo>
                    <a:pt x="547" y="627"/>
                  </a:lnTo>
                  <a:lnTo>
                    <a:pt x="545" y="623"/>
                  </a:lnTo>
                  <a:lnTo>
                    <a:pt x="544" y="623"/>
                  </a:lnTo>
                  <a:lnTo>
                    <a:pt x="541" y="616"/>
                  </a:lnTo>
                  <a:lnTo>
                    <a:pt x="542" y="610"/>
                  </a:lnTo>
                  <a:lnTo>
                    <a:pt x="546" y="603"/>
                  </a:lnTo>
                  <a:lnTo>
                    <a:pt x="546" y="595"/>
                  </a:lnTo>
                  <a:lnTo>
                    <a:pt x="548" y="586"/>
                  </a:lnTo>
                  <a:lnTo>
                    <a:pt x="546" y="580"/>
                  </a:lnTo>
                  <a:lnTo>
                    <a:pt x="545" y="580"/>
                  </a:lnTo>
                  <a:lnTo>
                    <a:pt x="542" y="571"/>
                  </a:lnTo>
                  <a:lnTo>
                    <a:pt x="543" y="563"/>
                  </a:lnTo>
                  <a:lnTo>
                    <a:pt x="541" y="561"/>
                  </a:lnTo>
                  <a:lnTo>
                    <a:pt x="537" y="565"/>
                  </a:lnTo>
                  <a:lnTo>
                    <a:pt x="535" y="565"/>
                  </a:lnTo>
                  <a:lnTo>
                    <a:pt x="533" y="561"/>
                  </a:lnTo>
                  <a:lnTo>
                    <a:pt x="533" y="554"/>
                  </a:lnTo>
                  <a:lnTo>
                    <a:pt x="531" y="552"/>
                  </a:lnTo>
                  <a:lnTo>
                    <a:pt x="528" y="550"/>
                  </a:lnTo>
                  <a:lnTo>
                    <a:pt x="528" y="548"/>
                  </a:lnTo>
                  <a:lnTo>
                    <a:pt x="530" y="528"/>
                  </a:lnTo>
                  <a:lnTo>
                    <a:pt x="533" y="517"/>
                  </a:lnTo>
                  <a:lnTo>
                    <a:pt x="531" y="513"/>
                  </a:lnTo>
                  <a:lnTo>
                    <a:pt x="525" y="518"/>
                  </a:lnTo>
                  <a:lnTo>
                    <a:pt x="520" y="513"/>
                  </a:lnTo>
                  <a:lnTo>
                    <a:pt x="518" y="515"/>
                  </a:lnTo>
                  <a:lnTo>
                    <a:pt x="511" y="520"/>
                  </a:lnTo>
                  <a:lnTo>
                    <a:pt x="509" y="520"/>
                  </a:lnTo>
                  <a:lnTo>
                    <a:pt x="506" y="517"/>
                  </a:lnTo>
                  <a:lnTo>
                    <a:pt x="501" y="511"/>
                  </a:lnTo>
                  <a:lnTo>
                    <a:pt x="496" y="507"/>
                  </a:lnTo>
                  <a:lnTo>
                    <a:pt x="494" y="503"/>
                  </a:lnTo>
                  <a:lnTo>
                    <a:pt x="492" y="503"/>
                  </a:lnTo>
                  <a:lnTo>
                    <a:pt x="490" y="502"/>
                  </a:lnTo>
                  <a:lnTo>
                    <a:pt x="491" y="496"/>
                  </a:lnTo>
                  <a:lnTo>
                    <a:pt x="486" y="494"/>
                  </a:lnTo>
                  <a:lnTo>
                    <a:pt x="486" y="487"/>
                  </a:lnTo>
                  <a:lnTo>
                    <a:pt x="481" y="487"/>
                  </a:lnTo>
                  <a:lnTo>
                    <a:pt x="479" y="483"/>
                  </a:lnTo>
                  <a:lnTo>
                    <a:pt x="479" y="477"/>
                  </a:lnTo>
                  <a:lnTo>
                    <a:pt x="477" y="475"/>
                  </a:lnTo>
                  <a:lnTo>
                    <a:pt x="474" y="474"/>
                  </a:lnTo>
                  <a:lnTo>
                    <a:pt x="469" y="477"/>
                  </a:lnTo>
                  <a:lnTo>
                    <a:pt x="468" y="474"/>
                  </a:lnTo>
                  <a:lnTo>
                    <a:pt x="465" y="460"/>
                  </a:lnTo>
                  <a:lnTo>
                    <a:pt x="462" y="459"/>
                  </a:lnTo>
                  <a:lnTo>
                    <a:pt x="458" y="459"/>
                  </a:lnTo>
                  <a:lnTo>
                    <a:pt x="457" y="462"/>
                  </a:lnTo>
                  <a:lnTo>
                    <a:pt x="457" y="470"/>
                  </a:lnTo>
                  <a:lnTo>
                    <a:pt x="455" y="470"/>
                  </a:lnTo>
                  <a:lnTo>
                    <a:pt x="452" y="466"/>
                  </a:lnTo>
                  <a:lnTo>
                    <a:pt x="449" y="466"/>
                  </a:lnTo>
                  <a:lnTo>
                    <a:pt x="445" y="474"/>
                  </a:lnTo>
                  <a:lnTo>
                    <a:pt x="441" y="472"/>
                  </a:lnTo>
                  <a:lnTo>
                    <a:pt x="438" y="464"/>
                  </a:lnTo>
                  <a:lnTo>
                    <a:pt x="432" y="462"/>
                  </a:lnTo>
                  <a:lnTo>
                    <a:pt x="430" y="460"/>
                  </a:lnTo>
                  <a:lnTo>
                    <a:pt x="427" y="460"/>
                  </a:lnTo>
                  <a:lnTo>
                    <a:pt x="425" y="462"/>
                  </a:lnTo>
                  <a:lnTo>
                    <a:pt x="423" y="460"/>
                  </a:lnTo>
                  <a:lnTo>
                    <a:pt x="425" y="451"/>
                  </a:lnTo>
                  <a:lnTo>
                    <a:pt x="424" y="447"/>
                  </a:lnTo>
                  <a:lnTo>
                    <a:pt x="421" y="447"/>
                  </a:lnTo>
                  <a:lnTo>
                    <a:pt x="420" y="451"/>
                  </a:lnTo>
                  <a:lnTo>
                    <a:pt x="411" y="449"/>
                  </a:lnTo>
                  <a:lnTo>
                    <a:pt x="408" y="453"/>
                  </a:lnTo>
                  <a:lnTo>
                    <a:pt x="404" y="453"/>
                  </a:lnTo>
                  <a:lnTo>
                    <a:pt x="402" y="455"/>
                  </a:lnTo>
                  <a:lnTo>
                    <a:pt x="402" y="459"/>
                  </a:lnTo>
                  <a:lnTo>
                    <a:pt x="399" y="462"/>
                  </a:lnTo>
                  <a:lnTo>
                    <a:pt x="398" y="466"/>
                  </a:lnTo>
                  <a:lnTo>
                    <a:pt x="395" y="464"/>
                  </a:lnTo>
                  <a:lnTo>
                    <a:pt x="392" y="464"/>
                  </a:lnTo>
                  <a:lnTo>
                    <a:pt x="389" y="462"/>
                  </a:lnTo>
                  <a:lnTo>
                    <a:pt x="386" y="462"/>
                  </a:lnTo>
                  <a:lnTo>
                    <a:pt x="380" y="457"/>
                  </a:lnTo>
                  <a:lnTo>
                    <a:pt x="377" y="462"/>
                  </a:lnTo>
                  <a:lnTo>
                    <a:pt x="375" y="460"/>
                  </a:lnTo>
                  <a:lnTo>
                    <a:pt x="372" y="462"/>
                  </a:lnTo>
                  <a:lnTo>
                    <a:pt x="369" y="455"/>
                  </a:lnTo>
                  <a:lnTo>
                    <a:pt x="365" y="453"/>
                  </a:lnTo>
                  <a:lnTo>
                    <a:pt x="364" y="447"/>
                  </a:lnTo>
                  <a:lnTo>
                    <a:pt x="363" y="442"/>
                  </a:lnTo>
                  <a:lnTo>
                    <a:pt x="362" y="438"/>
                  </a:lnTo>
                  <a:lnTo>
                    <a:pt x="358" y="438"/>
                  </a:lnTo>
                  <a:lnTo>
                    <a:pt x="355" y="434"/>
                  </a:lnTo>
                  <a:lnTo>
                    <a:pt x="355" y="421"/>
                  </a:lnTo>
                  <a:lnTo>
                    <a:pt x="352" y="415"/>
                  </a:lnTo>
                  <a:lnTo>
                    <a:pt x="351" y="410"/>
                  </a:lnTo>
                  <a:lnTo>
                    <a:pt x="352" y="402"/>
                  </a:lnTo>
                  <a:lnTo>
                    <a:pt x="354" y="395"/>
                  </a:lnTo>
                  <a:lnTo>
                    <a:pt x="355" y="387"/>
                  </a:lnTo>
                  <a:lnTo>
                    <a:pt x="355" y="382"/>
                  </a:lnTo>
                  <a:lnTo>
                    <a:pt x="353" y="378"/>
                  </a:lnTo>
                  <a:lnTo>
                    <a:pt x="349" y="378"/>
                  </a:lnTo>
                  <a:lnTo>
                    <a:pt x="344" y="376"/>
                  </a:lnTo>
                  <a:lnTo>
                    <a:pt x="341" y="374"/>
                  </a:lnTo>
                  <a:lnTo>
                    <a:pt x="340" y="369"/>
                  </a:lnTo>
                  <a:lnTo>
                    <a:pt x="341" y="361"/>
                  </a:lnTo>
                  <a:lnTo>
                    <a:pt x="340" y="356"/>
                  </a:lnTo>
                  <a:lnTo>
                    <a:pt x="336" y="354"/>
                  </a:lnTo>
                  <a:lnTo>
                    <a:pt x="337" y="344"/>
                  </a:lnTo>
                  <a:lnTo>
                    <a:pt x="339" y="343"/>
                  </a:lnTo>
                  <a:lnTo>
                    <a:pt x="339" y="337"/>
                  </a:lnTo>
                  <a:lnTo>
                    <a:pt x="334" y="329"/>
                  </a:lnTo>
                  <a:lnTo>
                    <a:pt x="333" y="320"/>
                  </a:lnTo>
                  <a:lnTo>
                    <a:pt x="332" y="316"/>
                  </a:lnTo>
                  <a:lnTo>
                    <a:pt x="330" y="313"/>
                  </a:lnTo>
                  <a:lnTo>
                    <a:pt x="324" y="298"/>
                  </a:lnTo>
                  <a:lnTo>
                    <a:pt x="322" y="294"/>
                  </a:lnTo>
                  <a:lnTo>
                    <a:pt x="317" y="290"/>
                  </a:lnTo>
                  <a:lnTo>
                    <a:pt x="315" y="284"/>
                  </a:lnTo>
                  <a:lnTo>
                    <a:pt x="311" y="281"/>
                  </a:lnTo>
                  <a:lnTo>
                    <a:pt x="309" y="264"/>
                  </a:lnTo>
                  <a:lnTo>
                    <a:pt x="309" y="258"/>
                  </a:lnTo>
                  <a:lnTo>
                    <a:pt x="311" y="253"/>
                  </a:lnTo>
                  <a:lnTo>
                    <a:pt x="312" y="247"/>
                  </a:lnTo>
                  <a:lnTo>
                    <a:pt x="310" y="245"/>
                  </a:lnTo>
                  <a:lnTo>
                    <a:pt x="307" y="247"/>
                  </a:lnTo>
                  <a:lnTo>
                    <a:pt x="306" y="251"/>
                  </a:lnTo>
                  <a:lnTo>
                    <a:pt x="309" y="255"/>
                  </a:lnTo>
                  <a:lnTo>
                    <a:pt x="308" y="256"/>
                  </a:lnTo>
                  <a:lnTo>
                    <a:pt x="305" y="256"/>
                  </a:lnTo>
                  <a:lnTo>
                    <a:pt x="304" y="253"/>
                  </a:lnTo>
                  <a:lnTo>
                    <a:pt x="303" y="249"/>
                  </a:lnTo>
                  <a:lnTo>
                    <a:pt x="304" y="245"/>
                  </a:lnTo>
                  <a:lnTo>
                    <a:pt x="307" y="245"/>
                  </a:lnTo>
                  <a:lnTo>
                    <a:pt x="308" y="241"/>
                  </a:lnTo>
                  <a:lnTo>
                    <a:pt x="308" y="238"/>
                  </a:lnTo>
                  <a:lnTo>
                    <a:pt x="306" y="236"/>
                  </a:lnTo>
                  <a:lnTo>
                    <a:pt x="302" y="236"/>
                  </a:lnTo>
                  <a:lnTo>
                    <a:pt x="300" y="232"/>
                  </a:lnTo>
                  <a:lnTo>
                    <a:pt x="302" y="221"/>
                  </a:lnTo>
                  <a:lnTo>
                    <a:pt x="300" y="219"/>
                  </a:lnTo>
                  <a:lnTo>
                    <a:pt x="295" y="217"/>
                  </a:lnTo>
                  <a:lnTo>
                    <a:pt x="294" y="213"/>
                  </a:lnTo>
                  <a:lnTo>
                    <a:pt x="296" y="210"/>
                  </a:lnTo>
                  <a:lnTo>
                    <a:pt x="295" y="204"/>
                  </a:lnTo>
                  <a:lnTo>
                    <a:pt x="294" y="198"/>
                  </a:lnTo>
                  <a:lnTo>
                    <a:pt x="291" y="198"/>
                  </a:lnTo>
                  <a:lnTo>
                    <a:pt x="291" y="195"/>
                  </a:lnTo>
                  <a:lnTo>
                    <a:pt x="288" y="191"/>
                  </a:lnTo>
                  <a:lnTo>
                    <a:pt x="284" y="182"/>
                  </a:lnTo>
                  <a:lnTo>
                    <a:pt x="278" y="170"/>
                  </a:lnTo>
                  <a:lnTo>
                    <a:pt x="277" y="163"/>
                  </a:lnTo>
                  <a:lnTo>
                    <a:pt x="278" y="161"/>
                  </a:lnTo>
                  <a:lnTo>
                    <a:pt x="280" y="161"/>
                  </a:lnTo>
                  <a:lnTo>
                    <a:pt x="282" y="150"/>
                  </a:lnTo>
                  <a:lnTo>
                    <a:pt x="281" y="148"/>
                  </a:lnTo>
                  <a:lnTo>
                    <a:pt x="275" y="142"/>
                  </a:lnTo>
                  <a:lnTo>
                    <a:pt x="270" y="142"/>
                  </a:lnTo>
                  <a:lnTo>
                    <a:pt x="268" y="138"/>
                  </a:lnTo>
                  <a:lnTo>
                    <a:pt x="270" y="133"/>
                  </a:lnTo>
                  <a:lnTo>
                    <a:pt x="274" y="131"/>
                  </a:lnTo>
                  <a:lnTo>
                    <a:pt x="273" y="127"/>
                  </a:lnTo>
                  <a:lnTo>
                    <a:pt x="269" y="127"/>
                  </a:lnTo>
                  <a:lnTo>
                    <a:pt x="269" y="120"/>
                  </a:lnTo>
                  <a:lnTo>
                    <a:pt x="268" y="116"/>
                  </a:lnTo>
                  <a:lnTo>
                    <a:pt x="263" y="107"/>
                  </a:lnTo>
                  <a:lnTo>
                    <a:pt x="260" y="109"/>
                  </a:lnTo>
                  <a:lnTo>
                    <a:pt x="260" y="101"/>
                  </a:lnTo>
                  <a:lnTo>
                    <a:pt x="256" y="95"/>
                  </a:lnTo>
                  <a:lnTo>
                    <a:pt x="253" y="94"/>
                  </a:lnTo>
                  <a:lnTo>
                    <a:pt x="251" y="95"/>
                  </a:lnTo>
                  <a:lnTo>
                    <a:pt x="249" y="95"/>
                  </a:lnTo>
                  <a:lnTo>
                    <a:pt x="247" y="92"/>
                  </a:lnTo>
                  <a:lnTo>
                    <a:pt x="247" y="86"/>
                  </a:lnTo>
                  <a:lnTo>
                    <a:pt x="249" y="84"/>
                  </a:lnTo>
                  <a:lnTo>
                    <a:pt x="251" y="84"/>
                  </a:lnTo>
                  <a:lnTo>
                    <a:pt x="252" y="82"/>
                  </a:lnTo>
                  <a:lnTo>
                    <a:pt x="250" y="75"/>
                  </a:lnTo>
                  <a:lnTo>
                    <a:pt x="253" y="73"/>
                  </a:lnTo>
                  <a:lnTo>
                    <a:pt x="253" y="71"/>
                  </a:lnTo>
                  <a:lnTo>
                    <a:pt x="250" y="67"/>
                  </a:lnTo>
                  <a:lnTo>
                    <a:pt x="246" y="73"/>
                  </a:lnTo>
                  <a:lnTo>
                    <a:pt x="239" y="62"/>
                  </a:lnTo>
                  <a:lnTo>
                    <a:pt x="238" y="58"/>
                  </a:lnTo>
                  <a:lnTo>
                    <a:pt x="234" y="58"/>
                  </a:lnTo>
                  <a:lnTo>
                    <a:pt x="229" y="66"/>
                  </a:lnTo>
                  <a:lnTo>
                    <a:pt x="228" y="60"/>
                  </a:lnTo>
                  <a:lnTo>
                    <a:pt x="228" y="58"/>
                  </a:lnTo>
                  <a:lnTo>
                    <a:pt x="231" y="54"/>
                  </a:lnTo>
                  <a:lnTo>
                    <a:pt x="231" y="49"/>
                  </a:lnTo>
                  <a:lnTo>
                    <a:pt x="229" y="47"/>
                  </a:lnTo>
                  <a:lnTo>
                    <a:pt x="225" y="39"/>
                  </a:lnTo>
                  <a:lnTo>
                    <a:pt x="223" y="37"/>
                  </a:lnTo>
                  <a:lnTo>
                    <a:pt x="219" y="43"/>
                  </a:lnTo>
                  <a:lnTo>
                    <a:pt x="218" y="37"/>
                  </a:lnTo>
                  <a:lnTo>
                    <a:pt x="214" y="34"/>
                  </a:lnTo>
                  <a:lnTo>
                    <a:pt x="208" y="32"/>
                  </a:lnTo>
                  <a:lnTo>
                    <a:pt x="203" y="28"/>
                  </a:lnTo>
                  <a:lnTo>
                    <a:pt x="199" y="28"/>
                  </a:lnTo>
                  <a:lnTo>
                    <a:pt x="192" y="30"/>
                  </a:lnTo>
                  <a:lnTo>
                    <a:pt x="187" y="36"/>
                  </a:lnTo>
                  <a:lnTo>
                    <a:pt x="188" y="43"/>
                  </a:lnTo>
                  <a:lnTo>
                    <a:pt x="186" y="43"/>
                  </a:lnTo>
                  <a:lnTo>
                    <a:pt x="184" y="39"/>
                  </a:lnTo>
                  <a:lnTo>
                    <a:pt x="179" y="39"/>
                  </a:lnTo>
                  <a:lnTo>
                    <a:pt x="178" y="37"/>
                  </a:lnTo>
                  <a:lnTo>
                    <a:pt x="177" y="34"/>
                  </a:lnTo>
                  <a:lnTo>
                    <a:pt x="175" y="34"/>
                  </a:lnTo>
                  <a:lnTo>
                    <a:pt x="168" y="36"/>
                  </a:lnTo>
                  <a:lnTo>
                    <a:pt x="164" y="34"/>
                  </a:lnTo>
                  <a:lnTo>
                    <a:pt x="161" y="30"/>
                  </a:lnTo>
                  <a:lnTo>
                    <a:pt x="160" y="30"/>
                  </a:lnTo>
                  <a:lnTo>
                    <a:pt x="156" y="21"/>
                  </a:lnTo>
                  <a:lnTo>
                    <a:pt x="152" y="17"/>
                  </a:lnTo>
                  <a:lnTo>
                    <a:pt x="150" y="17"/>
                  </a:lnTo>
                  <a:lnTo>
                    <a:pt x="146" y="21"/>
                  </a:lnTo>
                  <a:lnTo>
                    <a:pt x="143" y="15"/>
                  </a:lnTo>
                  <a:lnTo>
                    <a:pt x="141" y="15"/>
                  </a:lnTo>
                  <a:lnTo>
                    <a:pt x="138" y="11"/>
                  </a:lnTo>
                  <a:lnTo>
                    <a:pt x="130" y="6"/>
                  </a:lnTo>
                  <a:lnTo>
                    <a:pt x="128" y="6"/>
                  </a:lnTo>
                  <a:lnTo>
                    <a:pt x="124" y="6"/>
                  </a:lnTo>
                  <a:lnTo>
                    <a:pt x="122" y="6"/>
                  </a:lnTo>
                  <a:lnTo>
                    <a:pt x="120" y="2"/>
                  </a:lnTo>
                  <a:lnTo>
                    <a:pt x="117" y="0"/>
                  </a:lnTo>
                  <a:lnTo>
                    <a:pt x="116" y="6"/>
                  </a:lnTo>
                  <a:lnTo>
                    <a:pt x="114" y="7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3" y="0"/>
                  </a:lnTo>
                  <a:lnTo>
                    <a:pt x="112" y="0"/>
                  </a:lnTo>
                  <a:lnTo>
                    <a:pt x="111" y="4"/>
                  </a:lnTo>
                  <a:lnTo>
                    <a:pt x="111" y="7"/>
                  </a:lnTo>
                  <a:lnTo>
                    <a:pt x="110" y="4"/>
                  </a:lnTo>
                  <a:lnTo>
                    <a:pt x="106" y="4"/>
                  </a:lnTo>
                  <a:lnTo>
                    <a:pt x="100" y="2"/>
                  </a:lnTo>
                  <a:lnTo>
                    <a:pt x="98" y="4"/>
                  </a:lnTo>
                  <a:lnTo>
                    <a:pt x="96" y="7"/>
                  </a:lnTo>
                  <a:lnTo>
                    <a:pt x="94" y="11"/>
                  </a:lnTo>
                  <a:lnTo>
                    <a:pt x="89" y="9"/>
                  </a:lnTo>
                  <a:lnTo>
                    <a:pt x="81" y="19"/>
                  </a:lnTo>
                  <a:lnTo>
                    <a:pt x="79" y="19"/>
                  </a:lnTo>
                  <a:lnTo>
                    <a:pt x="73" y="19"/>
                  </a:lnTo>
                  <a:lnTo>
                    <a:pt x="69" y="21"/>
                  </a:lnTo>
                  <a:lnTo>
                    <a:pt x="63" y="22"/>
                  </a:lnTo>
                  <a:lnTo>
                    <a:pt x="61" y="22"/>
                  </a:lnTo>
                  <a:lnTo>
                    <a:pt x="57" y="24"/>
                  </a:lnTo>
                  <a:lnTo>
                    <a:pt x="53" y="19"/>
                  </a:lnTo>
                  <a:lnTo>
                    <a:pt x="52" y="19"/>
                  </a:lnTo>
                  <a:lnTo>
                    <a:pt x="49" y="22"/>
                  </a:lnTo>
                  <a:lnTo>
                    <a:pt x="47" y="24"/>
                  </a:lnTo>
                  <a:lnTo>
                    <a:pt x="44" y="24"/>
                  </a:lnTo>
                  <a:lnTo>
                    <a:pt x="41" y="30"/>
                  </a:lnTo>
                  <a:lnTo>
                    <a:pt x="34" y="30"/>
                  </a:lnTo>
                  <a:lnTo>
                    <a:pt x="27" y="34"/>
                  </a:lnTo>
                  <a:lnTo>
                    <a:pt x="23" y="37"/>
                  </a:lnTo>
                  <a:lnTo>
                    <a:pt x="20" y="37"/>
                  </a:lnTo>
                  <a:lnTo>
                    <a:pt x="12" y="45"/>
                  </a:lnTo>
                  <a:lnTo>
                    <a:pt x="21" y="58"/>
                  </a:lnTo>
                  <a:lnTo>
                    <a:pt x="29" y="79"/>
                  </a:lnTo>
                  <a:lnTo>
                    <a:pt x="20" y="101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9DB6E3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82D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52" name="Freeform 211"/>
            <p:cNvSpPr>
              <a:spLocks/>
            </p:cNvSpPr>
            <p:nvPr/>
          </p:nvSpPr>
          <p:spPr bwMode="auto">
            <a:xfrm>
              <a:off x="1598" y="534"/>
              <a:ext cx="1835" cy="1332"/>
            </a:xfrm>
            <a:custGeom>
              <a:avLst/>
              <a:gdLst>
                <a:gd name="T0" fmla="*/ 370 w 1590"/>
                <a:gd name="T1" fmla="*/ 189 h 2218"/>
                <a:gd name="T2" fmla="*/ 705 w 1590"/>
                <a:gd name="T3" fmla="*/ 207 h 2218"/>
                <a:gd name="T4" fmla="*/ 969 w 1590"/>
                <a:gd name="T5" fmla="*/ 200 h 2218"/>
                <a:gd name="T6" fmla="*/ 1160 w 1590"/>
                <a:gd name="T7" fmla="*/ 197 h 2218"/>
                <a:gd name="T8" fmla="*/ 1357 w 1590"/>
                <a:gd name="T9" fmla="*/ 191 h 2218"/>
                <a:gd name="T10" fmla="*/ 1460 w 1590"/>
                <a:gd name="T11" fmla="*/ 178 h 2218"/>
                <a:gd name="T12" fmla="*/ 1475 w 1590"/>
                <a:gd name="T13" fmla="*/ 168 h 2218"/>
                <a:gd name="T14" fmla="*/ 1497 w 1590"/>
                <a:gd name="T15" fmla="*/ 150 h 2218"/>
                <a:gd name="T16" fmla="*/ 1626 w 1590"/>
                <a:gd name="T17" fmla="*/ 154 h 2218"/>
                <a:gd name="T18" fmla="*/ 1763 w 1590"/>
                <a:gd name="T19" fmla="*/ 144 h 2218"/>
                <a:gd name="T20" fmla="*/ 1896 w 1590"/>
                <a:gd name="T21" fmla="*/ 139 h 2218"/>
                <a:gd name="T22" fmla="*/ 1965 w 1590"/>
                <a:gd name="T23" fmla="*/ 126 h 2218"/>
                <a:gd name="T24" fmla="*/ 2064 w 1590"/>
                <a:gd name="T25" fmla="*/ 120 h 2218"/>
                <a:gd name="T26" fmla="*/ 2149 w 1590"/>
                <a:gd name="T27" fmla="*/ 115 h 2218"/>
                <a:gd name="T28" fmla="*/ 2238 w 1590"/>
                <a:gd name="T29" fmla="*/ 117 h 2218"/>
                <a:gd name="T30" fmla="*/ 2289 w 1590"/>
                <a:gd name="T31" fmla="*/ 115 h 2218"/>
                <a:gd name="T32" fmla="*/ 2275 w 1590"/>
                <a:gd name="T33" fmla="*/ 108 h 2218"/>
                <a:gd name="T34" fmla="*/ 2208 w 1590"/>
                <a:gd name="T35" fmla="*/ 102 h 2218"/>
                <a:gd name="T36" fmla="*/ 2092 w 1590"/>
                <a:gd name="T37" fmla="*/ 94 h 2218"/>
                <a:gd name="T38" fmla="*/ 1977 w 1590"/>
                <a:gd name="T39" fmla="*/ 97 h 2218"/>
                <a:gd name="T40" fmla="*/ 1844 w 1590"/>
                <a:gd name="T41" fmla="*/ 97 h 2218"/>
                <a:gd name="T42" fmla="*/ 1896 w 1590"/>
                <a:gd name="T43" fmla="*/ 80 h 2218"/>
                <a:gd name="T44" fmla="*/ 2085 w 1590"/>
                <a:gd name="T45" fmla="*/ 66 h 2218"/>
                <a:gd name="T46" fmla="*/ 2166 w 1590"/>
                <a:gd name="T47" fmla="*/ 59 h 2218"/>
                <a:gd name="T48" fmla="*/ 2175 w 1590"/>
                <a:gd name="T49" fmla="*/ 52 h 2218"/>
                <a:gd name="T50" fmla="*/ 2223 w 1590"/>
                <a:gd name="T51" fmla="*/ 41 h 2218"/>
                <a:gd name="T52" fmla="*/ 2241 w 1590"/>
                <a:gd name="T53" fmla="*/ 34 h 2218"/>
                <a:gd name="T54" fmla="*/ 2291 w 1590"/>
                <a:gd name="T55" fmla="*/ 25 h 2218"/>
                <a:gd name="T56" fmla="*/ 2298 w 1590"/>
                <a:gd name="T57" fmla="*/ 17 h 2218"/>
                <a:gd name="T58" fmla="*/ 2238 w 1590"/>
                <a:gd name="T59" fmla="*/ 13 h 2218"/>
                <a:gd name="T60" fmla="*/ 2282 w 1590"/>
                <a:gd name="T61" fmla="*/ 6 h 2218"/>
                <a:gd name="T62" fmla="*/ 2351 w 1590"/>
                <a:gd name="T63" fmla="*/ 1 h 2218"/>
                <a:gd name="T64" fmla="*/ 2437 w 1590"/>
                <a:gd name="T65" fmla="*/ 13 h 2218"/>
                <a:gd name="T66" fmla="*/ 2661 w 1590"/>
                <a:gd name="T67" fmla="*/ 29 h 2218"/>
                <a:gd name="T68" fmla="*/ 2810 w 1590"/>
                <a:gd name="T69" fmla="*/ 35 h 2218"/>
                <a:gd name="T70" fmla="*/ 2772 w 1590"/>
                <a:gd name="T71" fmla="*/ 49 h 2218"/>
                <a:gd name="T72" fmla="*/ 2737 w 1590"/>
                <a:gd name="T73" fmla="*/ 66 h 2218"/>
                <a:gd name="T74" fmla="*/ 2564 w 1590"/>
                <a:gd name="T75" fmla="*/ 107 h 2218"/>
                <a:gd name="T76" fmla="*/ 2647 w 1590"/>
                <a:gd name="T77" fmla="*/ 109 h 2218"/>
                <a:gd name="T78" fmla="*/ 2527 w 1590"/>
                <a:gd name="T79" fmla="*/ 129 h 2218"/>
                <a:gd name="T80" fmla="*/ 2552 w 1590"/>
                <a:gd name="T81" fmla="*/ 156 h 2218"/>
                <a:gd name="T82" fmla="*/ 2673 w 1590"/>
                <a:gd name="T83" fmla="*/ 166 h 2218"/>
                <a:gd name="T84" fmla="*/ 2627 w 1590"/>
                <a:gd name="T85" fmla="*/ 183 h 2218"/>
                <a:gd name="T86" fmla="*/ 2448 w 1590"/>
                <a:gd name="T87" fmla="*/ 195 h 2218"/>
                <a:gd name="T88" fmla="*/ 2282 w 1590"/>
                <a:gd name="T89" fmla="*/ 199 h 2218"/>
                <a:gd name="T90" fmla="*/ 2177 w 1590"/>
                <a:gd name="T91" fmla="*/ 210 h 2218"/>
                <a:gd name="T92" fmla="*/ 2042 w 1590"/>
                <a:gd name="T93" fmla="*/ 194 h 2218"/>
                <a:gd name="T94" fmla="*/ 1818 w 1590"/>
                <a:gd name="T95" fmla="*/ 211 h 2218"/>
                <a:gd name="T96" fmla="*/ 1723 w 1590"/>
                <a:gd name="T97" fmla="*/ 216 h 2218"/>
                <a:gd name="T98" fmla="*/ 1668 w 1590"/>
                <a:gd name="T99" fmla="*/ 235 h 2218"/>
                <a:gd name="T100" fmla="*/ 1406 w 1590"/>
                <a:gd name="T101" fmla="*/ 252 h 2218"/>
                <a:gd name="T102" fmla="*/ 1243 w 1590"/>
                <a:gd name="T103" fmla="*/ 266 h 2218"/>
                <a:gd name="T104" fmla="*/ 1130 w 1590"/>
                <a:gd name="T105" fmla="*/ 286 h 2218"/>
                <a:gd name="T106" fmla="*/ 939 w 1590"/>
                <a:gd name="T107" fmla="*/ 273 h 2218"/>
                <a:gd name="T108" fmla="*/ 901 w 1590"/>
                <a:gd name="T109" fmla="*/ 257 h 2218"/>
                <a:gd name="T110" fmla="*/ 770 w 1590"/>
                <a:gd name="T111" fmla="*/ 286 h 2218"/>
                <a:gd name="T112" fmla="*/ 658 w 1590"/>
                <a:gd name="T113" fmla="*/ 265 h 2218"/>
                <a:gd name="T114" fmla="*/ 469 w 1590"/>
                <a:gd name="T115" fmla="*/ 259 h 2218"/>
                <a:gd name="T116" fmla="*/ 338 w 1590"/>
                <a:gd name="T117" fmla="*/ 256 h 2218"/>
                <a:gd name="T118" fmla="*/ 287 w 1590"/>
                <a:gd name="T119" fmla="*/ 226 h 2218"/>
                <a:gd name="T120" fmla="*/ 63 w 1590"/>
                <a:gd name="T121" fmla="*/ 214 h 221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590" h="2218">
                  <a:moveTo>
                    <a:pt x="0" y="1404"/>
                  </a:moveTo>
                  <a:lnTo>
                    <a:pt x="20" y="1413"/>
                  </a:lnTo>
                  <a:lnTo>
                    <a:pt x="48" y="1424"/>
                  </a:lnTo>
                  <a:lnTo>
                    <a:pt x="61" y="1434"/>
                  </a:lnTo>
                  <a:lnTo>
                    <a:pt x="67" y="1434"/>
                  </a:lnTo>
                  <a:lnTo>
                    <a:pt x="105" y="1445"/>
                  </a:lnTo>
                  <a:lnTo>
                    <a:pt x="133" y="1454"/>
                  </a:lnTo>
                  <a:lnTo>
                    <a:pt x="161" y="1447"/>
                  </a:lnTo>
                  <a:lnTo>
                    <a:pt x="179" y="1452"/>
                  </a:lnTo>
                  <a:lnTo>
                    <a:pt x="181" y="1445"/>
                  </a:lnTo>
                  <a:lnTo>
                    <a:pt x="209" y="1452"/>
                  </a:lnTo>
                  <a:lnTo>
                    <a:pt x="215" y="1454"/>
                  </a:lnTo>
                  <a:lnTo>
                    <a:pt x="267" y="1486"/>
                  </a:lnTo>
                  <a:lnTo>
                    <a:pt x="279" y="1523"/>
                  </a:lnTo>
                  <a:lnTo>
                    <a:pt x="299" y="1537"/>
                  </a:lnTo>
                  <a:lnTo>
                    <a:pt x="306" y="1537"/>
                  </a:lnTo>
                  <a:lnTo>
                    <a:pt x="318" y="1538"/>
                  </a:lnTo>
                  <a:lnTo>
                    <a:pt x="332" y="1555"/>
                  </a:lnTo>
                  <a:lnTo>
                    <a:pt x="351" y="1574"/>
                  </a:lnTo>
                  <a:lnTo>
                    <a:pt x="382" y="1591"/>
                  </a:lnTo>
                  <a:lnTo>
                    <a:pt x="392" y="1591"/>
                  </a:lnTo>
                  <a:lnTo>
                    <a:pt x="397" y="1589"/>
                  </a:lnTo>
                  <a:lnTo>
                    <a:pt x="422" y="1583"/>
                  </a:lnTo>
                  <a:lnTo>
                    <a:pt x="421" y="1615"/>
                  </a:lnTo>
                  <a:lnTo>
                    <a:pt x="431" y="1617"/>
                  </a:lnTo>
                  <a:lnTo>
                    <a:pt x="445" y="1619"/>
                  </a:lnTo>
                  <a:lnTo>
                    <a:pt x="450" y="1630"/>
                  </a:lnTo>
                  <a:lnTo>
                    <a:pt x="464" y="1608"/>
                  </a:lnTo>
                  <a:lnTo>
                    <a:pt x="467" y="1608"/>
                  </a:lnTo>
                  <a:lnTo>
                    <a:pt x="482" y="1591"/>
                  </a:lnTo>
                  <a:lnTo>
                    <a:pt x="495" y="1578"/>
                  </a:lnTo>
                  <a:lnTo>
                    <a:pt x="507" y="1570"/>
                  </a:lnTo>
                  <a:lnTo>
                    <a:pt x="547" y="1538"/>
                  </a:lnTo>
                  <a:lnTo>
                    <a:pt x="565" y="1533"/>
                  </a:lnTo>
                  <a:lnTo>
                    <a:pt x="582" y="1527"/>
                  </a:lnTo>
                  <a:lnTo>
                    <a:pt x="583" y="1520"/>
                  </a:lnTo>
                  <a:lnTo>
                    <a:pt x="593" y="1512"/>
                  </a:lnTo>
                  <a:lnTo>
                    <a:pt x="596" y="1512"/>
                  </a:lnTo>
                  <a:lnTo>
                    <a:pt x="598" y="1518"/>
                  </a:lnTo>
                  <a:lnTo>
                    <a:pt x="620" y="1520"/>
                  </a:lnTo>
                  <a:lnTo>
                    <a:pt x="626" y="1516"/>
                  </a:lnTo>
                  <a:lnTo>
                    <a:pt x="638" y="1514"/>
                  </a:lnTo>
                  <a:lnTo>
                    <a:pt x="641" y="1518"/>
                  </a:lnTo>
                  <a:lnTo>
                    <a:pt x="654" y="1514"/>
                  </a:lnTo>
                  <a:lnTo>
                    <a:pt x="670" y="1522"/>
                  </a:lnTo>
                  <a:lnTo>
                    <a:pt x="672" y="1525"/>
                  </a:lnTo>
                  <a:lnTo>
                    <a:pt x="681" y="1516"/>
                  </a:lnTo>
                  <a:lnTo>
                    <a:pt x="683" y="1518"/>
                  </a:lnTo>
                  <a:lnTo>
                    <a:pt x="696" y="1520"/>
                  </a:lnTo>
                  <a:lnTo>
                    <a:pt x="702" y="1518"/>
                  </a:lnTo>
                  <a:lnTo>
                    <a:pt x="715" y="1514"/>
                  </a:lnTo>
                  <a:lnTo>
                    <a:pt x="731" y="1492"/>
                  </a:lnTo>
                  <a:lnTo>
                    <a:pt x="739" y="1490"/>
                  </a:lnTo>
                  <a:lnTo>
                    <a:pt x="748" y="1490"/>
                  </a:lnTo>
                  <a:lnTo>
                    <a:pt x="765" y="1471"/>
                  </a:lnTo>
                  <a:lnTo>
                    <a:pt x="767" y="1467"/>
                  </a:lnTo>
                  <a:lnTo>
                    <a:pt x="767" y="1460"/>
                  </a:lnTo>
                  <a:lnTo>
                    <a:pt x="776" y="1449"/>
                  </a:lnTo>
                  <a:lnTo>
                    <a:pt x="781" y="1435"/>
                  </a:lnTo>
                  <a:lnTo>
                    <a:pt x="781" y="1432"/>
                  </a:lnTo>
                  <a:lnTo>
                    <a:pt x="787" y="1420"/>
                  </a:lnTo>
                  <a:lnTo>
                    <a:pt x="796" y="1398"/>
                  </a:lnTo>
                  <a:lnTo>
                    <a:pt x="800" y="1391"/>
                  </a:lnTo>
                  <a:lnTo>
                    <a:pt x="809" y="1383"/>
                  </a:lnTo>
                  <a:lnTo>
                    <a:pt x="819" y="1377"/>
                  </a:lnTo>
                  <a:lnTo>
                    <a:pt x="823" y="1372"/>
                  </a:lnTo>
                  <a:lnTo>
                    <a:pt x="828" y="1372"/>
                  </a:lnTo>
                  <a:lnTo>
                    <a:pt x="833" y="1366"/>
                  </a:lnTo>
                  <a:lnTo>
                    <a:pt x="838" y="1351"/>
                  </a:lnTo>
                  <a:lnTo>
                    <a:pt x="841" y="1342"/>
                  </a:lnTo>
                  <a:lnTo>
                    <a:pt x="852" y="1336"/>
                  </a:lnTo>
                  <a:lnTo>
                    <a:pt x="855" y="1327"/>
                  </a:lnTo>
                  <a:lnTo>
                    <a:pt x="854" y="1323"/>
                  </a:lnTo>
                  <a:lnTo>
                    <a:pt x="846" y="1301"/>
                  </a:lnTo>
                  <a:lnTo>
                    <a:pt x="843" y="1297"/>
                  </a:lnTo>
                  <a:lnTo>
                    <a:pt x="836" y="1295"/>
                  </a:lnTo>
                  <a:lnTo>
                    <a:pt x="831" y="1286"/>
                  </a:lnTo>
                  <a:lnTo>
                    <a:pt x="826" y="1273"/>
                  </a:lnTo>
                  <a:lnTo>
                    <a:pt x="823" y="1260"/>
                  </a:lnTo>
                  <a:lnTo>
                    <a:pt x="820" y="1256"/>
                  </a:lnTo>
                  <a:lnTo>
                    <a:pt x="820" y="1245"/>
                  </a:lnTo>
                  <a:lnTo>
                    <a:pt x="821" y="1237"/>
                  </a:lnTo>
                  <a:lnTo>
                    <a:pt x="824" y="1230"/>
                  </a:lnTo>
                  <a:lnTo>
                    <a:pt x="827" y="1218"/>
                  </a:lnTo>
                  <a:lnTo>
                    <a:pt x="829" y="1200"/>
                  </a:lnTo>
                  <a:lnTo>
                    <a:pt x="835" y="1181"/>
                  </a:lnTo>
                  <a:lnTo>
                    <a:pt x="839" y="1166"/>
                  </a:lnTo>
                  <a:lnTo>
                    <a:pt x="844" y="1153"/>
                  </a:lnTo>
                  <a:lnTo>
                    <a:pt x="849" y="1147"/>
                  </a:lnTo>
                  <a:lnTo>
                    <a:pt x="851" y="1147"/>
                  </a:lnTo>
                  <a:lnTo>
                    <a:pt x="865" y="1151"/>
                  </a:lnTo>
                  <a:lnTo>
                    <a:pt x="877" y="1151"/>
                  </a:lnTo>
                  <a:lnTo>
                    <a:pt x="882" y="1157"/>
                  </a:lnTo>
                  <a:lnTo>
                    <a:pt x="885" y="1164"/>
                  </a:lnTo>
                  <a:lnTo>
                    <a:pt x="891" y="1172"/>
                  </a:lnTo>
                  <a:lnTo>
                    <a:pt x="895" y="1175"/>
                  </a:lnTo>
                  <a:lnTo>
                    <a:pt x="904" y="1177"/>
                  </a:lnTo>
                  <a:lnTo>
                    <a:pt x="908" y="1181"/>
                  </a:lnTo>
                  <a:lnTo>
                    <a:pt x="917" y="1185"/>
                  </a:lnTo>
                  <a:lnTo>
                    <a:pt x="924" y="1187"/>
                  </a:lnTo>
                  <a:lnTo>
                    <a:pt x="938" y="1185"/>
                  </a:lnTo>
                  <a:lnTo>
                    <a:pt x="943" y="1190"/>
                  </a:lnTo>
                  <a:lnTo>
                    <a:pt x="948" y="1187"/>
                  </a:lnTo>
                  <a:lnTo>
                    <a:pt x="955" y="1177"/>
                  </a:lnTo>
                  <a:lnTo>
                    <a:pt x="963" y="1170"/>
                  </a:lnTo>
                  <a:lnTo>
                    <a:pt x="969" y="1162"/>
                  </a:lnTo>
                  <a:lnTo>
                    <a:pt x="983" y="1138"/>
                  </a:lnTo>
                  <a:lnTo>
                    <a:pt x="987" y="1130"/>
                  </a:lnTo>
                  <a:lnTo>
                    <a:pt x="993" y="1114"/>
                  </a:lnTo>
                  <a:lnTo>
                    <a:pt x="994" y="1104"/>
                  </a:lnTo>
                  <a:lnTo>
                    <a:pt x="996" y="1099"/>
                  </a:lnTo>
                  <a:lnTo>
                    <a:pt x="1007" y="1091"/>
                  </a:lnTo>
                  <a:lnTo>
                    <a:pt x="1017" y="1097"/>
                  </a:lnTo>
                  <a:lnTo>
                    <a:pt x="1022" y="1097"/>
                  </a:lnTo>
                  <a:lnTo>
                    <a:pt x="1022" y="1100"/>
                  </a:lnTo>
                  <a:lnTo>
                    <a:pt x="1034" y="1097"/>
                  </a:lnTo>
                  <a:lnTo>
                    <a:pt x="1040" y="1097"/>
                  </a:lnTo>
                  <a:lnTo>
                    <a:pt x="1056" y="1089"/>
                  </a:lnTo>
                  <a:lnTo>
                    <a:pt x="1063" y="1087"/>
                  </a:lnTo>
                  <a:lnTo>
                    <a:pt x="1064" y="1080"/>
                  </a:lnTo>
                  <a:lnTo>
                    <a:pt x="1069" y="1072"/>
                  </a:lnTo>
                  <a:lnTo>
                    <a:pt x="1073" y="1063"/>
                  </a:lnTo>
                  <a:lnTo>
                    <a:pt x="1082" y="1054"/>
                  </a:lnTo>
                  <a:lnTo>
                    <a:pt x="1088" y="1052"/>
                  </a:lnTo>
                  <a:lnTo>
                    <a:pt x="1092" y="1041"/>
                  </a:lnTo>
                  <a:lnTo>
                    <a:pt x="1092" y="1031"/>
                  </a:lnTo>
                  <a:lnTo>
                    <a:pt x="1090" y="1024"/>
                  </a:lnTo>
                  <a:lnTo>
                    <a:pt x="1090" y="1014"/>
                  </a:lnTo>
                  <a:lnTo>
                    <a:pt x="1095" y="999"/>
                  </a:lnTo>
                  <a:lnTo>
                    <a:pt x="1102" y="981"/>
                  </a:lnTo>
                  <a:lnTo>
                    <a:pt x="1105" y="975"/>
                  </a:lnTo>
                  <a:lnTo>
                    <a:pt x="1108" y="966"/>
                  </a:lnTo>
                  <a:lnTo>
                    <a:pt x="1117" y="962"/>
                  </a:lnTo>
                  <a:lnTo>
                    <a:pt x="1122" y="953"/>
                  </a:lnTo>
                  <a:lnTo>
                    <a:pt x="1127" y="956"/>
                  </a:lnTo>
                  <a:lnTo>
                    <a:pt x="1136" y="956"/>
                  </a:lnTo>
                  <a:lnTo>
                    <a:pt x="1143" y="954"/>
                  </a:lnTo>
                  <a:lnTo>
                    <a:pt x="1150" y="954"/>
                  </a:lnTo>
                  <a:lnTo>
                    <a:pt x="1150" y="943"/>
                  </a:lnTo>
                  <a:lnTo>
                    <a:pt x="1153" y="932"/>
                  </a:lnTo>
                  <a:lnTo>
                    <a:pt x="1153" y="923"/>
                  </a:lnTo>
                  <a:lnTo>
                    <a:pt x="1157" y="921"/>
                  </a:lnTo>
                  <a:lnTo>
                    <a:pt x="1163" y="921"/>
                  </a:lnTo>
                  <a:lnTo>
                    <a:pt x="1165" y="928"/>
                  </a:lnTo>
                  <a:lnTo>
                    <a:pt x="1168" y="930"/>
                  </a:lnTo>
                  <a:lnTo>
                    <a:pt x="1177" y="926"/>
                  </a:lnTo>
                  <a:lnTo>
                    <a:pt x="1178" y="921"/>
                  </a:lnTo>
                  <a:lnTo>
                    <a:pt x="1186" y="911"/>
                  </a:lnTo>
                  <a:lnTo>
                    <a:pt x="1188" y="908"/>
                  </a:lnTo>
                  <a:lnTo>
                    <a:pt x="1195" y="896"/>
                  </a:lnTo>
                  <a:lnTo>
                    <a:pt x="1198" y="896"/>
                  </a:lnTo>
                  <a:lnTo>
                    <a:pt x="1198" y="889"/>
                  </a:lnTo>
                  <a:lnTo>
                    <a:pt x="1208" y="889"/>
                  </a:lnTo>
                  <a:lnTo>
                    <a:pt x="1211" y="885"/>
                  </a:lnTo>
                  <a:lnTo>
                    <a:pt x="1215" y="889"/>
                  </a:lnTo>
                  <a:lnTo>
                    <a:pt x="1219" y="889"/>
                  </a:lnTo>
                  <a:lnTo>
                    <a:pt x="1221" y="883"/>
                  </a:lnTo>
                  <a:lnTo>
                    <a:pt x="1228" y="887"/>
                  </a:lnTo>
                  <a:lnTo>
                    <a:pt x="1235" y="880"/>
                  </a:lnTo>
                  <a:lnTo>
                    <a:pt x="1240" y="885"/>
                  </a:lnTo>
                  <a:lnTo>
                    <a:pt x="1244" y="885"/>
                  </a:lnTo>
                  <a:lnTo>
                    <a:pt x="1244" y="889"/>
                  </a:lnTo>
                  <a:lnTo>
                    <a:pt x="1246" y="893"/>
                  </a:lnTo>
                  <a:lnTo>
                    <a:pt x="1250" y="889"/>
                  </a:lnTo>
                  <a:lnTo>
                    <a:pt x="1262" y="902"/>
                  </a:lnTo>
                  <a:lnTo>
                    <a:pt x="1266" y="913"/>
                  </a:lnTo>
                  <a:lnTo>
                    <a:pt x="1263" y="915"/>
                  </a:lnTo>
                  <a:lnTo>
                    <a:pt x="1263" y="926"/>
                  </a:lnTo>
                  <a:lnTo>
                    <a:pt x="1269" y="930"/>
                  </a:lnTo>
                  <a:lnTo>
                    <a:pt x="1269" y="924"/>
                  </a:lnTo>
                  <a:lnTo>
                    <a:pt x="1272" y="921"/>
                  </a:lnTo>
                  <a:lnTo>
                    <a:pt x="1274" y="911"/>
                  </a:lnTo>
                  <a:lnTo>
                    <a:pt x="1278" y="908"/>
                  </a:lnTo>
                  <a:lnTo>
                    <a:pt x="1282" y="900"/>
                  </a:lnTo>
                  <a:lnTo>
                    <a:pt x="1285" y="891"/>
                  </a:lnTo>
                  <a:lnTo>
                    <a:pt x="1290" y="883"/>
                  </a:lnTo>
                  <a:lnTo>
                    <a:pt x="1287" y="870"/>
                  </a:lnTo>
                  <a:lnTo>
                    <a:pt x="1282" y="859"/>
                  </a:lnTo>
                  <a:lnTo>
                    <a:pt x="1283" y="852"/>
                  </a:lnTo>
                  <a:lnTo>
                    <a:pt x="1281" y="844"/>
                  </a:lnTo>
                  <a:lnTo>
                    <a:pt x="1283" y="844"/>
                  </a:lnTo>
                  <a:lnTo>
                    <a:pt x="1283" y="838"/>
                  </a:lnTo>
                  <a:lnTo>
                    <a:pt x="1284" y="835"/>
                  </a:lnTo>
                  <a:lnTo>
                    <a:pt x="1281" y="833"/>
                  </a:lnTo>
                  <a:lnTo>
                    <a:pt x="1275" y="823"/>
                  </a:lnTo>
                  <a:lnTo>
                    <a:pt x="1280" y="822"/>
                  </a:lnTo>
                  <a:lnTo>
                    <a:pt x="1282" y="829"/>
                  </a:lnTo>
                  <a:lnTo>
                    <a:pt x="1284" y="827"/>
                  </a:lnTo>
                  <a:lnTo>
                    <a:pt x="1282" y="814"/>
                  </a:lnTo>
                  <a:lnTo>
                    <a:pt x="1279" y="808"/>
                  </a:lnTo>
                  <a:lnTo>
                    <a:pt x="1275" y="807"/>
                  </a:lnTo>
                  <a:lnTo>
                    <a:pt x="1271" y="808"/>
                  </a:lnTo>
                  <a:lnTo>
                    <a:pt x="1267" y="805"/>
                  </a:lnTo>
                  <a:lnTo>
                    <a:pt x="1262" y="807"/>
                  </a:lnTo>
                  <a:lnTo>
                    <a:pt x="1253" y="793"/>
                  </a:lnTo>
                  <a:lnTo>
                    <a:pt x="1253" y="780"/>
                  </a:lnTo>
                  <a:lnTo>
                    <a:pt x="1251" y="779"/>
                  </a:lnTo>
                  <a:lnTo>
                    <a:pt x="1245" y="784"/>
                  </a:lnTo>
                  <a:lnTo>
                    <a:pt x="1243" y="780"/>
                  </a:lnTo>
                  <a:lnTo>
                    <a:pt x="1243" y="777"/>
                  </a:lnTo>
                  <a:lnTo>
                    <a:pt x="1241" y="760"/>
                  </a:lnTo>
                  <a:lnTo>
                    <a:pt x="1224" y="750"/>
                  </a:lnTo>
                  <a:lnTo>
                    <a:pt x="1220" y="745"/>
                  </a:lnTo>
                  <a:lnTo>
                    <a:pt x="1215" y="739"/>
                  </a:lnTo>
                  <a:lnTo>
                    <a:pt x="1203" y="724"/>
                  </a:lnTo>
                  <a:lnTo>
                    <a:pt x="1191" y="724"/>
                  </a:lnTo>
                  <a:lnTo>
                    <a:pt x="1187" y="722"/>
                  </a:lnTo>
                  <a:lnTo>
                    <a:pt x="1181" y="720"/>
                  </a:lnTo>
                  <a:lnTo>
                    <a:pt x="1179" y="722"/>
                  </a:lnTo>
                  <a:lnTo>
                    <a:pt x="1172" y="722"/>
                  </a:lnTo>
                  <a:lnTo>
                    <a:pt x="1165" y="730"/>
                  </a:lnTo>
                  <a:lnTo>
                    <a:pt x="1154" y="758"/>
                  </a:lnTo>
                  <a:lnTo>
                    <a:pt x="1150" y="764"/>
                  </a:lnTo>
                  <a:lnTo>
                    <a:pt x="1147" y="777"/>
                  </a:lnTo>
                  <a:lnTo>
                    <a:pt x="1145" y="780"/>
                  </a:lnTo>
                  <a:lnTo>
                    <a:pt x="1140" y="773"/>
                  </a:lnTo>
                  <a:lnTo>
                    <a:pt x="1135" y="765"/>
                  </a:lnTo>
                  <a:lnTo>
                    <a:pt x="1130" y="758"/>
                  </a:lnTo>
                  <a:lnTo>
                    <a:pt x="1121" y="750"/>
                  </a:lnTo>
                  <a:lnTo>
                    <a:pt x="1114" y="747"/>
                  </a:lnTo>
                  <a:lnTo>
                    <a:pt x="1104" y="749"/>
                  </a:lnTo>
                  <a:lnTo>
                    <a:pt x="1098" y="756"/>
                  </a:lnTo>
                  <a:lnTo>
                    <a:pt x="1093" y="756"/>
                  </a:lnTo>
                  <a:lnTo>
                    <a:pt x="1083" y="754"/>
                  </a:lnTo>
                  <a:lnTo>
                    <a:pt x="1077" y="760"/>
                  </a:lnTo>
                  <a:lnTo>
                    <a:pt x="1067" y="782"/>
                  </a:lnTo>
                  <a:lnTo>
                    <a:pt x="1065" y="780"/>
                  </a:lnTo>
                  <a:lnTo>
                    <a:pt x="1059" y="771"/>
                  </a:lnTo>
                  <a:lnTo>
                    <a:pt x="1050" y="758"/>
                  </a:lnTo>
                  <a:lnTo>
                    <a:pt x="1044" y="747"/>
                  </a:lnTo>
                  <a:lnTo>
                    <a:pt x="1040" y="745"/>
                  </a:lnTo>
                  <a:lnTo>
                    <a:pt x="1039" y="741"/>
                  </a:lnTo>
                  <a:lnTo>
                    <a:pt x="1044" y="739"/>
                  </a:lnTo>
                  <a:lnTo>
                    <a:pt x="1041" y="719"/>
                  </a:lnTo>
                  <a:lnTo>
                    <a:pt x="1041" y="715"/>
                  </a:lnTo>
                  <a:lnTo>
                    <a:pt x="1057" y="704"/>
                  </a:lnTo>
                  <a:lnTo>
                    <a:pt x="1058" y="692"/>
                  </a:lnTo>
                  <a:lnTo>
                    <a:pt x="1056" y="672"/>
                  </a:lnTo>
                  <a:lnTo>
                    <a:pt x="1057" y="668"/>
                  </a:lnTo>
                  <a:lnTo>
                    <a:pt x="1072" y="631"/>
                  </a:lnTo>
                  <a:lnTo>
                    <a:pt x="1072" y="629"/>
                  </a:lnTo>
                  <a:lnTo>
                    <a:pt x="1069" y="619"/>
                  </a:lnTo>
                  <a:lnTo>
                    <a:pt x="1086" y="545"/>
                  </a:lnTo>
                  <a:lnTo>
                    <a:pt x="1088" y="537"/>
                  </a:lnTo>
                  <a:lnTo>
                    <a:pt x="1099" y="488"/>
                  </a:lnTo>
                  <a:lnTo>
                    <a:pt x="1113" y="503"/>
                  </a:lnTo>
                  <a:lnTo>
                    <a:pt x="1131" y="513"/>
                  </a:lnTo>
                  <a:lnTo>
                    <a:pt x="1142" y="513"/>
                  </a:lnTo>
                  <a:lnTo>
                    <a:pt x="1155" y="522"/>
                  </a:lnTo>
                  <a:lnTo>
                    <a:pt x="1163" y="526"/>
                  </a:lnTo>
                  <a:lnTo>
                    <a:pt x="1170" y="515"/>
                  </a:lnTo>
                  <a:lnTo>
                    <a:pt x="1172" y="511"/>
                  </a:lnTo>
                  <a:lnTo>
                    <a:pt x="1176" y="507"/>
                  </a:lnTo>
                  <a:lnTo>
                    <a:pt x="1181" y="500"/>
                  </a:lnTo>
                  <a:lnTo>
                    <a:pt x="1182" y="494"/>
                  </a:lnTo>
                  <a:lnTo>
                    <a:pt x="1186" y="488"/>
                  </a:lnTo>
                  <a:lnTo>
                    <a:pt x="1190" y="487"/>
                  </a:lnTo>
                  <a:lnTo>
                    <a:pt x="1190" y="481"/>
                  </a:lnTo>
                  <a:lnTo>
                    <a:pt x="1192" y="481"/>
                  </a:lnTo>
                  <a:lnTo>
                    <a:pt x="1195" y="477"/>
                  </a:lnTo>
                  <a:lnTo>
                    <a:pt x="1198" y="468"/>
                  </a:lnTo>
                  <a:lnTo>
                    <a:pt x="1204" y="462"/>
                  </a:lnTo>
                  <a:lnTo>
                    <a:pt x="1208" y="462"/>
                  </a:lnTo>
                  <a:lnTo>
                    <a:pt x="1221" y="457"/>
                  </a:lnTo>
                  <a:lnTo>
                    <a:pt x="1226" y="455"/>
                  </a:lnTo>
                  <a:lnTo>
                    <a:pt x="1228" y="451"/>
                  </a:lnTo>
                  <a:lnTo>
                    <a:pt x="1233" y="451"/>
                  </a:lnTo>
                  <a:lnTo>
                    <a:pt x="1239" y="438"/>
                  </a:lnTo>
                  <a:lnTo>
                    <a:pt x="1238" y="434"/>
                  </a:lnTo>
                  <a:lnTo>
                    <a:pt x="1240" y="429"/>
                  </a:lnTo>
                  <a:lnTo>
                    <a:pt x="1237" y="415"/>
                  </a:lnTo>
                  <a:lnTo>
                    <a:pt x="1240" y="410"/>
                  </a:lnTo>
                  <a:lnTo>
                    <a:pt x="1239" y="406"/>
                  </a:lnTo>
                  <a:lnTo>
                    <a:pt x="1233" y="406"/>
                  </a:lnTo>
                  <a:lnTo>
                    <a:pt x="1226" y="402"/>
                  </a:lnTo>
                  <a:lnTo>
                    <a:pt x="1228" y="397"/>
                  </a:lnTo>
                  <a:lnTo>
                    <a:pt x="1231" y="399"/>
                  </a:lnTo>
                  <a:lnTo>
                    <a:pt x="1233" y="387"/>
                  </a:lnTo>
                  <a:lnTo>
                    <a:pt x="1234" y="372"/>
                  </a:lnTo>
                  <a:lnTo>
                    <a:pt x="1238" y="363"/>
                  </a:lnTo>
                  <a:lnTo>
                    <a:pt x="1244" y="352"/>
                  </a:lnTo>
                  <a:lnTo>
                    <a:pt x="1245" y="346"/>
                  </a:lnTo>
                  <a:lnTo>
                    <a:pt x="1243" y="339"/>
                  </a:lnTo>
                  <a:lnTo>
                    <a:pt x="1244" y="331"/>
                  </a:lnTo>
                  <a:lnTo>
                    <a:pt x="1249" y="316"/>
                  </a:lnTo>
                  <a:lnTo>
                    <a:pt x="1253" y="314"/>
                  </a:lnTo>
                  <a:lnTo>
                    <a:pt x="1254" y="307"/>
                  </a:lnTo>
                  <a:lnTo>
                    <a:pt x="1256" y="303"/>
                  </a:lnTo>
                  <a:lnTo>
                    <a:pt x="1256" y="294"/>
                  </a:lnTo>
                  <a:lnTo>
                    <a:pt x="1255" y="288"/>
                  </a:lnTo>
                  <a:lnTo>
                    <a:pt x="1258" y="286"/>
                  </a:lnTo>
                  <a:lnTo>
                    <a:pt x="1257" y="284"/>
                  </a:lnTo>
                  <a:lnTo>
                    <a:pt x="1258" y="277"/>
                  </a:lnTo>
                  <a:lnTo>
                    <a:pt x="1262" y="277"/>
                  </a:lnTo>
                  <a:lnTo>
                    <a:pt x="1262" y="271"/>
                  </a:lnTo>
                  <a:lnTo>
                    <a:pt x="1264" y="268"/>
                  </a:lnTo>
                  <a:lnTo>
                    <a:pt x="1263" y="264"/>
                  </a:lnTo>
                  <a:lnTo>
                    <a:pt x="1265" y="262"/>
                  </a:lnTo>
                  <a:lnTo>
                    <a:pt x="1267" y="256"/>
                  </a:lnTo>
                  <a:lnTo>
                    <a:pt x="1266" y="251"/>
                  </a:lnTo>
                  <a:lnTo>
                    <a:pt x="1269" y="243"/>
                  </a:lnTo>
                  <a:lnTo>
                    <a:pt x="1269" y="236"/>
                  </a:lnTo>
                  <a:lnTo>
                    <a:pt x="1271" y="230"/>
                  </a:lnTo>
                  <a:lnTo>
                    <a:pt x="1271" y="226"/>
                  </a:lnTo>
                  <a:lnTo>
                    <a:pt x="1275" y="225"/>
                  </a:lnTo>
                  <a:lnTo>
                    <a:pt x="1282" y="210"/>
                  </a:lnTo>
                  <a:lnTo>
                    <a:pt x="1286" y="206"/>
                  </a:lnTo>
                  <a:lnTo>
                    <a:pt x="1291" y="195"/>
                  </a:lnTo>
                  <a:lnTo>
                    <a:pt x="1293" y="196"/>
                  </a:lnTo>
                  <a:lnTo>
                    <a:pt x="1294" y="191"/>
                  </a:lnTo>
                  <a:lnTo>
                    <a:pt x="1298" y="189"/>
                  </a:lnTo>
                  <a:lnTo>
                    <a:pt x="1301" y="180"/>
                  </a:lnTo>
                  <a:lnTo>
                    <a:pt x="1299" y="174"/>
                  </a:lnTo>
                  <a:lnTo>
                    <a:pt x="1303" y="165"/>
                  </a:lnTo>
                  <a:lnTo>
                    <a:pt x="1304" y="159"/>
                  </a:lnTo>
                  <a:lnTo>
                    <a:pt x="1301" y="152"/>
                  </a:lnTo>
                  <a:lnTo>
                    <a:pt x="1302" y="148"/>
                  </a:lnTo>
                  <a:lnTo>
                    <a:pt x="1294" y="138"/>
                  </a:lnTo>
                  <a:lnTo>
                    <a:pt x="1295" y="131"/>
                  </a:lnTo>
                  <a:lnTo>
                    <a:pt x="1297" y="123"/>
                  </a:lnTo>
                  <a:lnTo>
                    <a:pt x="1296" y="114"/>
                  </a:lnTo>
                  <a:lnTo>
                    <a:pt x="1298" y="110"/>
                  </a:lnTo>
                  <a:lnTo>
                    <a:pt x="1291" y="103"/>
                  </a:lnTo>
                  <a:lnTo>
                    <a:pt x="1289" y="103"/>
                  </a:lnTo>
                  <a:lnTo>
                    <a:pt x="1284" y="99"/>
                  </a:lnTo>
                  <a:lnTo>
                    <a:pt x="1280" y="103"/>
                  </a:lnTo>
                  <a:lnTo>
                    <a:pt x="1275" y="103"/>
                  </a:lnTo>
                  <a:lnTo>
                    <a:pt x="1271" y="108"/>
                  </a:lnTo>
                  <a:lnTo>
                    <a:pt x="1265" y="108"/>
                  </a:lnTo>
                  <a:lnTo>
                    <a:pt x="1262" y="101"/>
                  </a:lnTo>
                  <a:lnTo>
                    <a:pt x="1264" y="93"/>
                  </a:lnTo>
                  <a:lnTo>
                    <a:pt x="1262" y="86"/>
                  </a:lnTo>
                  <a:lnTo>
                    <a:pt x="1266" y="80"/>
                  </a:lnTo>
                  <a:lnTo>
                    <a:pt x="1269" y="79"/>
                  </a:lnTo>
                  <a:lnTo>
                    <a:pt x="1270" y="77"/>
                  </a:lnTo>
                  <a:lnTo>
                    <a:pt x="1274" y="71"/>
                  </a:lnTo>
                  <a:lnTo>
                    <a:pt x="1277" y="62"/>
                  </a:lnTo>
                  <a:lnTo>
                    <a:pt x="1280" y="58"/>
                  </a:lnTo>
                  <a:lnTo>
                    <a:pt x="1281" y="54"/>
                  </a:lnTo>
                  <a:lnTo>
                    <a:pt x="1284" y="49"/>
                  </a:lnTo>
                  <a:lnTo>
                    <a:pt x="1286" y="43"/>
                  </a:lnTo>
                  <a:lnTo>
                    <a:pt x="1290" y="39"/>
                  </a:lnTo>
                  <a:lnTo>
                    <a:pt x="1293" y="32"/>
                  </a:lnTo>
                  <a:lnTo>
                    <a:pt x="1293" y="28"/>
                  </a:lnTo>
                  <a:lnTo>
                    <a:pt x="1300" y="19"/>
                  </a:lnTo>
                  <a:lnTo>
                    <a:pt x="1299" y="17"/>
                  </a:lnTo>
                  <a:lnTo>
                    <a:pt x="1302" y="13"/>
                  </a:lnTo>
                  <a:lnTo>
                    <a:pt x="1311" y="11"/>
                  </a:lnTo>
                  <a:lnTo>
                    <a:pt x="1313" y="9"/>
                  </a:lnTo>
                  <a:lnTo>
                    <a:pt x="1315" y="13"/>
                  </a:lnTo>
                  <a:lnTo>
                    <a:pt x="1320" y="11"/>
                  </a:lnTo>
                  <a:lnTo>
                    <a:pt x="1325" y="6"/>
                  </a:lnTo>
                  <a:lnTo>
                    <a:pt x="1331" y="4"/>
                  </a:lnTo>
                  <a:lnTo>
                    <a:pt x="1335" y="0"/>
                  </a:lnTo>
                  <a:lnTo>
                    <a:pt x="1344" y="13"/>
                  </a:lnTo>
                  <a:lnTo>
                    <a:pt x="1352" y="34"/>
                  </a:lnTo>
                  <a:lnTo>
                    <a:pt x="1343" y="56"/>
                  </a:lnTo>
                  <a:lnTo>
                    <a:pt x="1323" y="101"/>
                  </a:lnTo>
                  <a:lnTo>
                    <a:pt x="1350" y="116"/>
                  </a:lnTo>
                  <a:lnTo>
                    <a:pt x="1351" y="127"/>
                  </a:lnTo>
                  <a:lnTo>
                    <a:pt x="1356" y="133"/>
                  </a:lnTo>
                  <a:lnTo>
                    <a:pt x="1365" y="127"/>
                  </a:lnTo>
                  <a:lnTo>
                    <a:pt x="1374" y="101"/>
                  </a:lnTo>
                  <a:lnTo>
                    <a:pt x="1395" y="129"/>
                  </a:lnTo>
                  <a:lnTo>
                    <a:pt x="1405" y="127"/>
                  </a:lnTo>
                  <a:lnTo>
                    <a:pt x="1405" y="140"/>
                  </a:lnTo>
                  <a:lnTo>
                    <a:pt x="1400" y="146"/>
                  </a:lnTo>
                  <a:lnTo>
                    <a:pt x="1423" y="245"/>
                  </a:lnTo>
                  <a:lnTo>
                    <a:pt x="1441" y="253"/>
                  </a:lnTo>
                  <a:lnTo>
                    <a:pt x="1460" y="239"/>
                  </a:lnTo>
                  <a:lnTo>
                    <a:pt x="1463" y="228"/>
                  </a:lnTo>
                  <a:lnTo>
                    <a:pt x="1486" y="230"/>
                  </a:lnTo>
                  <a:lnTo>
                    <a:pt x="1499" y="238"/>
                  </a:lnTo>
                  <a:lnTo>
                    <a:pt x="1500" y="225"/>
                  </a:lnTo>
                  <a:lnTo>
                    <a:pt x="1515" y="226"/>
                  </a:lnTo>
                  <a:lnTo>
                    <a:pt x="1522" y="213"/>
                  </a:lnTo>
                  <a:lnTo>
                    <a:pt x="1532" y="191"/>
                  </a:lnTo>
                  <a:lnTo>
                    <a:pt x="1531" y="181"/>
                  </a:lnTo>
                  <a:lnTo>
                    <a:pt x="1544" y="181"/>
                  </a:lnTo>
                  <a:lnTo>
                    <a:pt x="1576" y="230"/>
                  </a:lnTo>
                  <a:lnTo>
                    <a:pt x="1578" y="238"/>
                  </a:lnTo>
                  <a:lnTo>
                    <a:pt x="1588" y="249"/>
                  </a:lnTo>
                  <a:lnTo>
                    <a:pt x="1590" y="260"/>
                  </a:lnTo>
                  <a:lnTo>
                    <a:pt x="1587" y="271"/>
                  </a:lnTo>
                  <a:lnTo>
                    <a:pt x="1584" y="269"/>
                  </a:lnTo>
                  <a:lnTo>
                    <a:pt x="1579" y="288"/>
                  </a:lnTo>
                  <a:lnTo>
                    <a:pt x="1576" y="292"/>
                  </a:lnTo>
                  <a:lnTo>
                    <a:pt x="1579" y="296"/>
                  </a:lnTo>
                  <a:lnTo>
                    <a:pt x="1578" y="299"/>
                  </a:lnTo>
                  <a:lnTo>
                    <a:pt x="1581" y="314"/>
                  </a:lnTo>
                  <a:lnTo>
                    <a:pt x="1567" y="337"/>
                  </a:lnTo>
                  <a:lnTo>
                    <a:pt x="1568" y="344"/>
                  </a:lnTo>
                  <a:lnTo>
                    <a:pt x="1564" y="359"/>
                  </a:lnTo>
                  <a:lnTo>
                    <a:pt x="1564" y="365"/>
                  </a:lnTo>
                  <a:lnTo>
                    <a:pt x="1559" y="372"/>
                  </a:lnTo>
                  <a:lnTo>
                    <a:pt x="1562" y="374"/>
                  </a:lnTo>
                  <a:lnTo>
                    <a:pt x="1555" y="378"/>
                  </a:lnTo>
                  <a:lnTo>
                    <a:pt x="1555" y="399"/>
                  </a:lnTo>
                  <a:lnTo>
                    <a:pt x="1551" y="402"/>
                  </a:lnTo>
                  <a:lnTo>
                    <a:pt x="1555" y="410"/>
                  </a:lnTo>
                  <a:lnTo>
                    <a:pt x="1554" y="419"/>
                  </a:lnTo>
                  <a:lnTo>
                    <a:pt x="1556" y="423"/>
                  </a:lnTo>
                  <a:lnTo>
                    <a:pt x="1556" y="440"/>
                  </a:lnTo>
                  <a:lnTo>
                    <a:pt x="1551" y="442"/>
                  </a:lnTo>
                  <a:lnTo>
                    <a:pt x="1560" y="466"/>
                  </a:lnTo>
                  <a:lnTo>
                    <a:pt x="1556" y="509"/>
                  </a:lnTo>
                  <a:lnTo>
                    <a:pt x="1543" y="507"/>
                  </a:lnTo>
                  <a:lnTo>
                    <a:pt x="1529" y="595"/>
                  </a:lnTo>
                  <a:lnTo>
                    <a:pt x="1531" y="651"/>
                  </a:lnTo>
                  <a:lnTo>
                    <a:pt x="1515" y="599"/>
                  </a:lnTo>
                  <a:lnTo>
                    <a:pt x="1480" y="676"/>
                  </a:lnTo>
                  <a:lnTo>
                    <a:pt x="1466" y="689"/>
                  </a:lnTo>
                  <a:lnTo>
                    <a:pt x="1457" y="713"/>
                  </a:lnTo>
                  <a:lnTo>
                    <a:pt x="1431" y="749"/>
                  </a:lnTo>
                  <a:lnTo>
                    <a:pt x="1423" y="780"/>
                  </a:lnTo>
                  <a:lnTo>
                    <a:pt x="1431" y="799"/>
                  </a:lnTo>
                  <a:lnTo>
                    <a:pt x="1448" y="818"/>
                  </a:lnTo>
                  <a:lnTo>
                    <a:pt x="1445" y="825"/>
                  </a:lnTo>
                  <a:lnTo>
                    <a:pt x="1448" y="833"/>
                  </a:lnTo>
                  <a:lnTo>
                    <a:pt x="1453" y="831"/>
                  </a:lnTo>
                  <a:lnTo>
                    <a:pt x="1452" y="844"/>
                  </a:lnTo>
                  <a:lnTo>
                    <a:pt x="1463" y="857"/>
                  </a:lnTo>
                  <a:lnTo>
                    <a:pt x="1470" y="850"/>
                  </a:lnTo>
                  <a:lnTo>
                    <a:pt x="1470" y="840"/>
                  </a:lnTo>
                  <a:lnTo>
                    <a:pt x="1479" y="833"/>
                  </a:lnTo>
                  <a:lnTo>
                    <a:pt x="1475" y="818"/>
                  </a:lnTo>
                  <a:lnTo>
                    <a:pt x="1485" y="823"/>
                  </a:lnTo>
                  <a:lnTo>
                    <a:pt x="1487" y="838"/>
                  </a:lnTo>
                  <a:lnTo>
                    <a:pt x="1493" y="837"/>
                  </a:lnTo>
                  <a:lnTo>
                    <a:pt x="1495" y="850"/>
                  </a:lnTo>
                  <a:lnTo>
                    <a:pt x="1475" y="865"/>
                  </a:lnTo>
                  <a:lnTo>
                    <a:pt x="1475" y="872"/>
                  </a:lnTo>
                  <a:lnTo>
                    <a:pt x="1464" y="872"/>
                  </a:lnTo>
                  <a:lnTo>
                    <a:pt x="1462" y="896"/>
                  </a:lnTo>
                  <a:lnTo>
                    <a:pt x="1473" y="921"/>
                  </a:lnTo>
                  <a:lnTo>
                    <a:pt x="1465" y="945"/>
                  </a:lnTo>
                  <a:lnTo>
                    <a:pt x="1453" y="949"/>
                  </a:lnTo>
                  <a:lnTo>
                    <a:pt x="1451" y="1001"/>
                  </a:lnTo>
                  <a:lnTo>
                    <a:pt x="1432" y="975"/>
                  </a:lnTo>
                  <a:lnTo>
                    <a:pt x="1425" y="992"/>
                  </a:lnTo>
                  <a:lnTo>
                    <a:pt x="1401" y="964"/>
                  </a:lnTo>
                  <a:lnTo>
                    <a:pt x="1397" y="969"/>
                  </a:lnTo>
                  <a:lnTo>
                    <a:pt x="1397" y="1011"/>
                  </a:lnTo>
                  <a:lnTo>
                    <a:pt x="1410" y="1007"/>
                  </a:lnTo>
                  <a:lnTo>
                    <a:pt x="1415" y="1035"/>
                  </a:lnTo>
                  <a:lnTo>
                    <a:pt x="1421" y="1039"/>
                  </a:lnTo>
                  <a:lnTo>
                    <a:pt x="1428" y="1067"/>
                  </a:lnTo>
                  <a:lnTo>
                    <a:pt x="1420" y="1117"/>
                  </a:lnTo>
                  <a:lnTo>
                    <a:pt x="1427" y="1160"/>
                  </a:lnTo>
                  <a:lnTo>
                    <a:pt x="1438" y="1177"/>
                  </a:lnTo>
                  <a:lnTo>
                    <a:pt x="1438" y="1200"/>
                  </a:lnTo>
                  <a:lnTo>
                    <a:pt x="1441" y="1205"/>
                  </a:lnTo>
                  <a:lnTo>
                    <a:pt x="1451" y="1203"/>
                  </a:lnTo>
                  <a:lnTo>
                    <a:pt x="1478" y="1160"/>
                  </a:lnTo>
                  <a:lnTo>
                    <a:pt x="1484" y="1160"/>
                  </a:lnTo>
                  <a:lnTo>
                    <a:pt x="1486" y="1181"/>
                  </a:lnTo>
                  <a:lnTo>
                    <a:pt x="1500" y="1207"/>
                  </a:lnTo>
                  <a:lnTo>
                    <a:pt x="1499" y="1222"/>
                  </a:lnTo>
                  <a:lnTo>
                    <a:pt x="1506" y="1239"/>
                  </a:lnTo>
                  <a:lnTo>
                    <a:pt x="1514" y="1276"/>
                  </a:lnTo>
                  <a:lnTo>
                    <a:pt x="1513" y="1284"/>
                  </a:lnTo>
                  <a:lnTo>
                    <a:pt x="1507" y="1282"/>
                  </a:lnTo>
                  <a:lnTo>
                    <a:pt x="1509" y="1289"/>
                  </a:lnTo>
                  <a:lnTo>
                    <a:pt x="1502" y="1289"/>
                  </a:lnTo>
                  <a:lnTo>
                    <a:pt x="1503" y="1299"/>
                  </a:lnTo>
                  <a:lnTo>
                    <a:pt x="1511" y="1306"/>
                  </a:lnTo>
                  <a:lnTo>
                    <a:pt x="1513" y="1301"/>
                  </a:lnTo>
                  <a:lnTo>
                    <a:pt x="1520" y="1312"/>
                  </a:lnTo>
                  <a:lnTo>
                    <a:pt x="1526" y="1310"/>
                  </a:lnTo>
                  <a:lnTo>
                    <a:pt x="1522" y="1362"/>
                  </a:lnTo>
                  <a:lnTo>
                    <a:pt x="1502" y="1368"/>
                  </a:lnTo>
                  <a:lnTo>
                    <a:pt x="1502" y="1391"/>
                  </a:lnTo>
                  <a:lnTo>
                    <a:pt x="1481" y="1409"/>
                  </a:lnTo>
                  <a:lnTo>
                    <a:pt x="1454" y="1398"/>
                  </a:lnTo>
                  <a:lnTo>
                    <a:pt x="1455" y="1420"/>
                  </a:lnTo>
                  <a:lnTo>
                    <a:pt x="1444" y="1415"/>
                  </a:lnTo>
                  <a:lnTo>
                    <a:pt x="1442" y="1422"/>
                  </a:lnTo>
                  <a:lnTo>
                    <a:pt x="1437" y="1419"/>
                  </a:lnTo>
                  <a:lnTo>
                    <a:pt x="1429" y="1426"/>
                  </a:lnTo>
                  <a:lnTo>
                    <a:pt x="1429" y="1437"/>
                  </a:lnTo>
                  <a:lnTo>
                    <a:pt x="1416" y="1462"/>
                  </a:lnTo>
                  <a:lnTo>
                    <a:pt x="1412" y="1452"/>
                  </a:lnTo>
                  <a:lnTo>
                    <a:pt x="1395" y="1464"/>
                  </a:lnTo>
                  <a:lnTo>
                    <a:pt x="1380" y="1493"/>
                  </a:lnTo>
                  <a:lnTo>
                    <a:pt x="1374" y="1492"/>
                  </a:lnTo>
                  <a:lnTo>
                    <a:pt x="1349" y="1518"/>
                  </a:lnTo>
                  <a:lnTo>
                    <a:pt x="1347" y="1537"/>
                  </a:lnTo>
                  <a:lnTo>
                    <a:pt x="1343" y="1538"/>
                  </a:lnTo>
                  <a:lnTo>
                    <a:pt x="1330" y="1580"/>
                  </a:lnTo>
                  <a:lnTo>
                    <a:pt x="1313" y="1510"/>
                  </a:lnTo>
                  <a:lnTo>
                    <a:pt x="1300" y="1508"/>
                  </a:lnTo>
                  <a:lnTo>
                    <a:pt x="1293" y="1490"/>
                  </a:lnTo>
                  <a:lnTo>
                    <a:pt x="1279" y="1508"/>
                  </a:lnTo>
                  <a:lnTo>
                    <a:pt x="1277" y="1518"/>
                  </a:lnTo>
                  <a:lnTo>
                    <a:pt x="1286" y="1529"/>
                  </a:lnTo>
                  <a:lnTo>
                    <a:pt x="1283" y="1585"/>
                  </a:lnTo>
                  <a:lnTo>
                    <a:pt x="1290" y="1602"/>
                  </a:lnTo>
                  <a:lnTo>
                    <a:pt x="1290" y="1613"/>
                  </a:lnTo>
                  <a:lnTo>
                    <a:pt x="1286" y="1638"/>
                  </a:lnTo>
                  <a:lnTo>
                    <a:pt x="1281" y="1641"/>
                  </a:lnTo>
                  <a:lnTo>
                    <a:pt x="1261" y="1641"/>
                  </a:lnTo>
                  <a:lnTo>
                    <a:pt x="1257" y="1634"/>
                  </a:lnTo>
                  <a:lnTo>
                    <a:pt x="1230" y="1647"/>
                  </a:lnTo>
                  <a:lnTo>
                    <a:pt x="1230" y="1634"/>
                  </a:lnTo>
                  <a:lnTo>
                    <a:pt x="1224" y="1628"/>
                  </a:lnTo>
                  <a:lnTo>
                    <a:pt x="1227" y="1613"/>
                  </a:lnTo>
                  <a:lnTo>
                    <a:pt x="1222" y="1611"/>
                  </a:lnTo>
                  <a:lnTo>
                    <a:pt x="1217" y="1580"/>
                  </a:lnTo>
                  <a:lnTo>
                    <a:pt x="1225" y="1583"/>
                  </a:lnTo>
                  <a:lnTo>
                    <a:pt x="1222" y="1538"/>
                  </a:lnTo>
                  <a:lnTo>
                    <a:pt x="1211" y="1537"/>
                  </a:lnTo>
                  <a:lnTo>
                    <a:pt x="1207" y="1510"/>
                  </a:lnTo>
                  <a:lnTo>
                    <a:pt x="1190" y="1467"/>
                  </a:lnTo>
                  <a:lnTo>
                    <a:pt x="1179" y="1477"/>
                  </a:lnTo>
                  <a:lnTo>
                    <a:pt x="1178" y="1471"/>
                  </a:lnTo>
                  <a:lnTo>
                    <a:pt x="1168" y="1493"/>
                  </a:lnTo>
                  <a:lnTo>
                    <a:pt x="1151" y="1492"/>
                  </a:lnTo>
                  <a:lnTo>
                    <a:pt x="1140" y="1505"/>
                  </a:lnTo>
                  <a:lnTo>
                    <a:pt x="1137" y="1565"/>
                  </a:lnTo>
                  <a:lnTo>
                    <a:pt x="1125" y="1572"/>
                  </a:lnTo>
                  <a:lnTo>
                    <a:pt x="1108" y="1561"/>
                  </a:lnTo>
                  <a:lnTo>
                    <a:pt x="1096" y="1595"/>
                  </a:lnTo>
                  <a:lnTo>
                    <a:pt x="1091" y="1595"/>
                  </a:lnTo>
                  <a:lnTo>
                    <a:pt x="1084" y="1574"/>
                  </a:lnTo>
                  <a:lnTo>
                    <a:pt x="1051" y="1611"/>
                  </a:lnTo>
                  <a:lnTo>
                    <a:pt x="1051" y="1624"/>
                  </a:lnTo>
                  <a:lnTo>
                    <a:pt x="1039" y="1623"/>
                  </a:lnTo>
                  <a:lnTo>
                    <a:pt x="1025" y="1626"/>
                  </a:lnTo>
                  <a:lnTo>
                    <a:pt x="1025" y="1598"/>
                  </a:lnTo>
                  <a:lnTo>
                    <a:pt x="1029" y="1595"/>
                  </a:lnTo>
                  <a:lnTo>
                    <a:pt x="1021" y="1546"/>
                  </a:lnTo>
                  <a:lnTo>
                    <a:pt x="1016" y="1555"/>
                  </a:lnTo>
                  <a:lnTo>
                    <a:pt x="1006" y="1553"/>
                  </a:lnTo>
                  <a:lnTo>
                    <a:pt x="1002" y="1576"/>
                  </a:lnTo>
                  <a:lnTo>
                    <a:pt x="986" y="1598"/>
                  </a:lnTo>
                  <a:lnTo>
                    <a:pt x="989" y="1639"/>
                  </a:lnTo>
                  <a:lnTo>
                    <a:pt x="978" y="1639"/>
                  </a:lnTo>
                  <a:lnTo>
                    <a:pt x="968" y="1656"/>
                  </a:lnTo>
                  <a:lnTo>
                    <a:pt x="971" y="1660"/>
                  </a:lnTo>
                  <a:lnTo>
                    <a:pt x="970" y="1671"/>
                  </a:lnTo>
                  <a:lnTo>
                    <a:pt x="976" y="1683"/>
                  </a:lnTo>
                  <a:lnTo>
                    <a:pt x="968" y="1699"/>
                  </a:lnTo>
                  <a:lnTo>
                    <a:pt x="980" y="1733"/>
                  </a:lnTo>
                  <a:lnTo>
                    <a:pt x="978" y="1741"/>
                  </a:lnTo>
                  <a:lnTo>
                    <a:pt x="984" y="1752"/>
                  </a:lnTo>
                  <a:lnTo>
                    <a:pt x="980" y="1755"/>
                  </a:lnTo>
                  <a:lnTo>
                    <a:pt x="981" y="1776"/>
                  </a:lnTo>
                  <a:lnTo>
                    <a:pt x="970" y="1791"/>
                  </a:lnTo>
                  <a:lnTo>
                    <a:pt x="965" y="1784"/>
                  </a:lnTo>
                  <a:lnTo>
                    <a:pt x="940" y="1812"/>
                  </a:lnTo>
                  <a:lnTo>
                    <a:pt x="932" y="1800"/>
                  </a:lnTo>
                  <a:lnTo>
                    <a:pt x="913" y="1812"/>
                  </a:lnTo>
                  <a:lnTo>
                    <a:pt x="903" y="1836"/>
                  </a:lnTo>
                  <a:lnTo>
                    <a:pt x="889" y="1819"/>
                  </a:lnTo>
                  <a:lnTo>
                    <a:pt x="881" y="1819"/>
                  </a:lnTo>
                  <a:lnTo>
                    <a:pt x="854" y="1915"/>
                  </a:lnTo>
                  <a:lnTo>
                    <a:pt x="829" y="1913"/>
                  </a:lnTo>
                  <a:lnTo>
                    <a:pt x="821" y="1943"/>
                  </a:lnTo>
                  <a:lnTo>
                    <a:pt x="806" y="1950"/>
                  </a:lnTo>
                  <a:lnTo>
                    <a:pt x="807" y="1922"/>
                  </a:lnTo>
                  <a:lnTo>
                    <a:pt x="792" y="1937"/>
                  </a:lnTo>
                  <a:lnTo>
                    <a:pt x="784" y="1965"/>
                  </a:lnTo>
                  <a:lnTo>
                    <a:pt x="777" y="1971"/>
                  </a:lnTo>
                  <a:lnTo>
                    <a:pt x="772" y="1952"/>
                  </a:lnTo>
                  <a:lnTo>
                    <a:pt x="764" y="1961"/>
                  </a:lnTo>
                  <a:lnTo>
                    <a:pt x="755" y="1945"/>
                  </a:lnTo>
                  <a:lnTo>
                    <a:pt x="748" y="1943"/>
                  </a:lnTo>
                  <a:lnTo>
                    <a:pt x="746" y="1974"/>
                  </a:lnTo>
                  <a:lnTo>
                    <a:pt x="723" y="1999"/>
                  </a:lnTo>
                  <a:lnTo>
                    <a:pt x="713" y="2032"/>
                  </a:lnTo>
                  <a:lnTo>
                    <a:pt x="707" y="2032"/>
                  </a:lnTo>
                  <a:lnTo>
                    <a:pt x="700" y="2046"/>
                  </a:lnTo>
                  <a:lnTo>
                    <a:pt x="701" y="2059"/>
                  </a:lnTo>
                  <a:lnTo>
                    <a:pt x="696" y="2059"/>
                  </a:lnTo>
                  <a:lnTo>
                    <a:pt x="680" y="2096"/>
                  </a:lnTo>
                  <a:lnTo>
                    <a:pt x="676" y="2122"/>
                  </a:lnTo>
                  <a:lnTo>
                    <a:pt x="684" y="2139"/>
                  </a:lnTo>
                  <a:lnTo>
                    <a:pt x="677" y="2158"/>
                  </a:lnTo>
                  <a:lnTo>
                    <a:pt x="669" y="2143"/>
                  </a:lnTo>
                  <a:lnTo>
                    <a:pt x="666" y="2192"/>
                  </a:lnTo>
                  <a:lnTo>
                    <a:pt x="654" y="2197"/>
                  </a:lnTo>
                  <a:lnTo>
                    <a:pt x="652" y="2192"/>
                  </a:lnTo>
                  <a:lnTo>
                    <a:pt x="637" y="2197"/>
                  </a:lnTo>
                  <a:lnTo>
                    <a:pt x="634" y="2193"/>
                  </a:lnTo>
                  <a:lnTo>
                    <a:pt x="627" y="2201"/>
                  </a:lnTo>
                  <a:lnTo>
                    <a:pt x="621" y="2195"/>
                  </a:lnTo>
                  <a:lnTo>
                    <a:pt x="617" y="2175"/>
                  </a:lnTo>
                  <a:lnTo>
                    <a:pt x="597" y="2162"/>
                  </a:lnTo>
                  <a:lnTo>
                    <a:pt x="583" y="2150"/>
                  </a:lnTo>
                  <a:lnTo>
                    <a:pt x="584" y="2143"/>
                  </a:lnTo>
                  <a:lnTo>
                    <a:pt x="569" y="2120"/>
                  </a:lnTo>
                  <a:lnTo>
                    <a:pt x="560" y="2124"/>
                  </a:lnTo>
                  <a:lnTo>
                    <a:pt x="546" y="2119"/>
                  </a:lnTo>
                  <a:lnTo>
                    <a:pt x="529" y="2096"/>
                  </a:lnTo>
                  <a:lnTo>
                    <a:pt x="537" y="2077"/>
                  </a:lnTo>
                  <a:lnTo>
                    <a:pt x="541" y="2040"/>
                  </a:lnTo>
                  <a:lnTo>
                    <a:pt x="556" y="2006"/>
                  </a:lnTo>
                  <a:lnTo>
                    <a:pt x="555" y="1989"/>
                  </a:lnTo>
                  <a:lnTo>
                    <a:pt x="551" y="1988"/>
                  </a:lnTo>
                  <a:lnTo>
                    <a:pt x="546" y="1946"/>
                  </a:lnTo>
                  <a:lnTo>
                    <a:pt x="535" y="1948"/>
                  </a:lnTo>
                  <a:lnTo>
                    <a:pt x="529" y="1958"/>
                  </a:lnTo>
                  <a:lnTo>
                    <a:pt x="519" y="1960"/>
                  </a:lnTo>
                  <a:lnTo>
                    <a:pt x="517" y="1978"/>
                  </a:lnTo>
                  <a:lnTo>
                    <a:pt x="509" y="1974"/>
                  </a:lnTo>
                  <a:lnTo>
                    <a:pt x="497" y="2010"/>
                  </a:lnTo>
                  <a:lnTo>
                    <a:pt x="488" y="2074"/>
                  </a:lnTo>
                  <a:lnTo>
                    <a:pt x="489" y="2100"/>
                  </a:lnTo>
                  <a:lnTo>
                    <a:pt x="485" y="2111"/>
                  </a:lnTo>
                  <a:lnTo>
                    <a:pt x="484" y="2124"/>
                  </a:lnTo>
                  <a:lnTo>
                    <a:pt x="487" y="2135"/>
                  </a:lnTo>
                  <a:lnTo>
                    <a:pt x="484" y="2162"/>
                  </a:lnTo>
                  <a:lnTo>
                    <a:pt x="473" y="2173"/>
                  </a:lnTo>
                  <a:lnTo>
                    <a:pt x="473" y="2178"/>
                  </a:lnTo>
                  <a:lnTo>
                    <a:pt x="447" y="2184"/>
                  </a:lnTo>
                  <a:lnTo>
                    <a:pt x="434" y="2201"/>
                  </a:lnTo>
                  <a:lnTo>
                    <a:pt x="400" y="2203"/>
                  </a:lnTo>
                  <a:lnTo>
                    <a:pt x="390" y="2216"/>
                  </a:lnTo>
                  <a:lnTo>
                    <a:pt x="385" y="2218"/>
                  </a:lnTo>
                  <a:lnTo>
                    <a:pt x="364" y="2180"/>
                  </a:lnTo>
                  <a:lnTo>
                    <a:pt x="358" y="2165"/>
                  </a:lnTo>
                  <a:lnTo>
                    <a:pt x="340" y="2150"/>
                  </a:lnTo>
                  <a:lnTo>
                    <a:pt x="337" y="2115"/>
                  </a:lnTo>
                  <a:lnTo>
                    <a:pt x="349" y="2105"/>
                  </a:lnTo>
                  <a:lnTo>
                    <a:pt x="348" y="2087"/>
                  </a:lnTo>
                  <a:lnTo>
                    <a:pt x="343" y="2070"/>
                  </a:lnTo>
                  <a:lnTo>
                    <a:pt x="371" y="2040"/>
                  </a:lnTo>
                  <a:lnTo>
                    <a:pt x="381" y="2008"/>
                  </a:lnTo>
                  <a:lnTo>
                    <a:pt x="390" y="1999"/>
                  </a:lnTo>
                  <a:lnTo>
                    <a:pt x="384" y="1926"/>
                  </a:lnTo>
                  <a:lnTo>
                    <a:pt x="372" y="1926"/>
                  </a:lnTo>
                  <a:lnTo>
                    <a:pt x="341" y="1941"/>
                  </a:lnTo>
                  <a:lnTo>
                    <a:pt x="321" y="1969"/>
                  </a:lnTo>
                  <a:lnTo>
                    <a:pt x="297" y="1958"/>
                  </a:lnTo>
                  <a:lnTo>
                    <a:pt x="287" y="1945"/>
                  </a:lnTo>
                  <a:lnTo>
                    <a:pt x="271" y="1956"/>
                  </a:lnTo>
                  <a:lnTo>
                    <a:pt x="249" y="1960"/>
                  </a:lnTo>
                  <a:lnTo>
                    <a:pt x="264" y="1991"/>
                  </a:lnTo>
                  <a:lnTo>
                    <a:pt x="251" y="2010"/>
                  </a:lnTo>
                  <a:lnTo>
                    <a:pt x="250" y="2019"/>
                  </a:lnTo>
                  <a:lnTo>
                    <a:pt x="246" y="2023"/>
                  </a:lnTo>
                  <a:lnTo>
                    <a:pt x="235" y="2021"/>
                  </a:lnTo>
                  <a:lnTo>
                    <a:pt x="219" y="2001"/>
                  </a:lnTo>
                  <a:lnTo>
                    <a:pt x="219" y="1993"/>
                  </a:lnTo>
                  <a:lnTo>
                    <a:pt x="210" y="1976"/>
                  </a:lnTo>
                  <a:lnTo>
                    <a:pt x="212" y="1969"/>
                  </a:lnTo>
                  <a:lnTo>
                    <a:pt x="201" y="1974"/>
                  </a:lnTo>
                  <a:lnTo>
                    <a:pt x="195" y="1961"/>
                  </a:lnTo>
                  <a:lnTo>
                    <a:pt x="191" y="1967"/>
                  </a:lnTo>
                  <a:lnTo>
                    <a:pt x="190" y="1909"/>
                  </a:lnTo>
                  <a:lnTo>
                    <a:pt x="173" y="1909"/>
                  </a:lnTo>
                  <a:lnTo>
                    <a:pt x="173" y="1896"/>
                  </a:lnTo>
                  <a:lnTo>
                    <a:pt x="163" y="1892"/>
                  </a:lnTo>
                  <a:lnTo>
                    <a:pt x="159" y="1866"/>
                  </a:lnTo>
                  <a:lnTo>
                    <a:pt x="143" y="1855"/>
                  </a:lnTo>
                  <a:lnTo>
                    <a:pt x="130" y="1834"/>
                  </a:lnTo>
                  <a:lnTo>
                    <a:pt x="111" y="1828"/>
                  </a:lnTo>
                  <a:lnTo>
                    <a:pt x="141" y="1789"/>
                  </a:lnTo>
                  <a:lnTo>
                    <a:pt x="147" y="1769"/>
                  </a:lnTo>
                  <a:lnTo>
                    <a:pt x="162" y="1739"/>
                  </a:lnTo>
                  <a:lnTo>
                    <a:pt x="162" y="1726"/>
                  </a:lnTo>
                  <a:lnTo>
                    <a:pt x="157" y="1699"/>
                  </a:lnTo>
                  <a:lnTo>
                    <a:pt x="133" y="1686"/>
                  </a:lnTo>
                  <a:lnTo>
                    <a:pt x="126" y="1696"/>
                  </a:lnTo>
                  <a:lnTo>
                    <a:pt x="98" y="1694"/>
                  </a:lnTo>
                  <a:lnTo>
                    <a:pt x="84" y="1703"/>
                  </a:lnTo>
                  <a:lnTo>
                    <a:pt x="69" y="1729"/>
                  </a:lnTo>
                  <a:lnTo>
                    <a:pt x="47" y="1731"/>
                  </a:lnTo>
                  <a:lnTo>
                    <a:pt x="55" y="1684"/>
                  </a:lnTo>
                  <a:lnTo>
                    <a:pt x="53" y="1677"/>
                  </a:lnTo>
                  <a:lnTo>
                    <a:pt x="36" y="1647"/>
                  </a:lnTo>
                  <a:lnTo>
                    <a:pt x="18" y="1595"/>
                  </a:lnTo>
                  <a:lnTo>
                    <a:pt x="17" y="1587"/>
                  </a:lnTo>
                  <a:lnTo>
                    <a:pt x="31" y="1565"/>
                  </a:lnTo>
                  <a:lnTo>
                    <a:pt x="0" y="1404"/>
                  </a:lnTo>
                  <a:close/>
                </a:path>
              </a:pathLst>
            </a:custGeom>
            <a:solidFill>
              <a:srgbClr val="C0C0C0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82D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53" name="Freeform 212"/>
            <p:cNvSpPr>
              <a:spLocks/>
            </p:cNvSpPr>
            <p:nvPr/>
          </p:nvSpPr>
          <p:spPr bwMode="auto">
            <a:xfrm>
              <a:off x="3211" y="1080"/>
              <a:ext cx="649" cy="438"/>
            </a:xfrm>
            <a:custGeom>
              <a:avLst/>
              <a:gdLst>
                <a:gd name="T0" fmla="*/ 96 w 562"/>
                <a:gd name="T1" fmla="*/ 38 h 730"/>
                <a:gd name="T2" fmla="*/ 187 w 562"/>
                <a:gd name="T3" fmla="*/ 50 h 730"/>
                <a:gd name="T4" fmla="*/ 243 w 562"/>
                <a:gd name="T5" fmla="*/ 51 h 730"/>
                <a:gd name="T6" fmla="*/ 291 w 562"/>
                <a:gd name="T7" fmla="*/ 55 h 730"/>
                <a:gd name="T8" fmla="*/ 318 w 562"/>
                <a:gd name="T9" fmla="*/ 61 h 730"/>
                <a:gd name="T10" fmla="*/ 357 w 562"/>
                <a:gd name="T11" fmla="*/ 61 h 730"/>
                <a:gd name="T12" fmla="*/ 405 w 562"/>
                <a:gd name="T13" fmla="*/ 69 h 730"/>
                <a:gd name="T14" fmla="*/ 417 w 562"/>
                <a:gd name="T15" fmla="*/ 76 h 730"/>
                <a:gd name="T16" fmla="*/ 448 w 562"/>
                <a:gd name="T17" fmla="*/ 86 h 730"/>
                <a:gd name="T18" fmla="*/ 473 w 562"/>
                <a:gd name="T19" fmla="*/ 91 h 730"/>
                <a:gd name="T20" fmla="*/ 482 w 562"/>
                <a:gd name="T21" fmla="*/ 94 h 730"/>
                <a:gd name="T22" fmla="*/ 501 w 562"/>
                <a:gd name="T23" fmla="*/ 93 h 730"/>
                <a:gd name="T24" fmla="*/ 509 w 562"/>
                <a:gd name="T25" fmla="*/ 91 h 730"/>
                <a:gd name="T26" fmla="*/ 519 w 562"/>
                <a:gd name="T27" fmla="*/ 89 h 730"/>
                <a:gd name="T28" fmla="*/ 539 w 562"/>
                <a:gd name="T29" fmla="*/ 85 h 730"/>
                <a:gd name="T30" fmla="*/ 549 w 562"/>
                <a:gd name="T31" fmla="*/ 82 h 730"/>
                <a:gd name="T32" fmla="*/ 554 w 562"/>
                <a:gd name="T33" fmla="*/ 79 h 730"/>
                <a:gd name="T34" fmla="*/ 560 w 562"/>
                <a:gd name="T35" fmla="*/ 77 h 730"/>
                <a:gd name="T36" fmla="*/ 576 w 562"/>
                <a:gd name="T37" fmla="*/ 77 h 730"/>
                <a:gd name="T38" fmla="*/ 597 w 562"/>
                <a:gd name="T39" fmla="*/ 76 h 730"/>
                <a:gd name="T40" fmla="*/ 606 w 562"/>
                <a:gd name="T41" fmla="*/ 78 h 730"/>
                <a:gd name="T42" fmla="*/ 606 w 562"/>
                <a:gd name="T43" fmla="*/ 80 h 730"/>
                <a:gd name="T44" fmla="*/ 626 w 562"/>
                <a:gd name="T45" fmla="*/ 80 h 730"/>
                <a:gd name="T46" fmla="*/ 646 w 562"/>
                <a:gd name="T47" fmla="*/ 80 h 730"/>
                <a:gd name="T48" fmla="*/ 665 w 562"/>
                <a:gd name="T49" fmla="*/ 81 h 730"/>
                <a:gd name="T50" fmla="*/ 688 w 562"/>
                <a:gd name="T51" fmla="*/ 80 h 730"/>
                <a:gd name="T52" fmla="*/ 700 w 562"/>
                <a:gd name="T53" fmla="*/ 80 h 730"/>
                <a:gd name="T54" fmla="*/ 715 w 562"/>
                <a:gd name="T55" fmla="*/ 81 h 730"/>
                <a:gd name="T56" fmla="*/ 724 w 562"/>
                <a:gd name="T57" fmla="*/ 79 h 730"/>
                <a:gd name="T58" fmla="*/ 726 w 562"/>
                <a:gd name="T59" fmla="*/ 76 h 730"/>
                <a:gd name="T60" fmla="*/ 703 w 562"/>
                <a:gd name="T61" fmla="*/ 71 h 730"/>
                <a:gd name="T62" fmla="*/ 725 w 562"/>
                <a:gd name="T63" fmla="*/ 68 h 730"/>
                <a:gd name="T64" fmla="*/ 766 w 562"/>
                <a:gd name="T65" fmla="*/ 68 h 730"/>
                <a:gd name="T66" fmla="*/ 795 w 562"/>
                <a:gd name="T67" fmla="*/ 65 h 730"/>
                <a:gd name="T68" fmla="*/ 808 w 562"/>
                <a:gd name="T69" fmla="*/ 63 h 730"/>
                <a:gd name="T70" fmla="*/ 808 w 562"/>
                <a:gd name="T71" fmla="*/ 61 h 730"/>
                <a:gd name="T72" fmla="*/ 823 w 562"/>
                <a:gd name="T73" fmla="*/ 59 h 730"/>
                <a:gd name="T74" fmla="*/ 843 w 562"/>
                <a:gd name="T75" fmla="*/ 60 h 730"/>
                <a:gd name="T76" fmla="*/ 859 w 562"/>
                <a:gd name="T77" fmla="*/ 57 h 730"/>
                <a:gd name="T78" fmla="*/ 858 w 562"/>
                <a:gd name="T79" fmla="*/ 53 h 730"/>
                <a:gd name="T80" fmla="*/ 865 w 562"/>
                <a:gd name="T81" fmla="*/ 48 h 730"/>
                <a:gd name="T82" fmla="*/ 887 w 562"/>
                <a:gd name="T83" fmla="*/ 48 h 730"/>
                <a:gd name="T84" fmla="*/ 910 w 562"/>
                <a:gd name="T85" fmla="*/ 53 h 730"/>
                <a:gd name="T86" fmla="*/ 931 w 562"/>
                <a:gd name="T87" fmla="*/ 53 h 730"/>
                <a:gd name="T88" fmla="*/ 942 w 562"/>
                <a:gd name="T89" fmla="*/ 55 h 730"/>
                <a:gd name="T90" fmla="*/ 923 w 562"/>
                <a:gd name="T91" fmla="*/ 52 h 730"/>
                <a:gd name="T92" fmla="*/ 954 w 562"/>
                <a:gd name="T93" fmla="*/ 49 h 730"/>
                <a:gd name="T94" fmla="*/ 982 w 562"/>
                <a:gd name="T95" fmla="*/ 47 h 730"/>
                <a:gd name="T96" fmla="*/ 985 w 562"/>
                <a:gd name="T97" fmla="*/ 44 h 730"/>
                <a:gd name="T98" fmla="*/ 997 w 562"/>
                <a:gd name="T99" fmla="*/ 39 h 730"/>
                <a:gd name="T100" fmla="*/ 950 w 562"/>
                <a:gd name="T101" fmla="*/ 38 h 730"/>
                <a:gd name="T102" fmla="*/ 882 w 562"/>
                <a:gd name="T103" fmla="*/ 31 h 730"/>
                <a:gd name="T104" fmla="*/ 781 w 562"/>
                <a:gd name="T105" fmla="*/ 37 h 730"/>
                <a:gd name="T106" fmla="*/ 715 w 562"/>
                <a:gd name="T107" fmla="*/ 34 h 730"/>
                <a:gd name="T108" fmla="*/ 663 w 562"/>
                <a:gd name="T109" fmla="*/ 30 h 730"/>
                <a:gd name="T110" fmla="*/ 603 w 562"/>
                <a:gd name="T111" fmla="*/ 25 h 730"/>
                <a:gd name="T112" fmla="*/ 529 w 562"/>
                <a:gd name="T113" fmla="*/ 17 h 730"/>
                <a:gd name="T114" fmla="*/ 379 w 562"/>
                <a:gd name="T115" fmla="*/ 12 h 730"/>
                <a:gd name="T116" fmla="*/ 318 w 562"/>
                <a:gd name="T117" fmla="*/ 14 h 730"/>
                <a:gd name="T118" fmla="*/ 241 w 562"/>
                <a:gd name="T119" fmla="*/ 11 h 730"/>
                <a:gd name="T120" fmla="*/ 216 w 562"/>
                <a:gd name="T121" fmla="*/ 2 h 730"/>
                <a:gd name="T122" fmla="*/ 121 w 562"/>
                <a:gd name="T123" fmla="*/ 5 h 73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562" h="730">
                  <a:moveTo>
                    <a:pt x="0" y="105"/>
                  </a:moveTo>
                  <a:lnTo>
                    <a:pt x="13" y="101"/>
                  </a:lnTo>
                  <a:lnTo>
                    <a:pt x="18" y="129"/>
                  </a:lnTo>
                  <a:lnTo>
                    <a:pt x="24" y="133"/>
                  </a:lnTo>
                  <a:lnTo>
                    <a:pt x="31" y="161"/>
                  </a:lnTo>
                  <a:lnTo>
                    <a:pt x="23" y="211"/>
                  </a:lnTo>
                  <a:lnTo>
                    <a:pt x="30" y="254"/>
                  </a:lnTo>
                  <a:lnTo>
                    <a:pt x="41" y="271"/>
                  </a:lnTo>
                  <a:lnTo>
                    <a:pt x="41" y="294"/>
                  </a:lnTo>
                  <a:lnTo>
                    <a:pt x="44" y="299"/>
                  </a:lnTo>
                  <a:lnTo>
                    <a:pt x="54" y="297"/>
                  </a:lnTo>
                  <a:lnTo>
                    <a:pt x="81" y="254"/>
                  </a:lnTo>
                  <a:lnTo>
                    <a:pt x="87" y="254"/>
                  </a:lnTo>
                  <a:lnTo>
                    <a:pt x="89" y="275"/>
                  </a:lnTo>
                  <a:lnTo>
                    <a:pt x="103" y="301"/>
                  </a:lnTo>
                  <a:lnTo>
                    <a:pt x="102" y="316"/>
                  </a:lnTo>
                  <a:lnTo>
                    <a:pt x="109" y="333"/>
                  </a:lnTo>
                  <a:lnTo>
                    <a:pt x="117" y="370"/>
                  </a:lnTo>
                  <a:lnTo>
                    <a:pt x="116" y="378"/>
                  </a:lnTo>
                  <a:lnTo>
                    <a:pt x="110" y="376"/>
                  </a:lnTo>
                  <a:lnTo>
                    <a:pt x="112" y="383"/>
                  </a:lnTo>
                  <a:lnTo>
                    <a:pt x="105" y="383"/>
                  </a:lnTo>
                  <a:lnTo>
                    <a:pt x="106" y="393"/>
                  </a:lnTo>
                  <a:lnTo>
                    <a:pt x="114" y="400"/>
                  </a:lnTo>
                  <a:lnTo>
                    <a:pt x="116" y="395"/>
                  </a:lnTo>
                  <a:lnTo>
                    <a:pt x="123" y="406"/>
                  </a:lnTo>
                  <a:lnTo>
                    <a:pt x="129" y="404"/>
                  </a:lnTo>
                  <a:lnTo>
                    <a:pt x="129" y="400"/>
                  </a:lnTo>
                  <a:lnTo>
                    <a:pt x="131" y="395"/>
                  </a:lnTo>
                  <a:lnTo>
                    <a:pt x="131" y="389"/>
                  </a:lnTo>
                  <a:lnTo>
                    <a:pt x="133" y="387"/>
                  </a:lnTo>
                  <a:lnTo>
                    <a:pt x="136" y="389"/>
                  </a:lnTo>
                  <a:lnTo>
                    <a:pt x="137" y="393"/>
                  </a:lnTo>
                  <a:lnTo>
                    <a:pt x="136" y="397"/>
                  </a:lnTo>
                  <a:lnTo>
                    <a:pt x="138" y="400"/>
                  </a:lnTo>
                  <a:lnTo>
                    <a:pt x="141" y="404"/>
                  </a:lnTo>
                  <a:lnTo>
                    <a:pt x="144" y="408"/>
                  </a:lnTo>
                  <a:lnTo>
                    <a:pt x="145" y="412"/>
                  </a:lnTo>
                  <a:lnTo>
                    <a:pt x="147" y="413"/>
                  </a:lnTo>
                  <a:lnTo>
                    <a:pt x="151" y="412"/>
                  </a:lnTo>
                  <a:lnTo>
                    <a:pt x="155" y="419"/>
                  </a:lnTo>
                  <a:lnTo>
                    <a:pt x="163" y="419"/>
                  </a:lnTo>
                  <a:lnTo>
                    <a:pt x="164" y="421"/>
                  </a:lnTo>
                  <a:lnTo>
                    <a:pt x="164" y="427"/>
                  </a:lnTo>
                  <a:lnTo>
                    <a:pt x="172" y="436"/>
                  </a:lnTo>
                  <a:lnTo>
                    <a:pt x="172" y="441"/>
                  </a:lnTo>
                  <a:lnTo>
                    <a:pt x="169" y="445"/>
                  </a:lnTo>
                  <a:lnTo>
                    <a:pt x="169" y="449"/>
                  </a:lnTo>
                  <a:lnTo>
                    <a:pt x="174" y="453"/>
                  </a:lnTo>
                  <a:lnTo>
                    <a:pt x="174" y="456"/>
                  </a:lnTo>
                  <a:lnTo>
                    <a:pt x="170" y="462"/>
                  </a:lnTo>
                  <a:lnTo>
                    <a:pt x="171" y="464"/>
                  </a:lnTo>
                  <a:lnTo>
                    <a:pt x="172" y="464"/>
                  </a:lnTo>
                  <a:lnTo>
                    <a:pt x="177" y="470"/>
                  </a:lnTo>
                  <a:lnTo>
                    <a:pt x="178" y="466"/>
                  </a:lnTo>
                  <a:lnTo>
                    <a:pt x="182" y="462"/>
                  </a:lnTo>
                  <a:lnTo>
                    <a:pt x="187" y="445"/>
                  </a:lnTo>
                  <a:lnTo>
                    <a:pt x="188" y="436"/>
                  </a:lnTo>
                  <a:lnTo>
                    <a:pt x="192" y="428"/>
                  </a:lnTo>
                  <a:lnTo>
                    <a:pt x="197" y="425"/>
                  </a:lnTo>
                  <a:lnTo>
                    <a:pt x="198" y="425"/>
                  </a:lnTo>
                  <a:lnTo>
                    <a:pt x="197" y="438"/>
                  </a:lnTo>
                  <a:lnTo>
                    <a:pt x="198" y="449"/>
                  </a:lnTo>
                  <a:lnTo>
                    <a:pt x="198" y="464"/>
                  </a:lnTo>
                  <a:lnTo>
                    <a:pt x="199" y="470"/>
                  </a:lnTo>
                  <a:lnTo>
                    <a:pt x="201" y="471"/>
                  </a:lnTo>
                  <a:lnTo>
                    <a:pt x="203" y="468"/>
                  </a:lnTo>
                  <a:lnTo>
                    <a:pt x="205" y="470"/>
                  </a:lnTo>
                  <a:lnTo>
                    <a:pt x="207" y="473"/>
                  </a:lnTo>
                  <a:lnTo>
                    <a:pt x="207" y="485"/>
                  </a:lnTo>
                  <a:lnTo>
                    <a:pt x="208" y="486"/>
                  </a:lnTo>
                  <a:lnTo>
                    <a:pt x="212" y="492"/>
                  </a:lnTo>
                  <a:lnTo>
                    <a:pt x="215" y="492"/>
                  </a:lnTo>
                  <a:lnTo>
                    <a:pt x="216" y="511"/>
                  </a:lnTo>
                  <a:lnTo>
                    <a:pt x="222" y="516"/>
                  </a:lnTo>
                  <a:lnTo>
                    <a:pt x="223" y="535"/>
                  </a:lnTo>
                  <a:lnTo>
                    <a:pt x="228" y="533"/>
                  </a:lnTo>
                  <a:lnTo>
                    <a:pt x="232" y="556"/>
                  </a:lnTo>
                  <a:lnTo>
                    <a:pt x="235" y="550"/>
                  </a:lnTo>
                  <a:lnTo>
                    <a:pt x="238" y="552"/>
                  </a:lnTo>
                  <a:lnTo>
                    <a:pt x="239" y="550"/>
                  </a:lnTo>
                  <a:lnTo>
                    <a:pt x="242" y="554"/>
                  </a:lnTo>
                  <a:lnTo>
                    <a:pt x="242" y="558"/>
                  </a:lnTo>
                  <a:lnTo>
                    <a:pt x="239" y="559"/>
                  </a:lnTo>
                  <a:lnTo>
                    <a:pt x="232" y="582"/>
                  </a:lnTo>
                  <a:lnTo>
                    <a:pt x="233" y="584"/>
                  </a:lnTo>
                  <a:lnTo>
                    <a:pt x="234" y="584"/>
                  </a:lnTo>
                  <a:lnTo>
                    <a:pt x="235" y="586"/>
                  </a:lnTo>
                  <a:lnTo>
                    <a:pt x="234" y="587"/>
                  </a:lnTo>
                  <a:lnTo>
                    <a:pt x="234" y="604"/>
                  </a:lnTo>
                  <a:lnTo>
                    <a:pt x="237" y="608"/>
                  </a:lnTo>
                  <a:lnTo>
                    <a:pt x="236" y="623"/>
                  </a:lnTo>
                  <a:lnTo>
                    <a:pt x="241" y="621"/>
                  </a:lnTo>
                  <a:lnTo>
                    <a:pt x="242" y="623"/>
                  </a:lnTo>
                  <a:lnTo>
                    <a:pt x="244" y="629"/>
                  </a:lnTo>
                  <a:lnTo>
                    <a:pt x="245" y="638"/>
                  </a:lnTo>
                  <a:lnTo>
                    <a:pt x="249" y="649"/>
                  </a:lnTo>
                  <a:lnTo>
                    <a:pt x="250" y="653"/>
                  </a:lnTo>
                  <a:lnTo>
                    <a:pt x="252" y="660"/>
                  </a:lnTo>
                  <a:lnTo>
                    <a:pt x="256" y="664"/>
                  </a:lnTo>
                  <a:lnTo>
                    <a:pt x="257" y="668"/>
                  </a:lnTo>
                  <a:lnTo>
                    <a:pt x="258" y="675"/>
                  </a:lnTo>
                  <a:lnTo>
                    <a:pt x="259" y="675"/>
                  </a:lnTo>
                  <a:lnTo>
                    <a:pt x="260" y="674"/>
                  </a:lnTo>
                  <a:lnTo>
                    <a:pt x="265" y="679"/>
                  </a:lnTo>
                  <a:lnTo>
                    <a:pt x="265" y="687"/>
                  </a:lnTo>
                  <a:lnTo>
                    <a:pt x="268" y="689"/>
                  </a:lnTo>
                  <a:lnTo>
                    <a:pt x="268" y="692"/>
                  </a:lnTo>
                  <a:lnTo>
                    <a:pt x="265" y="698"/>
                  </a:lnTo>
                  <a:lnTo>
                    <a:pt x="266" y="702"/>
                  </a:lnTo>
                  <a:lnTo>
                    <a:pt x="263" y="717"/>
                  </a:lnTo>
                  <a:lnTo>
                    <a:pt x="260" y="722"/>
                  </a:lnTo>
                  <a:lnTo>
                    <a:pt x="258" y="724"/>
                  </a:lnTo>
                  <a:lnTo>
                    <a:pt x="258" y="728"/>
                  </a:lnTo>
                  <a:lnTo>
                    <a:pt x="259" y="728"/>
                  </a:lnTo>
                  <a:lnTo>
                    <a:pt x="262" y="726"/>
                  </a:lnTo>
                  <a:lnTo>
                    <a:pt x="265" y="724"/>
                  </a:lnTo>
                  <a:lnTo>
                    <a:pt x="268" y="730"/>
                  </a:lnTo>
                  <a:lnTo>
                    <a:pt x="270" y="728"/>
                  </a:lnTo>
                  <a:lnTo>
                    <a:pt x="270" y="726"/>
                  </a:lnTo>
                  <a:lnTo>
                    <a:pt x="271" y="724"/>
                  </a:lnTo>
                  <a:lnTo>
                    <a:pt x="272" y="726"/>
                  </a:lnTo>
                  <a:lnTo>
                    <a:pt x="273" y="728"/>
                  </a:lnTo>
                  <a:lnTo>
                    <a:pt x="274" y="728"/>
                  </a:lnTo>
                  <a:lnTo>
                    <a:pt x="276" y="724"/>
                  </a:lnTo>
                  <a:lnTo>
                    <a:pt x="277" y="722"/>
                  </a:lnTo>
                  <a:lnTo>
                    <a:pt x="278" y="722"/>
                  </a:lnTo>
                  <a:lnTo>
                    <a:pt x="279" y="720"/>
                  </a:lnTo>
                  <a:lnTo>
                    <a:pt x="279" y="724"/>
                  </a:lnTo>
                  <a:lnTo>
                    <a:pt x="280" y="724"/>
                  </a:lnTo>
                  <a:lnTo>
                    <a:pt x="282" y="724"/>
                  </a:lnTo>
                  <a:lnTo>
                    <a:pt x="282" y="720"/>
                  </a:lnTo>
                  <a:lnTo>
                    <a:pt x="283" y="722"/>
                  </a:lnTo>
                  <a:lnTo>
                    <a:pt x="284" y="720"/>
                  </a:lnTo>
                  <a:lnTo>
                    <a:pt x="285" y="720"/>
                  </a:lnTo>
                  <a:lnTo>
                    <a:pt x="284" y="718"/>
                  </a:lnTo>
                  <a:lnTo>
                    <a:pt x="283" y="718"/>
                  </a:lnTo>
                  <a:lnTo>
                    <a:pt x="283" y="717"/>
                  </a:lnTo>
                  <a:lnTo>
                    <a:pt x="285" y="717"/>
                  </a:lnTo>
                  <a:lnTo>
                    <a:pt x="286" y="715"/>
                  </a:lnTo>
                  <a:lnTo>
                    <a:pt x="286" y="713"/>
                  </a:lnTo>
                  <a:lnTo>
                    <a:pt x="287" y="709"/>
                  </a:lnTo>
                  <a:lnTo>
                    <a:pt x="287" y="707"/>
                  </a:lnTo>
                  <a:lnTo>
                    <a:pt x="287" y="705"/>
                  </a:lnTo>
                  <a:lnTo>
                    <a:pt x="288" y="705"/>
                  </a:lnTo>
                  <a:lnTo>
                    <a:pt x="288" y="704"/>
                  </a:lnTo>
                  <a:lnTo>
                    <a:pt x="288" y="702"/>
                  </a:lnTo>
                  <a:lnTo>
                    <a:pt x="289" y="700"/>
                  </a:lnTo>
                  <a:lnTo>
                    <a:pt x="290" y="698"/>
                  </a:lnTo>
                  <a:lnTo>
                    <a:pt x="289" y="696"/>
                  </a:lnTo>
                  <a:lnTo>
                    <a:pt x="288" y="694"/>
                  </a:lnTo>
                  <a:lnTo>
                    <a:pt x="289" y="692"/>
                  </a:lnTo>
                  <a:lnTo>
                    <a:pt x="291" y="692"/>
                  </a:lnTo>
                  <a:lnTo>
                    <a:pt x="292" y="689"/>
                  </a:lnTo>
                  <a:lnTo>
                    <a:pt x="294" y="687"/>
                  </a:lnTo>
                  <a:lnTo>
                    <a:pt x="295" y="683"/>
                  </a:lnTo>
                  <a:lnTo>
                    <a:pt x="296" y="683"/>
                  </a:lnTo>
                  <a:lnTo>
                    <a:pt x="298" y="679"/>
                  </a:lnTo>
                  <a:lnTo>
                    <a:pt x="297" y="677"/>
                  </a:lnTo>
                  <a:lnTo>
                    <a:pt x="298" y="675"/>
                  </a:lnTo>
                  <a:lnTo>
                    <a:pt x="298" y="670"/>
                  </a:lnTo>
                  <a:lnTo>
                    <a:pt x="301" y="668"/>
                  </a:lnTo>
                  <a:lnTo>
                    <a:pt x="301" y="664"/>
                  </a:lnTo>
                  <a:lnTo>
                    <a:pt x="301" y="662"/>
                  </a:lnTo>
                  <a:lnTo>
                    <a:pt x="303" y="657"/>
                  </a:lnTo>
                  <a:lnTo>
                    <a:pt x="303" y="655"/>
                  </a:lnTo>
                  <a:lnTo>
                    <a:pt x="304" y="653"/>
                  </a:lnTo>
                  <a:lnTo>
                    <a:pt x="305" y="651"/>
                  </a:lnTo>
                  <a:lnTo>
                    <a:pt x="306" y="649"/>
                  </a:lnTo>
                  <a:lnTo>
                    <a:pt x="308" y="647"/>
                  </a:lnTo>
                  <a:lnTo>
                    <a:pt x="307" y="651"/>
                  </a:lnTo>
                  <a:lnTo>
                    <a:pt x="309" y="651"/>
                  </a:lnTo>
                  <a:lnTo>
                    <a:pt x="311" y="647"/>
                  </a:lnTo>
                  <a:lnTo>
                    <a:pt x="308" y="644"/>
                  </a:lnTo>
                  <a:lnTo>
                    <a:pt x="307" y="638"/>
                  </a:lnTo>
                  <a:lnTo>
                    <a:pt x="308" y="636"/>
                  </a:lnTo>
                  <a:lnTo>
                    <a:pt x="309" y="632"/>
                  </a:lnTo>
                  <a:lnTo>
                    <a:pt x="311" y="631"/>
                  </a:lnTo>
                  <a:lnTo>
                    <a:pt x="309" y="629"/>
                  </a:lnTo>
                  <a:lnTo>
                    <a:pt x="309" y="625"/>
                  </a:lnTo>
                  <a:lnTo>
                    <a:pt x="312" y="623"/>
                  </a:lnTo>
                  <a:lnTo>
                    <a:pt x="312" y="621"/>
                  </a:lnTo>
                  <a:lnTo>
                    <a:pt x="312" y="619"/>
                  </a:lnTo>
                  <a:lnTo>
                    <a:pt x="309" y="614"/>
                  </a:lnTo>
                  <a:lnTo>
                    <a:pt x="311" y="612"/>
                  </a:lnTo>
                  <a:lnTo>
                    <a:pt x="312" y="610"/>
                  </a:lnTo>
                  <a:lnTo>
                    <a:pt x="312" y="608"/>
                  </a:lnTo>
                  <a:lnTo>
                    <a:pt x="312" y="606"/>
                  </a:lnTo>
                  <a:lnTo>
                    <a:pt x="312" y="604"/>
                  </a:lnTo>
                  <a:lnTo>
                    <a:pt x="314" y="606"/>
                  </a:lnTo>
                  <a:lnTo>
                    <a:pt x="316" y="604"/>
                  </a:lnTo>
                  <a:lnTo>
                    <a:pt x="317" y="601"/>
                  </a:lnTo>
                  <a:lnTo>
                    <a:pt x="318" y="599"/>
                  </a:lnTo>
                  <a:lnTo>
                    <a:pt x="319" y="597"/>
                  </a:lnTo>
                  <a:lnTo>
                    <a:pt x="318" y="595"/>
                  </a:lnTo>
                  <a:lnTo>
                    <a:pt x="317" y="595"/>
                  </a:lnTo>
                  <a:lnTo>
                    <a:pt x="316" y="595"/>
                  </a:lnTo>
                  <a:lnTo>
                    <a:pt x="315" y="593"/>
                  </a:lnTo>
                  <a:lnTo>
                    <a:pt x="316" y="591"/>
                  </a:lnTo>
                  <a:lnTo>
                    <a:pt x="318" y="591"/>
                  </a:lnTo>
                  <a:lnTo>
                    <a:pt x="320" y="593"/>
                  </a:lnTo>
                  <a:lnTo>
                    <a:pt x="321" y="595"/>
                  </a:lnTo>
                  <a:lnTo>
                    <a:pt x="321" y="599"/>
                  </a:lnTo>
                  <a:lnTo>
                    <a:pt x="322" y="599"/>
                  </a:lnTo>
                  <a:lnTo>
                    <a:pt x="322" y="593"/>
                  </a:lnTo>
                  <a:lnTo>
                    <a:pt x="322" y="591"/>
                  </a:lnTo>
                  <a:lnTo>
                    <a:pt x="323" y="591"/>
                  </a:lnTo>
                  <a:lnTo>
                    <a:pt x="323" y="593"/>
                  </a:lnTo>
                  <a:lnTo>
                    <a:pt x="324" y="593"/>
                  </a:lnTo>
                  <a:lnTo>
                    <a:pt x="325" y="593"/>
                  </a:lnTo>
                  <a:lnTo>
                    <a:pt x="325" y="589"/>
                  </a:lnTo>
                  <a:lnTo>
                    <a:pt x="326" y="584"/>
                  </a:lnTo>
                  <a:lnTo>
                    <a:pt x="329" y="580"/>
                  </a:lnTo>
                  <a:lnTo>
                    <a:pt x="330" y="582"/>
                  </a:lnTo>
                  <a:lnTo>
                    <a:pt x="329" y="584"/>
                  </a:lnTo>
                  <a:lnTo>
                    <a:pt x="329" y="586"/>
                  </a:lnTo>
                  <a:lnTo>
                    <a:pt x="332" y="586"/>
                  </a:lnTo>
                  <a:lnTo>
                    <a:pt x="333" y="586"/>
                  </a:lnTo>
                  <a:lnTo>
                    <a:pt x="334" y="589"/>
                  </a:lnTo>
                  <a:lnTo>
                    <a:pt x="336" y="587"/>
                  </a:lnTo>
                  <a:lnTo>
                    <a:pt x="337" y="593"/>
                  </a:lnTo>
                  <a:lnTo>
                    <a:pt x="338" y="593"/>
                  </a:lnTo>
                  <a:lnTo>
                    <a:pt x="338" y="595"/>
                  </a:lnTo>
                  <a:lnTo>
                    <a:pt x="337" y="595"/>
                  </a:lnTo>
                  <a:lnTo>
                    <a:pt x="336" y="597"/>
                  </a:lnTo>
                  <a:lnTo>
                    <a:pt x="337" y="599"/>
                  </a:lnTo>
                  <a:lnTo>
                    <a:pt x="338" y="599"/>
                  </a:lnTo>
                  <a:lnTo>
                    <a:pt x="339" y="601"/>
                  </a:lnTo>
                  <a:lnTo>
                    <a:pt x="340" y="601"/>
                  </a:lnTo>
                  <a:lnTo>
                    <a:pt x="340" y="604"/>
                  </a:lnTo>
                  <a:lnTo>
                    <a:pt x="341" y="604"/>
                  </a:lnTo>
                  <a:lnTo>
                    <a:pt x="342" y="604"/>
                  </a:lnTo>
                  <a:lnTo>
                    <a:pt x="342" y="606"/>
                  </a:lnTo>
                  <a:lnTo>
                    <a:pt x="344" y="606"/>
                  </a:lnTo>
                  <a:lnTo>
                    <a:pt x="345" y="606"/>
                  </a:lnTo>
                  <a:lnTo>
                    <a:pt x="345" y="608"/>
                  </a:lnTo>
                  <a:lnTo>
                    <a:pt x="343" y="608"/>
                  </a:lnTo>
                  <a:lnTo>
                    <a:pt x="343" y="612"/>
                  </a:lnTo>
                  <a:lnTo>
                    <a:pt x="342" y="612"/>
                  </a:lnTo>
                  <a:lnTo>
                    <a:pt x="342" y="614"/>
                  </a:lnTo>
                  <a:lnTo>
                    <a:pt x="341" y="614"/>
                  </a:lnTo>
                  <a:lnTo>
                    <a:pt x="341" y="616"/>
                  </a:lnTo>
                  <a:lnTo>
                    <a:pt x="343" y="616"/>
                  </a:lnTo>
                  <a:lnTo>
                    <a:pt x="344" y="616"/>
                  </a:lnTo>
                  <a:lnTo>
                    <a:pt x="345" y="614"/>
                  </a:lnTo>
                  <a:lnTo>
                    <a:pt x="346" y="616"/>
                  </a:lnTo>
                  <a:lnTo>
                    <a:pt x="347" y="616"/>
                  </a:lnTo>
                  <a:lnTo>
                    <a:pt x="348" y="617"/>
                  </a:lnTo>
                  <a:lnTo>
                    <a:pt x="349" y="616"/>
                  </a:lnTo>
                  <a:lnTo>
                    <a:pt x="349" y="617"/>
                  </a:lnTo>
                  <a:lnTo>
                    <a:pt x="349" y="619"/>
                  </a:lnTo>
                  <a:lnTo>
                    <a:pt x="351" y="617"/>
                  </a:lnTo>
                  <a:lnTo>
                    <a:pt x="352" y="617"/>
                  </a:lnTo>
                  <a:lnTo>
                    <a:pt x="352" y="619"/>
                  </a:lnTo>
                  <a:lnTo>
                    <a:pt x="351" y="621"/>
                  </a:lnTo>
                  <a:lnTo>
                    <a:pt x="353" y="621"/>
                  </a:lnTo>
                  <a:lnTo>
                    <a:pt x="355" y="621"/>
                  </a:lnTo>
                  <a:lnTo>
                    <a:pt x="356" y="623"/>
                  </a:lnTo>
                  <a:lnTo>
                    <a:pt x="357" y="621"/>
                  </a:lnTo>
                  <a:lnTo>
                    <a:pt x="358" y="619"/>
                  </a:lnTo>
                  <a:lnTo>
                    <a:pt x="359" y="619"/>
                  </a:lnTo>
                  <a:lnTo>
                    <a:pt x="361" y="623"/>
                  </a:lnTo>
                  <a:lnTo>
                    <a:pt x="362" y="621"/>
                  </a:lnTo>
                  <a:lnTo>
                    <a:pt x="363" y="621"/>
                  </a:lnTo>
                  <a:lnTo>
                    <a:pt x="364" y="617"/>
                  </a:lnTo>
                  <a:lnTo>
                    <a:pt x="364" y="619"/>
                  </a:lnTo>
                  <a:lnTo>
                    <a:pt x="366" y="619"/>
                  </a:lnTo>
                  <a:lnTo>
                    <a:pt x="367" y="619"/>
                  </a:lnTo>
                  <a:lnTo>
                    <a:pt x="368" y="617"/>
                  </a:lnTo>
                  <a:lnTo>
                    <a:pt x="368" y="619"/>
                  </a:lnTo>
                  <a:lnTo>
                    <a:pt x="369" y="623"/>
                  </a:lnTo>
                  <a:lnTo>
                    <a:pt x="370" y="623"/>
                  </a:lnTo>
                  <a:lnTo>
                    <a:pt x="371" y="623"/>
                  </a:lnTo>
                  <a:lnTo>
                    <a:pt x="373" y="623"/>
                  </a:lnTo>
                  <a:lnTo>
                    <a:pt x="374" y="625"/>
                  </a:lnTo>
                  <a:lnTo>
                    <a:pt x="376" y="627"/>
                  </a:lnTo>
                  <a:lnTo>
                    <a:pt x="375" y="623"/>
                  </a:lnTo>
                  <a:lnTo>
                    <a:pt x="380" y="623"/>
                  </a:lnTo>
                  <a:lnTo>
                    <a:pt x="381" y="621"/>
                  </a:lnTo>
                  <a:lnTo>
                    <a:pt x="382" y="621"/>
                  </a:lnTo>
                  <a:lnTo>
                    <a:pt x="383" y="623"/>
                  </a:lnTo>
                  <a:lnTo>
                    <a:pt x="383" y="621"/>
                  </a:lnTo>
                  <a:lnTo>
                    <a:pt x="385" y="623"/>
                  </a:lnTo>
                  <a:lnTo>
                    <a:pt x="385" y="621"/>
                  </a:lnTo>
                  <a:lnTo>
                    <a:pt x="386" y="621"/>
                  </a:lnTo>
                  <a:lnTo>
                    <a:pt x="387" y="623"/>
                  </a:lnTo>
                  <a:lnTo>
                    <a:pt x="387" y="621"/>
                  </a:lnTo>
                  <a:lnTo>
                    <a:pt x="387" y="617"/>
                  </a:lnTo>
                  <a:lnTo>
                    <a:pt x="388" y="617"/>
                  </a:lnTo>
                  <a:lnTo>
                    <a:pt x="389" y="619"/>
                  </a:lnTo>
                  <a:lnTo>
                    <a:pt x="390" y="617"/>
                  </a:lnTo>
                  <a:lnTo>
                    <a:pt x="390" y="616"/>
                  </a:lnTo>
                  <a:lnTo>
                    <a:pt x="391" y="616"/>
                  </a:lnTo>
                  <a:lnTo>
                    <a:pt x="391" y="617"/>
                  </a:lnTo>
                  <a:lnTo>
                    <a:pt x="393" y="617"/>
                  </a:lnTo>
                  <a:lnTo>
                    <a:pt x="394" y="619"/>
                  </a:lnTo>
                  <a:lnTo>
                    <a:pt x="394" y="616"/>
                  </a:lnTo>
                  <a:lnTo>
                    <a:pt x="395" y="617"/>
                  </a:lnTo>
                  <a:lnTo>
                    <a:pt x="396" y="619"/>
                  </a:lnTo>
                  <a:lnTo>
                    <a:pt x="397" y="619"/>
                  </a:lnTo>
                  <a:lnTo>
                    <a:pt x="397" y="623"/>
                  </a:lnTo>
                  <a:lnTo>
                    <a:pt x="398" y="621"/>
                  </a:lnTo>
                  <a:lnTo>
                    <a:pt x="400" y="623"/>
                  </a:lnTo>
                  <a:lnTo>
                    <a:pt x="400" y="621"/>
                  </a:lnTo>
                  <a:lnTo>
                    <a:pt x="401" y="621"/>
                  </a:lnTo>
                  <a:lnTo>
                    <a:pt x="400" y="625"/>
                  </a:lnTo>
                  <a:lnTo>
                    <a:pt x="401" y="625"/>
                  </a:lnTo>
                  <a:lnTo>
                    <a:pt x="402" y="625"/>
                  </a:lnTo>
                  <a:lnTo>
                    <a:pt x="402" y="623"/>
                  </a:lnTo>
                  <a:lnTo>
                    <a:pt x="403" y="623"/>
                  </a:lnTo>
                  <a:lnTo>
                    <a:pt x="404" y="619"/>
                  </a:lnTo>
                  <a:lnTo>
                    <a:pt x="405" y="617"/>
                  </a:lnTo>
                  <a:lnTo>
                    <a:pt x="406" y="617"/>
                  </a:lnTo>
                  <a:lnTo>
                    <a:pt x="407" y="614"/>
                  </a:lnTo>
                  <a:lnTo>
                    <a:pt x="407" y="612"/>
                  </a:lnTo>
                  <a:lnTo>
                    <a:pt x="408" y="612"/>
                  </a:lnTo>
                  <a:lnTo>
                    <a:pt x="407" y="610"/>
                  </a:lnTo>
                  <a:lnTo>
                    <a:pt x="408" y="608"/>
                  </a:lnTo>
                  <a:lnTo>
                    <a:pt x="407" y="606"/>
                  </a:lnTo>
                  <a:lnTo>
                    <a:pt x="409" y="602"/>
                  </a:lnTo>
                  <a:lnTo>
                    <a:pt x="409" y="599"/>
                  </a:lnTo>
                  <a:lnTo>
                    <a:pt x="411" y="599"/>
                  </a:lnTo>
                  <a:lnTo>
                    <a:pt x="411" y="597"/>
                  </a:lnTo>
                  <a:lnTo>
                    <a:pt x="411" y="593"/>
                  </a:lnTo>
                  <a:lnTo>
                    <a:pt x="412" y="593"/>
                  </a:lnTo>
                  <a:lnTo>
                    <a:pt x="412" y="591"/>
                  </a:lnTo>
                  <a:lnTo>
                    <a:pt x="411" y="589"/>
                  </a:lnTo>
                  <a:lnTo>
                    <a:pt x="409" y="587"/>
                  </a:lnTo>
                  <a:lnTo>
                    <a:pt x="411" y="586"/>
                  </a:lnTo>
                  <a:lnTo>
                    <a:pt x="409" y="584"/>
                  </a:lnTo>
                  <a:lnTo>
                    <a:pt x="407" y="582"/>
                  </a:lnTo>
                  <a:lnTo>
                    <a:pt x="406" y="580"/>
                  </a:lnTo>
                  <a:lnTo>
                    <a:pt x="404" y="580"/>
                  </a:lnTo>
                  <a:lnTo>
                    <a:pt x="403" y="578"/>
                  </a:lnTo>
                  <a:lnTo>
                    <a:pt x="401" y="576"/>
                  </a:lnTo>
                  <a:lnTo>
                    <a:pt x="400" y="574"/>
                  </a:lnTo>
                  <a:lnTo>
                    <a:pt x="398" y="569"/>
                  </a:lnTo>
                  <a:lnTo>
                    <a:pt x="396" y="565"/>
                  </a:lnTo>
                  <a:lnTo>
                    <a:pt x="395" y="563"/>
                  </a:lnTo>
                  <a:lnTo>
                    <a:pt x="396" y="559"/>
                  </a:lnTo>
                  <a:lnTo>
                    <a:pt x="395" y="554"/>
                  </a:lnTo>
                  <a:lnTo>
                    <a:pt x="394" y="546"/>
                  </a:lnTo>
                  <a:lnTo>
                    <a:pt x="393" y="544"/>
                  </a:lnTo>
                  <a:lnTo>
                    <a:pt x="393" y="541"/>
                  </a:lnTo>
                  <a:lnTo>
                    <a:pt x="393" y="539"/>
                  </a:lnTo>
                  <a:lnTo>
                    <a:pt x="395" y="539"/>
                  </a:lnTo>
                  <a:lnTo>
                    <a:pt x="396" y="537"/>
                  </a:lnTo>
                  <a:lnTo>
                    <a:pt x="396" y="535"/>
                  </a:lnTo>
                  <a:lnTo>
                    <a:pt x="398" y="533"/>
                  </a:lnTo>
                  <a:lnTo>
                    <a:pt x="400" y="533"/>
                  </a:lnTo>
                  <a:lnTo>
                    <a:pt x="405" y="529"/>
                  </a:lnTo>
                  <a:lnTo>
                    <a:pt x="408" y="528"/>
                  </a:lnTo>
                  <a:lnTo>
                    <a:pt x="411" y="528"/>
                  </a:lnTo>
                  <a:lnTo>
                    <a:pt x="413" y="528"/>
                  </a:lnTo>
                  <a:lnTo>
                    <a:pt x="416" y="528"/>
                  </a:lnTo>
                  <a:lnTo>
                    <a:pt x="416" y="531"/>
                  </a:lnTo>
                  <a:lnTo>
                    <a:pt x="419" y="529"/>
                  </a:lnTo>
                  <a:lnTo>
                    <a:pt x="422" y="529"/>
                  </a:lnTo>
                  <a:lnTo>
                    <a:pt x="424" y="524"/>
                  </a:lnTo>
                  <a:lnTo>
                    <a:pt x="426" y="524"/>
                  </a:lnTo>
                  <a:lnTo>
                    <a:pt x="427" y="526"/>
                  </a:lnTo>
                  <a:lnTo>
                    <a:pt x="429" y="526"/>
                  </a:lnTo>
                  <a:lnTo>
                    <a:pt x="430" y="522"/>
                  </a:lnTo>
                  <a:lnTo>
                    <a:pt x="431" y="520"/>
                  </a:lnTo>
                  <a:lnTo>
                    <a:pt x="433" y="522"/>
                  </a:lnTo>
                  <a:lnTo>
                    <a:pt x="435" y="520"/>
                  </a:lnTo>
                  <a:lnTo>
                    <a:pt x="436" y="522"/>
                  </a:lnTo>
                  <a:lnTo>
                    <a:pt x="438" y="522"/>
                  </a:lnTo>
                  <a:lnTo>
                    <a:pt x="441" y="522"/>
                  </a:lnTo>
                  <a:lnTo>
                    <a:pt x="443" y="520"/>
                  </a:lnTo>
                  <a:lnTo>
                    <a:pt x="443" y="518"/>
                  </a:lnTo>
                  <a:lnTo>
                    <a:pt x="443" y="513"/>
                  </a:lnTo>
                  <a:lnTo>
                    <a:pt x="446" y="509"/>
                  </a:lnTo>
                  <a:lnTo>
                    <a:pt x="447" y="507"/>
                  </a:lnTo>
                  <a:lnTo>
                    <a:pt x="447" y="505"/>
                  </a:lnTo>
                  <a:lnTo>
                    <a:pt x="448" y="501"/>
                  </a:lnTo>
                  <a:lnTo>
                    <a:pt x="450" y="501"/>
                  </a:lnTo>
                  <a:lnTo>
                    <a:pt x="451" y="501"/>
                  </a:lnTo>
                  <a:lnTo>
                    <a:pt x="452" y="501"/>
                  </a:lnTo>
                  <a:lnTo>
                    <a:pt x="452" y="498"/>
                  </a:lnTo>
                  <a:lnTo>
                    <a:pt x="453" y="498"/>
                  </a:lnTo>
                  <a:lnTo>
                    <a:pt x="453" y="496"/>
                  </a:lnTo>
                  <a:lnTo>
                    <a:pt x="456" y="490"/>
                  </a:lnTo>
                  <a:lnTo>
                    <a:pt x="454" y="488"/>
                  </a:lnTo>
                  <a:lnTo>
                    <a:pt x="455" y="486"/>
                  </a:lnTo>
                  <a:lnTo>
                    <a:pt x="453" y="486"/>
                  </a:lnTo>
                  <a:lnTo>
                    <a:pt x="454" y="485"/>
                  </a:lnTo>
                  <a:lnTo>
                    <a:pt x="455" y="483"/>
                  </a:lnTo>
                  <a:lnTo>
                    <a:pt x="455" y="481"/>
                  </a:lnTo>
                  <a:lnTo>
                    <a:pt x="454" y="481"/>
                  </a:lnTo>
                  <a:lnTo>
                    <a:pt x="456" y="477"/>
                  </a:lnTo>
                  <a:lnTo>
                    <a:pt x="454" y="477"/>
                  </a:lnTo>
                  <a:lnTo>
                    <a:pt x="454" y="475"/>
                  </a:lnTo>
                  <a:lnTo>
                    <a:pt x="456" y="475"/>
                  </a:lnTo>
                  <a:lnTo>
                    <a:pt x="456" y="473"/>
                  </a:lnTo>
                  <a:lnTo>
                    <a:pt x="455" y="470"/>
                  </a:lnTo>
                  <a:lnTo>
                    <a:pt x="455" y="466"/>
                  </a:lnTo>
                  <a:lnTo>
                    <a:pt x="458" y="466"/>
                  </a:lnTo>
                  <a:lnTo>
                    <a:pt x="459" y="464"/>
                  </a:lnTo>
                  <a:lnTo>
                    <a:pt x="459" y="462"/>
                  </a:lnTo>
                  <a:lnTo>
                    <a:pt x="459" y="458"/>
                  </a:lnTo>
                  <a:lnTo>
                    <a:pt x="461" y="458"/>
                  </a:lnTo>
                  <a:lnTo>
                    <a:pt x="461" y="460"/>
                  </a:lnTo>
                  <a:lnTo>
                    <a:pt x="462" y="458"/>
                  </a:lnTo>
                  <a:lnTo>
                    <a:pt x="461" y="456"/>
                  </a:lnTo>
                  <a:lnTo>
                    <a:pt x="462" y="455"/>
                  </a:lnTo>
                  <a:lnTo>
                    <a:pt x="462" y="456"/>
                  </a:lnTo>
                  <a:lnTo>
                    <a:pt x="464" y="456"/>
                  </a:lnTo>
                  <a:lnTo>
                    <a:pt x="464" y="455"/>
                  </a:lnTo>
                  <a:lnTo>
                    <a:pt x="466" y="455"/>
                  </a:lnTo>
                  <a:lnTo>
                    <a:pt x="467" y="455"/>
                  </a:lnTo>
                  <a:lnTo>
                    <a:pt x="468" y="456"/>
                  </a:lnTo>
                  <a:lnTo>
                    <a:pt x="470" y="456"/>
                  </a:lnTo>
                  <a:lnTo>
                    <a:pt x="471" y="460"/>
                  </a:lnTo>
                  <a:lnTo>
                    <a:pt x="472" y="460"/>
                  </a:lnTo>
                  <a:lnTo>
                    <a:pt x="473" y="462"/>
                  </a:lnTo>
                  <a:lnTo>
                    <a:pt x="474" y="464"/>
                  </a:lnTo>
                  <a:lnTo>
                    <a:pt x="474" y="460"/>
                  </a:lnTo>
                  <a:lnTo>
                    <a:pt x="475" y="456"/>
                  </a:lnTo>
                  <a:lnTo>
                    <a:pt x="476" y="456"/>
                  </a:lnTo>
                  <a:lnTo>
                    <a:pt x="476" y="453"/>
                  </a:lnTo>
                  <a:lnTo>
                    <a:pt x="475" y="451"/>
                  </a:lnTo>
                  <a:lnTo>
                    <a:pt x="477" y="449"/>
                  </a:lnTo>
                  <a:lnTo>
                    <a:pt x="478" y="453"/>
                  </a:lnTo>
                  <a:lnTo>
                    <a:pt x="482" y="451"/>
                  </a:lnTo>
                  <a:lnTo>
                    <a:pt x="483" y="449"/>
                  </a:lnTo>
                  <a:lnTo>
                    <a:pt x="483" y="445"/>
                  </a:lnTo>
                  <a:lnTo>
                    <a:pt x="483" y="443"/>
                  </a:lnTo>
                  <a:lnTo>
                    <a:pt x="483" y="438"/>
                  </a:lnTo>
                  <a:lnTo>
                    <a:pt x="482" y="430"/>
                  </a:lnTo>
                  <a:lnTo>
                    <a:pt x="484" y="427"/>
                  </a:lnTo>
                  <a:lnTo>
                    <a:pt x="482" y="425"/>
                  </a:lnTo>
                  <a:lnTo>
                    <a:pt x="482" y="423"/>
                  </a:lnTo>
                  <a:lnTo>
                    <a:pt x="482" y="421"/>
                  </a:lnTo>
                  <a:lnTo>
                    <a:pt x="482" y="419"/>
                  </a:lnTo>
                  <a:lnTo>
                    <a:pt x="483" y="421"/>
                  </a:lnTo>
                  <a:lnTo>
                    <a:pt x="483" y="417"/>
                  </a:lnTo>
                  <a:lnTo>
                    <a:pt x="484" y="415"/>
                  </a:lnTo>
                  <a:lnTo>
                    <a:pt x="483" y="413"/>
                  </a:lnTo>
                  <a:lnTo>
                    <a:pt x="482" y="412"/>
                  </a:lnTo>
                  <a:lnTo>
                    <a:pt x="483" y="400"/>
                  </a:lnTo>
                  <a:lnTo>
                    <a:pt x="483" y="397"/>
                  </a:lnTo>
                  <a:lnTo>
                    <a:pt x="483" y="393"/>
                  </a:lnTo>
                  <a:lnTo>
                    <a:pt x="484" y="389"/>
                  </a:lnTo>
                  <a:lnTo>
                    <a:pt x="484" y="383"/>
                  </a:lnTo>
                  <a:lnTo>
                    <a:pt x="485" y="382"/>
                  </a:lnTo>
                  <a:lnTo>
                    <a:pt x="484" y="378"/>
                  </a:lnTo>
                  <a:lnTo>
                    <a:pt x="484" y="376"/>
                  </a:lnTo>
                  <a:lnTo>
                    <a:pt x="485" y="374"/>
                  </a:lnTo>
                  <a:lnTo>
                    <a:pt x="486" y="374"/>
                  </a:lnTo>
                  <a:lnTo>
                    <a:pt x="487" y="372"/>
                  </a:lnTo>
                  <a:lnTo>
                    <a:pt x="486" y="372"/>
                  </a:lnTo>
                  <a:lnTo>
                    <a:pt x="485" y="372"/>
                  </a:lnTo>
                  <a:lnTo>
                    <a:pt x="487" y="368"/>
                  </a:lnTo>
                  <a:lnTo>
                    <a:pt x="489" y="368"/>
                  </a:lnTo>
                  <a:lnTo>
                    <a:pt x="490" y="372"/>
                  </a:lnTo>
                  <a:lnTo>
                    <a:pt x="493" y="372"/>
                  </a:lnTo>
                  <a:lnTo>
                    <a:pt x="496" y="370"/>
                  </a:lnTo>
                  <a:lnTo>
                    <a:pt x="498" y="368"/>
                  </a:lnTo>
                  <a:lnTo>
                    <a:pt x="500" y="368"/>
                  </a:lnTo>
                  <a:lnTo>
                    <a:pt x="499" y="372"/>
                  </a:lnTo>
                  <a:lnTo>
                    <a:pt x="499" y="374"/>
                  </a:lnTo>
                  <a:lnTo>
                    <a:pt x="500" y="374"/>
                  </a:lnTo>
                  <a:lnTo>
                    <a:pt x="499" y="376"/>
                  </a:lnTo>
                  <a:lnTo>
                    <a:pt x="498" y="378"/>
                  </a:lnTo>
                  <a:lnTo>
                    <a:pt x="499" y="380"/>
                  </a:lnTo>
                  <a:lnTo>
                    <a:pt x="501" y="378"/>
                  </a:lnTo>
                  <a:lnTo>
                    <a:pt x="507" y="378"/>
                  </a:lnTo>
                  <a:lnTo>
                    <a:pt x="508" y="380"/>
                  </a:lnTo>
                  <a:lnTo>
                    <a:pt x="507" y="391"/>
                  </a:lnTo>
                  <a:lnTo>
                    <a:pt x="508" y="398"/>
                  </a:lnTo>
                  <a:lnTo>
                    <a:pt x="509" y="404"/>
                  </a:lnTo>
                  <a:lnTo>
                    <a:pt x="512" y="406"/>
                  </a:lnTo>
                  <a:lnTo>
                    <a:pt x="515" y="410"/>
                  </a:lnTo>
                  <a:lnTo>
                    <a:pt x="517" y="413"/>
                  </a:lnTo>
                  <a:lnTo>
                    <a:pt x="519" y="417"/>
                  </a:lnTo>
                  <a:lnTo>
                    <a:pt x="521" y="415"/>
                  </a:lnTo>
                  <a:lnTo>
                    <a:pt x="522" y="415"/>
                  </a:lnTo>
                  <a:lnTo>
                    <a:pt x="521" y="419"/>
                  </a:lnTo>
                  <a:lnTo>
                    <a:pt x="523" y="423"/>
                  </a:lnTo>
                  <a:lnTo>
                    <a:pt x="524" y="423"/>
                  </a:lnTo>
                  <a:lnTo>
                    <a:pt x="525" y="419"/>
                  </a:lnTo>
                  <a:lnTo>
                    <a:pt x="524" y="417"/>
                  </a:lnTo>
                  <a:lnTo>
                    <a:pt x="523" y="413"/>
                  </a:lnTo>
                  <a:lnTo>
                    <a:pt x="525" y="413"/>
                  </a:lnTo>
                  <a:lnTo>
                    <a:pt x="527" y="413"/>
                  </a:lnTo>
                  <a:lnTo>
                    <a:pt x="527" y="417"/>
                  </a:lnTo>
                  <a:lnTo>
                    <a:pt x="528" y="423"/>
                  </a:lnTo>
                  <a:lnTo>
                    <a:pt x="529" y="425"/>
                  </a:lnTo>
                  <a:lnTo>
                    <a:pt x="530" y="428"/>
                  </a:lnTo>
                  <a:lnTo>
                    <a:pt x="531" y="430"/>
                  </a:lnTo>
                  <a:lnTo>
                    <a:pt x="531" y="436"/>
                  </a:lnTo>
                  <a:lnTo>
                    <a:pt x="534" y="436"/>
                  </a:lnTo>
                  <a:lnTo>
                    <a:pt x="532" y="432"/>
                  </a:lnTo>
                  <a:lnTo>
                    <a:pt x="530" y="423"/>
                  </a:lnTo>
                  <a:lnTo>
                    <a:pt x="530" y="419"/>
                  </a:lnTo>
                  <a:lnTo>
                    <a:pt x="533" y="421"/>
                  </a:lnTo>
                  <a:lnTo>
                    <a:pt x="532" y="419"/>
                  </a:lnTo>
                  <a:lnTo>
                    <a:pt x="533" y="413"/>
                  </a:lnTo>
                  <a:lnTo>
                    <a:pt x="532" y="410"/>
                  </a:lnTo>
                  <a:lnTo>
                    <a:pt x="530" y="406"/>
                  </a:lnTo>
                  <a:lnTo>
                    <a:pt x="529" y="404"/>
                  </a:lnTo>
                  <a:lnTo>
                    <a:pt x="526" y="400"/>
                  </a:lnTo>
                  <a:lnTo>
                    <a:pt x="522" y="404"/>
                  </a:lnTo>
                  <a:lnTo>
                    <a:pt x="521" y="402"/>
                  </a:lnTo>
                  <a:lnTo>
                    <a:pt x="519" y="400"/>
                  </a:lnTo>
                  <a:lnTo>
                    <a:pt x="519" y="398"/>
                  </a:lnTo>
                  <a:lnTo>
                    <a:pt x="520" y="395"/>
                  </a:lnTo>
                  <a:lnTo>
                    <a:pt x="521" y="393"/>
                  </a:lnTo>
                  <a:lnTo>
                    <a:pt x="523" y="389"/>
                  </a:lnTo>
                  <a:lnTo>
                    <a:pt x="524" y="389"/>
                  </a:lnTo>
                  <a:lnTo>
                    <a:pt x="525" y="385"/>
                  </a:lnTo>
                  <a:lnTo>
                    <a:pt x="528" y="383"/>
                  </a:lnTo>
                  <a:lnTo>
                    <a:pt x="532" y="378"/>
                  </a:lnTo>
                  <a:lnTo>
                    <a:pt x="533" y="378"/>
                  </a:lnTo>
                  <a:lnTo>
                    <a:pt x="535" y="380"/>
                  </a:lnTo>
                  <a:lnTo>
                    <a:pt x="536" y="376"/>
                  </a:lnTo>
                  <a:lnTo>
                    <a:pt x="538" y="378"/>
                  </a:lnTo>
                  <a:lnTo>
                    <a:pt x="538" y="374"/>
                  </a:lnTo>
                  <a:lnTo>
                    <a:pt x="538" y="372"/>
                  </a:lnTo>
                  <a:lnTo>
                    <a:pt x="540" y="370"/>
                  </a:lnTo>
                  <a:lnTo>
                    <a:pt x="541" y="372"/>
                  </a:lnTo>
                  <a:lnTo>
                    <a:pt x="542" y="372"/>
                  </a:lnTo>
                  <a:lnTo>
                    <a:pt x="545" y="372"/>
                  </a:lnTo>
                  <a:lnTo>
                    <a:pt x="545" y="370"/>
                  </a:lnTo>
                  <a:lnTo>
                    <a:pt x="549" y="370"/>
                  </a:lnTo>
                  <a:lnTo>
                    <a:pt x="551" y="370"/>
                  </a:lnTo>
                  <a:lnTo>
                    <a:pt x="552" y="367"/>
                  </a:lnTo>
                  <a:lnTo>
                    <a:pt x="550" y="365"/>
                  </a:lnTo>
                  <a:lnTo>
                    <a:pt x="551" y="361"/>
                  </a:lnTo>
                  <a:lnTo>
                    <a:pt x="552" y="361"/>
                  </a:lnTo>
                  <a:lnTo>
                    <a:pt x="555" y="361"/>
                  </a:lnTo>
                  <a:lnTo>
                    <a:pt x="556" y="357"/>
                  </a:lnTo>
                  <a:lnTo>
                    <a:pt x="557" y="354"/>
                  </a:lnTo>
                  <a:lnTo>
                    <a:pt x="555" y="354"/>
                  </a:lnTo>
                  <a:lnTo>
                    <a:pt x="554" y="350"/>
                  </a:lnTo>
                  <a:lnTo>
                    <a:pt x="554" y="346"/>
                  </a:lnTo>
                  <a:lnTo>
                    <a:pt x="554" y="344"/>
                  </a:lnTo>
                  <a:lnTo>
                    <a:pt x="554" y="340"/>
                  </a:lnTo>
                  <a:lnTo>
                    <a:pt x="555" y="339"/>
                  </a:lnTo>
                  <a:lnTo>
                    <a:pt x="556" y="335"/>
                  </a:lnTo>
                  <a:lnTo>
                    <a:pt x="558" y="331"/>
                  </a:lnTo>
                  <a:lnTo>
                    <a:pt x="558" y="327"/>
                  </a:lnTo>
                  <a:lnTo>
                    <a:pt x="557" y="325"/>
                  </a:lnTo>
                  <a:lnTo>
                    <a:pt x="558" y="324"/>
                  </a:lnTo>
                  <a:lnTo>
                    <a:pt x="557" y="320"/>
                  </a:lnTo>
                  <a:lnTo>
                    <a:pt x="557" y="314"/>
                  </a:lnTo>
                  <a:lnTo>
                    <a:pt x="558" y="312"/>
                  </a:lnTo>
                  <a:lnTo>
                    <a:pt x="560" y="307"/>
                  </a:lnTo>
                  <a:lnTo>
                    <a:pt x="560" y="303"/>
                  </a:lnTo>
                  <a:lnTo>
                    <a:pt x="560" y="295"/>
                  </a:lnTo>
                  <a:lnTo>
                    <a:pt x="562" y="292"/>
                  </a:lnTo>
                  <a:lnTo>
                    <a:pt x="561" y="288"/>
                  </a:lnTo>
                  <a:lnTo>
                    <a:pt x="560" y="284"/>
                  </a:lnTo>
                  <a:lnTo>
                    <a:pt x="561" y="282"/>
                  </a:lnTo>
                  <a:lnTo>
                    <a:pt x="554" y="290"/>
                  </a:lnTo>
                  <a:lnTo>
                    <a:pt x="551" y="290"/>
                  </a:lnTo>
                  <a:lnTo>
                    <a:pt x="546" y="284"/>
                  </a:lnTo>
                  <a:lnTo>
                    <a:pt x="543" y="284"/>
                  </a:lnTo>
                  <a:lnTo>
                    <a:pt x="537" y="295"/>
                  </a:lnTo>
                  <a:lnTo>
                    <a:pt x="534" y="294"/>
                  </a:lnTo>
                  <a:lnTo>
                    <a:pt x="531" y="284"/>
                  </a:lnTo>
                  <a:lnTo>
                    <a:pt x="523" y="279"/>
                  </a:lnTo>
                  <a:lnTo>
                    <a:pt x="520" y="273"/>
                  </a:lnTo>
                  <a:lnTo>
                    <a:pt x="509" y="273"/>
                  </a:lnTo>
                  <a:lnTo>
                    <a:pt x="506" y="267"/>
                  </a:lnTo>
                  <a:lnTo>
                    <a:pt x="506" y="260"/>
                  </a:lnTo>
                  <a:lnTo>
                    <a:pt x="502" y="236"/>
                  </a:lnTo>
                  <a:lnTo>
                    <a:pt x="500" y="232"/>
                  </a:lnTo>
                  <a:lnTo>
                    <a:pt x="500" y="226"/>
                  </a:lnTo>
                  <a:lnTo>
                    <a:pt x="499" y="221"/>
                  </a:lnTo>
                  <a:lnTo>
                    <a:pt x="496" y="236"/>
                  </a:lnTo>
                  <a:lnTo>
                    <a:pt x="493" y="236"/>
                  </a:lnTo>
                  <a:lnTo>
                    <a:pt x="487" y="254"/>
                  </a:lnTo>
                  <a:lnTo>
                    <a:pt x="482" y="251"/>
                  </a:lnTo>
                  <a:lnTo>
                    <a:pt x="480" y="234"/>
                  </a:lnTo>
                  <a:lnTo>
                    <a:pt x="472" y="236"/>
                  </a:lnTo>
                  <a:lnTo>
                    <a:pt x="469" y="243"/>
                  </a:lnTo>
                  <a:lnTo>
                    <a:pt x="468" y="251"/>
                  </a:lnTo>
                  <a:lnTo>
                    <a:pt x="453" y="258"/>
                  </a:lnTo>
                  <a:lnTo>
                    <a:pt x="446" y="271"/>
                  </a:lnTo>
                  <a:lnTo>
                    <a:pt x="438" y="271"/>
                  </a:lnTo>
                  <a:lnTo>
                    <a:pt x="439" y="290"/>
                  </a:lnTo>
                  <a:lnTo>
                    <a:pt x="441" y="295"/>
                  </a:lnTo>
                  <a:lnTo>
                    <a:pt x="440" y="305"/>
                  </a:lnTo>
                  <a:lnTo>
                    <a:pt x="428" y="314"/>
                  </a:lnTo>
                  <a:lnTo>
                    <a:pt x="421" y="312"/>
                  </a:lnTo>
                  <a:lnTo>
                    <a:pt x="416" y="294"/>
                  </a:lnTo>
                  <a:lnTo>
                    <a:pt x="412" y="288"/>
                  </a:lnTo>
                  <a:lnTo>
                    <a:pt x="412" y="282"/>
                  </a:lnTo>
                  <a:lnTo>
                    <a:pt x="407" y="275"/>
                  </a:lnTo>
                  <a:lnTo>
                    <a:pt x="406" y="267"/>
                  </a:lnTo>
                  <a:lnTo>
                    <a:pt x="404" y="266"/>
                  </a:lnTo>
                  <a:lnTo>
                    <a:pt x="402" y="258"/>
                  </a:lnTo>
                  <a:lnTo>
                    <a:pt x="393" y="237"/>
                  </a:lnTo>
                  <a:lnTo>
                    <a:pt x="391" y="228"/>
                  </a:lnTo>
                  <a:lnTo>
                    <a:pt x="387" y="193"/>
                  </a:lnTo>
                  <a:lnTo>
                    <a:pt x="384" y="185"/>
                  </a:lnTo>
                  <a:lnTo>
                    <a:pt x="376" y="200"/>
                  </a:lnTo>
                  <a:lnTo>
                    <a:pt x="374" y="213"/>
                  </a:lnTo>
                  <a:lnTo>
                    <a:pt x="368" y="211"/>
                  </a:lnTo>
                  <a:lnTo>
                    <a:pt x="368" y="217"/>
                  </a:lnTo>
                  <a:lnTo>
                    <a:pt x="371" y="224"/>
                  </a:lnTo>
                  <a:lnTo>
                    <a:pt x="370" y="228"/>
                  </a:lnTo>
                  <a:lnTo>
                    <a:pt x="372" y="232"/>
                  </a:lnTo>
                  <a:lnTo>
                    <a:pt x="371" y="241"/>
                  </a:lnTo>
                  <a:lnTo>
                    <a:pt x="372" y="245"/>
                  </a:lnTo>
                  <a:lnTo>
                    <a:pt x="364" y="256"/>
                  </a:lnTo>
                  <a:lnTo>
                    <a:pt x="353" y="256"/>
                  </a:lnTo>
                  <a:lnTo>
                    <a:pt x="350" y="241"/>
                  </a:lnTo>
                  <a:lnTo>
                    <a:pt x="348" y="245"/>
                  </a:lnTo>
                  <a:lnTo>
                    <a:pt x="343" y="237"/>
                  </a:lnTo>
                  <a:lnTo>
                    <a:pt x="344" y="230"/>
                  </a:lnTo>
                  <a:lnTo>
                    <a:pt x="336" y="217"/>
                  </a:lnTo>
                  <a:lnTo>
                    <a:pt x="333" y="202"/>
                  </a:lnTo>
                  <a:lnTo>
                    <a:pt x="339" y="194"/>
                  </a:lnTo>
                  <a:lnTo>
                    <a:pt x="331" y="185"/>
                  </a:lnTo>
                  <a:lnTo>
                    <a:pt x="321" y="187"/>
                  </a:lnTo>
                  <a:lnTo>
                    <a:pt x="321" y="191"/>
                  </a:lnTo>
                  <a:lnTo>
                    <a:pt x="315" y="187"/>
                  </a:lnTo>
                  <a:lnTo>
                    <a:pt x="309" y="198"/>
                  </a:lnTo>
                  <a:lnTo>
                    <a:pt x="307" y="191"/>
                  </a:lnTo>
                  <a:lnTo>
                    <a:pt x="308" y="183"/>
                  </a:lnTo>
                  <a:lnTo>
                    <a:pt x="304" y="170"/>
                  </a:lnTo>
                  <a:lnTo>
                    <a:pt x="304" y="157"/>
                  </a:lnTo>
                  <a:lnTo>
                    <a:pt x="306" y="148"/>
                  </a:lnTo>
                  <a:lnTo>
                    <a:pt x="298" y="127"/>
                  </a:lnTo>
                  <a:lnTo>
                    <a:pt x="297" y="120"/>
                  </a:lnTo>
                  <a:lnTo>
                    <a:pt x="288" y="121"/>
                  </a:lnTo>
                  <a:lnTo>
                    <a:pt x="280" y="112"/>
                  </a:lnTo>
                  <a:lnTo>
                    <a:pt x="266" y="114"/>
                  </a:lnTo>
                  <a:lnTo>
                    <a:pt x="262" y="127"/>
                  </a:lnTo>
                  <a:lnTo>
                    <a:pt x="248" y="131"/>
                  </a:lnTo>
                  <a:lnTo>
                    <a:pt x="232" y="121"/>
                  </a:lnTo>
                  <a:lnTo>
                    <a:pt x="224" y="108"/>
                  </a:lnTo>
                  <a:lnTo>
                    <a:pt x="223" y="88"/>
                  </a:lnTo>
                  <a:lnTo>
                    <a:pt x="218" y="88"/>
                  </a:lnTo>
                  <a:lnTo>
                    <a:pt x="213" y="93"/>
                  </a:lnTo>
                  <a:lnTo>
                    <a:pt x="212" y="99"/>
                  </a:lnTo>
                  <a:lnTo>
                    <a:pt x="210" y="97"/>
                  </a:lnTo>
                  <a:lnTo>
                    <a:pt x="204" y="106"/>
                  </a:lnTo>
                  <a:lnTo>
                    <a:pt x="202" y="103"/>
                  </a:lnTo>
                  <a:lnTo>
                    <a:pt x="201" y="108"/>
                  </a:lnTo>
                  <a:lnTo>
                    <a:pt x="199" y="105"/>
                  </a:lnTo>
                  <a:lnTo>
                    <a:pt x="190" y="110"/>
                  </a:lnTo>
                  <a:lnTo>
                    <a:pt x="186" y="97"/>
                  </a:lnTo>
                  <a:lnTo>
                    <a:pt x="181" y="97"/>
                  </a:lnTo>
                  <a:lnTo>
                    <a:pt x="178" y="93"/>
                  </a:lnTo>
                  <a:lnTo>
                    <a:pt x="178" y="106"/>
                  </a:lnTo>
                  <a:lnTo>
                    <a:pt x="175" y="106"/>
                  </a:lnTo>
                  <a:lnTo>
                    <a:pt x="173" y="103"/>
                  </a:lnTo>
                  <a:lnTo>
                    <a:pt x="164" y="110"/>
                  </a:lnTo>
                  <a:lnTo>
                    <a:pt x="162" y="108"/>
                  </a:lnTo>
                  <a:lnTo>
                    <a:pt x="159" y="114"/>
                  </a:lnTo>
                  <a:lnTo>
                    <a:pt x="154" y="108"/>
                  </a:lnTo>
                  <a:lnTo>
                    <a:pt x="150" y="112"/>
                  </a:lnTo>
                  <a:lnTo>
                    <a:pt x="147" y="99"/>
                  </a:lnTo>
                  <a:lnTo>
                    <a:pt x="143" y="99"/>
                  </a:lnTo>
                  <a:lnTo>
                    <a:pt x="139" y="88"/>
                  </a:lnTo>
                  <a:lnTo>
                    <a:pt x="136" y="90"/>
                  </a:lnTo>
                  <a:lnTo>
                    <a:pt x="134" y="80"/>
                  </a:lnTo>
                  <a:lnTo>
                    <a:pt x="129" y="78"/>
                  </a:lnTo>
                  <a:lnTo>
                    <a:pt x="130" y="75"/>
                  </a:lnTo>
                  <a:lnTo>
                    <a:pt x="127" y="73"/>
                  </a:lnTo>
                  <a:lnTo>
                    <a:pt x="128" y="54"/>
                  </a:lnTo>
                  <a:lnTo>
                    <a:pt x="125" y="52"/>
                  </a:lnTo>
                  <a:lnTo>
                    <a:pt x="124" y="37"/>
                  </a:lnTo>
                  <a:lnTo>
                    <a:pt x="126" y="35"/>
                  </a:lnTo>
                  <a:lnTo>
                    <a:pt x="123" y="30"/>
                  </a:lnTo>
                  <a:lnTo>
                    <a:pt x="123" y="18"/>
                  </a:lnTo>
                  <a:lnTo>
                    <a:pt x="121" y="17"/>
                  </a:lnTo>
                  <a:lnTo>
                    <a:pt x="120" y="2"/>
                  </a:lnTo>
                  <a:lnTo>
                    <a:pt x="117" y="5"/>
                  </a:lnTo>
                  <a:lnTo>
                    <a:pt x="116" y="0"/>
                  </a:lnTo>
                  <a:lnTo>
                    <a:pt x="112" y="2"/>
                  </a:lnTo>
                  <a:lnTo>
                    <a:pt x="109" y="5"/>
                  </a:lnTo>
                  <a:lnTo>
                    <a:pt x="98" y="13"/>
                  </a:lnTo>
                  <a:lnTo>
                    <a:pt x="94" y="11"/>
                  </a:lnTo>
                  <a:lnTo>
                    <a:pt x="87" y="15"/>
                  </a:lnTo>
                  <a:lnTo>
                    <a:pt x="78" y="11"/>
                  </a:lnTo>
                  <a:lnTo>
                    <a:pt x="76" y="15"/>
                  </a:lnTo>
                  <a:lnTo>
                    <a:pt x="68" y="39"/>
                  </a:lnTo>
                  <a:lnTo>
                    <a:pt x="56" y="43"/>
                  </a:lnTo>
                  <a:lnTo>
                    <a:pt x="54" y="95"/>
                  </a:lnTo>
                  <a:lnTo>
                    <a:pt x="35" y="69"/>
                  </a:lnTo>
                  <a:lnTo>
                    <a:pt x="28" y="86"/>
                  </a:lnTo>
                  <a:lnTo>
                    <a:pt x="4" y="58"/>
                  </a:lnTo>
                  <a:lnTo>
                    <a:pt x="0" y="63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9DB6E3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82D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54" name="Freeform 213"/>
            <p:cNvSpPr>
              <a:spLocks/>
            </p:cNvSpPr>
            <p:nvPr/>
          </p:nvSpPr>
          <p:spPr bwMode="auto">
            <a:xfrm>
              <a:off x="3211" y="1141"/>
              <a:ext cx="279" cy="305"/>
            </a:xfrm>
            <a:custGeom>
              <a:avLst/>
              <a:gdLst>
                <a:gd name="T0" fmla="*/ 23 w 242"/>
                <a:gd name="T1" fmla="*/ 0 h 507"/>
                <a:gd name="T2" fmla="*/ 43 w 242"/>
                <a:gd name="T3" fmla="*/ 4 h 507"/>
                <a:gd name="T4" fmla="*/ 42 w 242"/>
                <a:gd name="T5" fmla="*/ 14 h 507"/>
                <a:gd name="T6" fmla="*/ 71 w 242"/>
                <a:gd name="T7" fmla="*/ 22 h 507"/>
                <a:gd name="T8" fmla="*/ 78 w 242"/>
                <a:gd name="T9" fmla="*/ 26 h 507"/>
                <a:gd name="T10" fmla="*/ 142 w 242"/>
                <a:gd name="T11" fmla="*/ 20 h 507"/>
                <a:gd name="T12" fmla="*/ 158 w 242"/>
                <a:gd name="T13" fmla="*/ 23 h 507"/>
                <a:gd name="T14" fmla="*/ 181 w 242"/>
                <a:gd name="T15" fmla="*/ 28 h 507"/>
                <a:gd name="T16" fmla="*/ 208 w 242"/>
                <a:gd name="T17" fmla="*/ 35 h 507"/>
                <a:gd name="T18" fmla="*/ 194 w 242"/>
                <a:gd name="T19" fmla="*/ 36 h 507"/>
                <a:gd name="T20" fmla="*/ 186 w 242"/>
                <a:gd name="T21" fmla="*/ 37 h 507"/>
                <a:gd name="T22" fmla="*/ 201 w 242"/>
                <a:gd name="T23" fmla="*/ 39 h 507"/>
                <a:gd name="T24" fmla="*/ 218 w 242"/>
                <a:gd name="T25" fmla="*/ 40 h 507"/>
                <a:gd name="T26" fmla="*/ 228 w 242"/>
                <a:gd name="T27" fmla="*/ 39 h 507"/>
                <a:gd name="T28" fmla="*/ 232 w 242"/>
                <a:gd name="T29" fmla="*/ 38 h 507"/>
                <a:gd name="T30" fmla="*/ 241 w 242"/>
                <a:gd name="T31" fmla="*/ 38 h 507"/>
                <a:gd name="T32" fmla="*/ 241 w 242"/>
                <a:gd name="T33" fmla="*/ 39 h 507"/>
                <a:gd name="T34" fmla="*/ 250 w 242"/>
                <a:gd name="T35" fmla="*/ 40 h 507"/>
                <a:gd name="T36" fmla="*/ 257 w 242"/>
                <a:gd name="T37" fmla="*/ 40 h 507"/>
                <a:gd name="T38" fmla="*/ 267 w 242"/>
                <a:gd name="T39" fmla="*/ 40 h 507"/>
                <a:gd name="T40" fmla="*/ 288 w 242"/>
                <a:gd name="T41" fmla="*/ 42 h 507"/>
                <a:gd name="T42" fmla="*/ 289 w 242"/>
                <a:gd name="T43" fmla="*/ 43 h 507"/>
                <a:gd name="T44" fmla="*/ 303 w 242"/>
                <a:gd name="T45" fmla="*/ 45 h 507"/>
                <a:gd name="T46" fmla="*/ 299 w 242"/>
                <a:gd name="T47" fmla="*/ 46 h 507"/>
                <a:gd name="T48" fmla="*/ 308 w 242"/>
                <a:gd name="T49" fmla="*/ 47 h 507"/>
                <a:gd name="T50" fmla="*/ 302 w 242"/>
                <a:gd name="T51" fmla="*/ 48 h 507"/>
                <a:gd name="T52" fmla="*/ 312 w 242"/>
                <a:gd name="T53" fmla="*/ 49 h 507"/>
                <a:gd name="T54" fmla="*/ 322 w 242"/>
                <a:gd name="T55" fmla="*/ 48 h 507"/>
                <a:gd name="T56" fmla="*/ 332 w 242"/>
                <a:gd name="T57" fmla="*/ 44 h 507"/>
                <a:gd name="T58" fmla="*/ 348 w 242"/>
                <a:gd name="T59" fmla="*/ 42 h 507"/>
                <a:gd name="T60" fmla="*/ 348 w 242"/>
                <a:gd name="T61" fmla="*/ 44 h 507"/>
                <a:gd name="T62" fmla="*/ 349 w 242"/>
                <a:gd name="T63" fmla="*/ 48 h 507"/>
                <a:gd name="T64" fmla="*/ 355 w 242"/>
                <a:gd name="T65" fmla="*/ 49 h 507"/>
                <a:gd name="T66" fmla="*/ 362 w 242"/>
                <a:gd name="T67" fmla="*/ 49 h 507"/>
                <a:gd name="T68" fmla="*/ 367 w 242"/>
                <a:gd name="T69" fmla="*/ 51 h 507"/>
                <a:gd name="T70" fmla="*/ 374 w 242"/>
                <a:gd name="T71" fmla="*/ 51 h 507"/>
                <a:gd name="T72" fmla="*/ 382 w 242"/>
                <a:gd name="T73" fmla="*/ 54 h 507"/>
                <a:gd name="T74" fmla="*/ 393 w 242"/>
                <a:gd name="T75" fmla="*/ 57 h 507"/>
                <a:gd name="T76" fmla="*/ 409 w 242"/>
                <a:gd name="T77" fmla="*/ 60 h 507"/>
                <a:gd name="T78" fmla="*/ 420 w 242"/>
                <a:gd name="T79" fmla="*/ 59 h 507"/>
                <a:gd name="T80" fmla="*/ 428 w 242"/>
                <a:gd name="T81" fmla="*/ 60 h 507"/>
                <a:gd name="T82" fmla="*/ 423 w 242"/>
                <a:gd name="T83" fmla="*/ 60 h 507"/>
                <a:gd name="T84" fmla="*/ 412 w 242"/>
                <a:gd name="T85" fmla="*/ 63 h 507"/>
                <a:gd name="T86" fmla="*/ 415 w 242"/>
                <a:gd name="T87" fmla="*/ 64 h 507"/>
                <a:gd name="T88" fmla="*/ 414 w 242"/>
                <a:gd name="T89" fmla="*/ 66 h 50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42" h="507">
                  <a:moveTo>
                    <a:pt x="0" y="4"/>
                  </a:moveTo>
                  <a:lnTo>
                    <a:pt x="13" y="0"/>
                  </a:lnTo>
                  <a:lnTo>
                    <a:pt x="18" y="28"/>
                  </a:lnTo>
                  <a:lnTo>
                    <a:pt x="24" y="32"/>
                  </a:lnTo>
                  <a:lnTo>
                    <a:pt x="31" y="60"/>
                  </a:lnTo>
                  <a:lnTo>
                    <a:pt x="23" y="110"/>
                  </a:lnTo>
                  <a:lnTo>
                    <a:pt x="30" y="153"/>
                  </a:lnTo>
                  <a:lnTo>
                    <a:pt x="41" y="170"/>
                  </a:lnTo>
                  <a:lnTo>
                    <a:pt x="41" y="193"/>
                  </a:lnTo>
                  <a:lnTo>
                    <a:pt x="44" y="198"/>
                  </a:lnTo>
                  <a:lnTo>
                    <a:pt x="54" y="196"/>
                  </a:lnTo>
                  <a:lnTo>
                    <a:pt x="81" y="153"/>
                  </a:lnTo>
                  <a:lnTo>
                    <a:pt x="87" y="153"/>
                  </a:lnTo>
                  <a:lnTo>
                    <a:pt x="89" y="174"/>
                  </a:lnTo>
                  <a:lnTo>
                    <a:pt x="103" y="200"/>
                  </a:lnTo>
                  <a:lnTo>
                    <a:pt x="102" y="215"/>
                  </a:lnTo>
                  <a:lnTo>
                    <a:pt x="109" y="232"/>
                  </a:lnTo>
                  <a:lnTo>
                    <a:pt x="117" y="269"/>
                  </a:lnTo>
                  <a:lnTo>
                    <a:pt x="116" y="277"/>
                  </a:lnTo>
                  <a:lnTo>
                    <a:pt x="110" y="275"/>
                  </a:lnTo>
                  <a:lnTo>
                    <a:pt x="112" y="282"/>
                  </a:lnTo>
                  <a:lnTo>
                    <a:pt x="105" y="282"/>
                  </a:lnTo>
                  <a:lnTo>
                    <a:pt x="106" y="292"/>
                  </a:lnTo>
                  <a:lnTo>
                    <a:pt x="114" y="299"/>
                  </a:lnTo>
                  <a:lnTo>
                    <a:pt x="116" y="294"/>
                  </a:lnTo>
                  <a:lnTo>
                    <a:pt x="123" y="305"/>
                  </a:lnTo>
                  <a:lnTo>
                    <a:pt x="129" y="303"/>
                  </a:lnTo>
                  <a:lnTo>
                    <a:pt x="129" y="299"/>
                  </a:lnTo>
                  <a:lnTo>
                    <a:pt x="131" y="294"/>
                  </a:lnTo>
                  <a:lnTo>
                    <a:pt x="131" y="288"/>
                  </a:lnTo>
                  <a:lnTo>
                    <a:pt x="133" y="286"/>
                  </a:lnTo>
                  <a:lnTo>
                    <a:pt x="136" y="288"/>
                  </a:lnTo>
                  <a:lnTo>
                    <a:pt x="137" y="292"/>
                  </a:lnTo>
                  <a:lnTo>
                    <a:pt x="136" y="296"/>
                  </a:lnTo>
                  <a:lnTo>
                    <a:pt x="138" y="299"/>
                  </a:lnTo>
                  <a:lnTo>
                    <a:pt x="141" y="303"/>
                  </a:lnTo>
                  <a:lnTo>
                    <a:pt x="144" y="307"/>
                  </a:lnTo>
                  <a:lnTo>
                    <a:pt x="145" y="311"/>
                  </a:lnTo>
                  <a:lnTo>
                    <a:pt x="147" y="312"/>
                  </a:lnTo>
                  <a:lnTo>
                    <a:pt x="151" y="311"/>
                  </a:lnTo>
                  <a:lnTo>
                    <a:pt x="155" y="318"/>
                  </a:lnTo>
                  <a:lnTo>
                    <a:pt x="163" y="318"/>
                  </a:lnTo>
                  <a:lnTo>
                    <a:pt x="164" y="320"/>
                  </a:lnTo>
                  <a:lnTo>
                    <a:pt x="164" y="326"/>
                  </a:lnTo>
                  <a:lnTo>
                    <a:pt x="172" y="335"/>
                  </a:lnTo>
                  <a:lnTo>
                    <a:pt x="172" y="340"/>
                  </a:lnTo>
                  <a:lnTo>
                    <a:pt x="169" y="344"/>
                  </a:lnTo>
                  <a:lnTo>
                    <a:pt x="169" y="348"/>
                  </a:lnTo>
                  <a:lnTo>
                    <a:pt x="174" y="352"/>
                  </a:lnTo>
                  <a:lnTo>
                    <a:pt x="174" y="355"/>
                  </a:lnTo>
                  <a:lnTo>
                    <a:pt x="170" y="361"/>
                  </a:lnTo>
                  <a:lnTo>
                    <a:pt x="171" y="363"/>
                  </a:lnTo>
                  <a:lnTo>
                    <a:pt x="172" y="363"/>
                  </a:lnTo>
                  <a:lnTo>
                    <a:pt x="177" y="369"/>
                  </a:lnTo>
                  <a:lnTo>
                    <a:pt x="178" y="365"/>
                  </a:lnTo>
                  <a:lnTo>
                    <a:pt x="182" y="361"/>
                  </a:lnTo>
                  <a:lnTo>
                    <a:pt x="187" y="344"/>
                  </a:lnTo>
                  <a:lnTo>
                    <a:pt x="188" y="335"/>
                  </a:lnTo>
                  <a:lnTo>
                    <a:pt x="192" y="327"/>
                  </a:lnTo>
                  <a:lnTo>
                    <a:pt x="197" y="324"/>
                  </a:lnTo>
                  <a:lnTo>
                    <a:pt x="198" y="324"/>
                  </a:lnTo>
                  <a:lnTo>
                    <a:pt x="197" y="337"/>
                  </a:lnTo>
                  <a:lnTo>
                    <a:pt x="198" y="348"/>
                  </a:lnTo>
                  <a:lnTo>
                    <a:pt x="198" y="363"/>
                  </a:lnTo>
                  <a:lnTo>
                    <a:pt x="199" y="369"/>
                  </a:lnTo>
                  <a:lnTo>
                    <a:pt x="201" y="370"/>
                  </a:lnTo>
                  <a:lnTo>
                    <a:pt x="203" y="367"/>
                  </a:lnTo>
                  <a:lnTo>
                    <a:pt x="205" y="369"/>
                  </a:lnTo>
                  <a:lnTo>
                    <a:pt x="207" y="372"/>
                  </a:lnTo>
                  <a:lnTo>
                    <a:pt x="207" y="384"/>
                  </a:lnTo>
                  <a:lnTo>
                    <a:pt x="208" y="385"/>
                  </a:lnTo>
                  <a:lnTo>
                    <a:pt x="212" y="391"/>
                  </a:lnTo>
                  <a:lnTo>
                    <a:pt x="215" y="391"/>
                  </a:lnTo>
                  <a:lnTo>
                    <a:pt x="216" y="410"/>
                  </a:lnTo>
                  <a:lnTo>
                    <a:pt x="222" y="415"/>
                  </a:lnTo>
                  <a:lnTo>
                    <a:pt x="223" y="434"/>
                  </a:lnTo>
                  <a:lnTo>
                    <a:pt x="228" y="432"/>
                  </a:lnTo>
                  <a:lnTo>
                    <a:pt x="232" y="455"/>
                  </a:lnTo>
                  <a:lnTo>
                    <a:pt x="235" y="449"/>
                  </a:lnTo>
                  <a:lnTo>
                    <a:pt x="238" y="451"/>
                  </a:lnTo>
                  <a:lnTo>
                    <a:pt x="239" y="449"/>
                  </a:lnTo>
                  <a:lnTo>
                    <a:pt x="242" y="453"/>
                  </a:lnTo>
                  <a:lnTo>
                    <a:pt x="242" y="457"/>
                  </a:lnTo>
                  <a:lnTo>
                    <a:pt x="239" y="458"/>
                  </a:lnTo>
                  <a:lnTo>
                    <a:pt x="232" y="481"/>
                  </a:lnTo>
                  <a:lnTo>
                    <a:pt x="233" y="483"/>
                  </a:lnTo>
                  <a:lnTo>
                    <a:pt x="234" y="483"/>
                  </a:lnTo>
                  <a:lnTo>
                    <a:pt x="235" y="485"/>
                  </a:lnTo>
                  <a:lnTo>
                    <a:pt x="234" y="486"/>
                  </a:lnTo>
                  <a:lnTo>
                    <a:pt x="234" y="503"/>
                  </a:lnTo>
                  <a:lnTo>
                    <a:pt x="237" y="507"/>
                  </a:lnTo>
                </a:path>
              </a:pathLst>
            </a:custGeom>
            <a:solidFill>
              <a:srgbClr val="9DB6E3"/>
            </a:solidFill>
            <a:ln w="285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82D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55" name="Freeform 214"/>
            <p:cNvSpPr>
              <a:spLocks/>
            </p:cNvSpPr>
            <p:nvPr/>
          </p:nvSpPr>
          <p:spPr bwMode="auto">
            <a:xfrm>
              <a:off x="2825" y="1554"/>
              <a:ext cx="141" cy="138"/>
            </a:xfrm>
            <a:custGeom>
              <a:avLst/>
              <a:gdLst>
                <a:gd name="T0" fmla="*/ 10 w 121"/>
                <a:gd name="T1" fmla="*/ 19 h 228"/>
                <a:gd name="T2" fmla="*/ 36 w 121"/>
                <a:gd name="T3" fmla="*/ 17 h 228"/>
                <a:gd name="T4" fmla="*/ 49 w 121"/>
                <a:gd name="T5" fmla="*/ 16 h 228"/>
                <a:gd name="T6" fmla="*/ 55 w 121"/>
                <a:gd name="T7" fmla="*/ 15 h 228"/>
                <a:gd name="T8" fmla="*/ 41 w 121"/>
                <a:gd name="T9" fmla="*/ 13 h 228"/>
                <a:gd name="T10" fmla="*/ 33 w 121"/>
                <a:gd name="T11" fmla="*/ 10 h 228"/>
                <a:gd name="T12" fmla="*/ 44 w 121"/>
                <a:gd name="T13" fmla="*/ 9 h 228"/>
                <a:gd name="T14" fmla="*/ 69 w 121"/>
                <a:gd name="T15" fmla="*/ 8 h 228"/>
                <a:gd name="T16" fmla="*/ 75 w 121"/>
                <a:gd name="T17" fmla="*/ 7 h 228"/>
                <a:gd name="T18" fmla="*/ 90 w 121"/>
                <a:gd name="T19" fmla="*/ 5 h 228"/>
                <a:gd name="T20" fmla="*/ 93 w 121"/>
                <a:gd name="T21" fmla="*/ 3 h 228"/>
                <a:gd name="T22" fmla="*/ 104 w 121"/>
                <a:gd name="T23" fmla="*/ 3 h 228"/>
                <a:gd name="T24" fmla="*/ 105 w 121"/>
                <a:gd name="T25" fmla="*/ 2 h 228"/>
                <a:gd name="T26" fmla="*/ 122 w 121"/>
                <a:gd name="T27" fmla="*/ 1 h 228"/>
                <a:gd name="T28" fmla="*/ 126 w 121"/>
                <a:gd name="T29" fmla="*/ 0 h 228"/>
                <a:gd name="T30" fmla="*/ 134 w 121"/>
                <a:gd name="T31" fmla="*/ 2 h 228"/>
                <a:gd name="T32" fmla="*/ 146 w 121"/>
                <a:gd name="T33" fmla="*/ 4 h 228"/>
                <a:gd name="T34" fmla="*/ 164 w 121"/>
                <a:gd name="T35" fmla="*/ 6 h 228"/>
                <a:gd name="T36" fmla="*/ 209 w 121"/>
                <a:gd name="T37" fmla="*/ 6 h 228"/>
                <a:gd name="T38" fmla="*/ 219 w 121"/>
                <a:gd name="T39" fmla="*/ 7 h 228"/>
                <a:gd name="T40" fmla="*/ 214 w 121"/>
                <a:gd name="T41" fmla="*/ 8 h 228"/>
                <a:gd name="T42" fmla="*/ 196 w 121"/>
                <a:gd name="T43" fmla="*/ 9 h 228"/>
                <a:gd name="T44" fmla="*/ 192 w 121"/>
                <a:gd name="T45" fmla="*/ 9 h 228"/>
                <a:gd name="T46" fmla="*/ 196 w 121"/>
                <a:gd name="T47" fmla="*/ 12 h 228"/>
                <a:gd name="T48" fmla="*/ 211 w 121"/>
                <a:gd name="T49" fmla="*/ 15 h 228"/>
                <a:gd name="T50" fmla="*/ 212 w 121"/>
                <a:gd name="T51" fmla="*/ 15 h 228"/>
                <a:gd name="T52" fmla="*/ 209 w 121"/>
                <a:gd name="T53" fmla="*/ 16 h 228"/>
                <a:gd name="T54" fmla="*/ 203 w 121"/>
                <a:gd name="T55" fmla="*/ 17 h 228"/>
                <a:gd name="T56" fmla="*/ 192 w 121"/>
                <a:gd name="T57" fmla="*/ 18 h 228"/>
                <a:gd name="T58" fmla="*/ 182 w 121"/>
                <a:gd name="T59" fmla="*/ 18 h 228"/>
                <a:gd name="T60" fmla="*/ 156 w 121"/>
                <a:gd name="T61" fmla="*/ 19 h 228"/>
                <a:gd name="T62" fmla="*/ 144 w 121"/>
                <a:gd name="T63" fmla="*/ 20 h 228"/>
                <a:gd name="T64" fmla="*/ 163 w 121"/>
                <a:gd name="T65" fmla="*/ 23 h 228"/>
                <a:gd name="T66" fmla="*/ 164 w 121"/>
                <a:gd name="T67" fmla="*/ 24 h 228"/>
                <a:gd name="T68" fmla="*/ 163 w 121"/>
                <a:gd name="T69" fmla="*/ 25 h 228"/>
                <a:gd name="T70" fmla="*/ 158 w 121"/>
                <a:gd name="T71" fmla="*/ 26 h 228"/>
                <a:gd name="T72" fmla="*/ 156 w 121"/>
                <a:gd name="T73" fmla="*/ 27 h 228"/>
                <a:gd name="T74" fmla="*/ 144 w 121"/>
                <a:gd name="T75" fmla="*/ 27 h 228"/>
                <a:gd name="T76" fmla="*/ 124 w 121"/>
                <a:gd name="T77" fmla="*/ 28 h 228"/>
                <a:gd name="T78" fmla="*/ 113 w 121"/>
                <a:gd name="T79" fmla="*/ 30 h 228"/>
                <a:gd name="T80" fmla="*/ 114 w 121"/>
                <a:gd name="T81" fmla="*/ 30 h 228"/>
                <a:gd name="T82" fmla="*/ 107 w 121"/>
                <a:gd name="T83" fmla="*/ 31 h 228"/>
                <a:gd name="T84" fmla="*/ 90 w 121"/>
                <a:gd name="T85" fmla="*/ 28 h 228"/>
                <a:gd name="T86" fmla="*/ 59 w 121"/>
                <a:gd name="T87" fmla="*/ 28 h 228"/>
                <a:gd name="T88" fmla="*/ 51 w 121"/>
                <a:gd name="T89" fmla="*/ 29 h 228"/>
                <a:gd name="T90" fmla="*/ 38 w 121"/>
                <a:gd name="T91" fmla="*/ 30 h 228"/>
                <a:gd name="T92" fmla="*/ 30 w 121"/>
                <a:gd name="T93" fmla="*/ 28 h 228"/>
                <a:gd name="T94" fmla="*/ 12 w 121"/>
                <a:gd name="T95" fmla="*/ 27 h 228"/>
                <a:gd name="T96" fmla="*/ 3 w 121"/>
                <a:gd name="T97" fmla="*/ 25 h 228"/>
                <a:gd name="T98" fmla="*/ 10 w 121"/>
                <a:gd name="T99" fmla="*/ 24 h 228"/>
                <a:gd name="T100" fmla="*/ 8 w 121"/>
                <a:gd name="T101" fmla="*/ 22 h 2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21" h="228">
                  <a:moveTo>
                    <a:pt x="0" y="159"/>
                  </a:moveTo>
                  <a:lnTo>
                    <a:pt x="1" y="153"/>
                  </a:lnTo>
                  <a:lnTo>
                    <a:pt x="6" y="142"/>
                  </a:lnTo>
                  <a:lnTo>
                    <a:pt x="19" y="131"/>
                  </a:lnTo>
                  <a:lnTo>
                    <a:pt x="19" y="129"/>
                  </a:lnTo>
                  <a:lnTo>
                    <a:pt x="20" y="127"/>
                  </a:lnTo>
                  <a:lnTo>
                    <a:pt x="24" y="132"/>
                  </a:lnTo>
                  <a:lnTo>
                    <a:pt x="25" y="131"/>
                  </a:lnTo>
                  <a:lnTo>
                    <a:pt x="27" y="119"/>
                  </a:lnTo>
                  <a:lnTo>
                    <a:pt x="30" y="114"/>
                  </a:lnTo>
                  <a:lnTo>
                    <a:pt x="31" y="112"/>
                  </a:lnTo>
                  <a:lnTo>
                    <a:pt x="29" y="108"/>
                  </a:lnTo>
                  <a:lnTo>
                    <a:pt x="28" y="104"/>
                  </a:lnTo>
                  <a:lnTo>
                    <a:pt x="26" y="103"/>
                  </a:lnTo>
                  <a:lnTo>
                    <a:pt x="22" y="97"/>
                  </a:lnTo>
                  <a:lnTo>
                    <a:pt x="18" y="86"/>
                  </a:lnTo>
                  <a:lnTo>
                    <a:pt x="18" y="78"/>
                  </a:lnTo>
                  <a:lnTo>
                    <a:pt x="18" y="74"/>
                  </a:lnTo>
                  <a:lnTo>
                    <a:pt x="20" y="73"/>
                  </a:lnTo>
                  <a:lnTo>
                    <a:pt x="23" y="69"/>
                  </a:lnTo>
                  <a:lnTo>
                    <a:pt x="24" y="69"/>
                  </a:lnTo>
                  <a:lnTo>
                    <a:pt x="27" y="65"/>
                  </a:lnTo>
                  <a:lnTo>
                    <a:pt x="30" y="69"/>
                  </a:lnTo>
                  <a:lnTo>
                    <a:pt x="38" y="63"/>
                  </a:lnTo>
                  <a:lnTo>
                    <a:pt x="38" y="58"/>
                  </a:lnTo>
                  <a:lnTo>
                    <a:pt x="40" y="58"/>
                  </a:lnTo>
                  <a:lnTo>
                    <a:pt x="40" y="52"/>
                  </a:lnTo>
                  <a:lnTo>
                    <a:pt x="43" y="48"/>
                  </a:lnTo>
                  <a:lnTo>
                    <a:pt x="45" y="39"/>
                  </a:lnTo>
                  <a:lnTo>
                    <a:pt x="49" y="41"/>
                  </a:lnTo>
                  <a:lnTo>
                    <a:pt x="58" y="39"/>
                  </a:lnTo>
                  <a:lnTo>
                    <a:pt x="58" y="37"/>
                  </a:lnTo>
                  <a:lnTo>
                    <a:pt x="51" y="22"/>
                  </a:lnTo>
                  <a:lnTo>
                    <a:pt x="51" y="20"/>
                  </a:lnTo>
                  <a:lnTo>
                    <a:pt x="52" y="16"/>
                  </a:lnTo>
                  <a:lnTo>
                    <a:pt x="56" y="22"/>
                  </a:lnTo>
                  <a:lnTo>
                    <a:pt x="58" y="22"/>
                  </a:lnTo>
                  <a:lnTo>
                    <a:pt x="59" y="18"/>
                  </a:lnTo>
                  <a:lnTo>
                    <a:pt x="57" y="15"/>
                  </a:lnTo>
                  <a:lnTo>
                    <a:pt x="57" y="11"/>
                  </a:lnTo>
                  <a:lnTo>
                    <a:pt x="63" y="9"/>
                  </a:lnTo>
                  <a:lnTo>
                    <a:pt x="66" y="9"/>
                  </a:lnTo>
                  <a:lnTo>
                    <a:pt x="66" y="1"/>
                  </a:lnTo>
                  <a:lnTo>
                    <a:pt x="68" y="0"/>
                  </a:lnTo>
                  <a:lnTo>
                    <a:pt x="69" y="0"/>
                  </a:lnTo>
                  <a:lnTo>
                    <a:pt x="71" y="3"/>
                  </a:lnTo>
                  <a:lnTo>
                    <a:pt x="70" y="9"/>
                  </a:lnTo>
                  <a:lnTo>
                    <a:pt x="73" y="20"/>
                  </a:lnTo>
                  <a:lnTo>
                    <a:pt x="75" y="22"/>
                  </a:lnTo>
                  <a:lnTo>
                    <a:pt x="77" y="26"/>
                  </a:lnTo>
                  <a:lnTo>
                    <a:pt x="79" y="28"/>
                  </a:lnTo>
                  <a:lnTo>
                    <a:pt x="85" y="37"/>
                  </a:lnTo>
                  <a:lnTo>
                    <a:pt x="87" y="45"/>
                  </a:lnTo>
                  <a:lnTo>
                    <a:pt x="89" y="46"/>
                  </a:lnTo>
                  <a:lnTo>
                    <a:pt x="101" y="46"/>
                  </a:lnTo>
                  <a:lnTo>
                    <a:pt x="108" y="48"/>
                  </a:lnTo>
                  <a:lnTo>
                    <a:pt x="113" y="46"/>
                  </a:lnTo>
                  <a:lnTo>
                    <a:pt x="121" y="48"/>
                  </a:lnTo>
                  <a:lnTo>
                    <a:pt x="120" y="52"/>
                  </a:lnTo>
                  <a:lnTo>
                    <a:pt x="118" y="50"/>
                  </a:lnTo>
                  <a:lnTo>
                    <a:pt x="117" y="52"/>
                  </a:lnTo>
                  <a:lnTo>
                    <a:pt x="118" y="59"/>
                  </a:lnTo>
                  <a:lnTo>
                    <a:pt x="117" y="61"/>
                  </a:lnTo>
                  <a:lnTo>
                    <a:pt x="114" y="63"/>
                  </a:lnTo>
                  <a:lnTo>
                    <a:pt x="110" y="59"/>
                  </a:lnTo>
                  <a:lnTo>
                    <a:pt x="106" y="65"/>
                  </a:lnTo>
                  <a:lnTo>
                    <a:pt x="107" y="69"/>
                  </a:lnTo>
                  <a:lnTo>
                    <a:pt x="106" y="71"/>
                  </a:lnTo>
                  <a:lnTo>
                    <a:pt x="105" y="69"/>
                  </a:lnTo>
                  <a:lnTo>
                    <a:pt x="104" y="71"/>
                  </a:lnTo>
                  <a:lnTo>
                    <a:pt x="106" y="82"/>
                  </a:lnTo>
                  <a:lnTo>
                    <a:pt x="106" y="89"/>
                  </a:lnTo>
                  <a:lnTo>
                    <a:pt x="109" y="99"/>
                  </a:lnTo>
                  <a:lnTo>
                    <a:pt x="112" y="103"/>
                  </a:lnTo>
                  <a:lnTo>
                    <a:pt x="114" y="110"/>
                  </a:lnTo>
                  <a:lnTo>
                    <a:pt x="115" y="112"/>
                  </a:lnTo>
                  <a:lnTo>
                    <a:pt x="115" y="114"/>
                  </a:lnTo>
                  <a:lnTo>
                    <a:pt x="115" y="116"/>
                  </a:lnTo>
                  <a:lnTo>
                    <a:pt x="115" y="118"/>
                  </a:lnTo>
                  <a:lnTo>
                    <a:pt x="114" y="119"/>
                  </a:lnTo>
                  <a:lnTo>
                    <a:pt x="113" y="119"/>
                  </a:lnTo>
                  <a:lnTo>
                    <a:pt x="112" y="123"/>
                  </a:lnTo>
                  <a:lnTo>
                    <a:pt x="111" y="125"/>
                  </a:lnTo>
                  <a:lnTo>
                    <a:pt x="110" y="127"/>
                  </a:lnTo>
                  <a:lnTo>
                    <a:pt x="109" y="129"/>
                  </a:lnTo>
                  <a:lnTo>
                    <a:pt x="107" y="129"/>
                  </a:lnTo>
                  <a:lnTo>
                    <a:pt x="105" y="131"/>
                  </a:lnTo>
                  <a:lnTo>
                    <a:pt x="105" y="132"/>
                  </a:lnTo>
                  <a:lnTo>
                    <a:pt x="101" y="136"/>
                  </a:lnTo>
                  <a:lnTo>
                    <a:pt x="99" y="134"/>
                  </a:lnTo>
                  <a:lnTo>
                    <a:pt x="93" y="140"/>
                  </a:lnTo>
                  <a:lnTo>
                    <a:pt x="89" y="138"/>
                  </a:lnTo>
                  <a:lnTo>
                    <a:pt x="85" y="140"/>
                  </a:lnTo>
                  <a:lnTo>
                    <a:pt x="84" y="140"/>
                  </a:lnTo>
                  <a:lnTo>
                    <a:pt x="79" y="144"/>
                  </a:lnTo>
                  <a:lnTo>
                    <a:pt x="78" y="151"/>
                  </a:lnTo>
                  <a:lnTo>
                    <a:pt x="81" y="162"/>
                  </a:lnTo>
                  <a:lnTo>
                    <a:pt x="84" y="164"/>
                  </a:lnTo>
                  <a:lnTo>
                    <a:pt x="88" y="170"/>
                  </a:lnTo>
                  <a:lnTo>
                    <a:pt x="89" y="170"/>
                  </a:lnTo>
                  <a:lnTo>
                    <a:pt x="90" y="177"/>
                  </a:lnTo>
                  <a:lnTo>
                    <a:pt x="89" y="179"/>
                  </a:lnTo>
                  <a:lnTo>
                    <a:pt x="89" y="183"/>
                  </a:lnTo>
                  <a:lnTo>
                    <a:pt x="88" y="185"/>
                  </a:lnTo>
                  <a:lnTo>
                    <a:pt x="88" y="191"/>
                  </a:lnTo>
                  <a:lnTo>
                    <a:pt x="88" y="192"/>
                  </a:lnTo>
                  <a:lnTo>
                    <a:pt x="87" y="192"/>
                  </a:lnTo>
                  <a:lnTo>
                    <a:pt x="86" y="194"/>
                  </a:lnTo>
                  <a:lnTo>
                    <a:pt x="85" y="194"/>
                  </a:lnTo>
                  <a:lnTo>
                    <a:pt x="85" y="196"/>
                  </a:lnTo>
                  <a:lnTo>
                    <a:pt x="85" y="200"/>
                  </a:lnTo>
                  <a:lnTo>
                    <a:pt x="83" y="202"/>
                  </a:lnTo>
                  <a:lnTo>
                    <a:pt x="79" y="202"/>
                  </a:lnTo>
                  <a:lnTo>
                    <a:pt x="78" y="205"/>
                  </a:lnTo>
                  <a:lnTo>
                    <a:pt x="71" y="200"/>
                  </a:lnTo>
                  <a:lnTo>
                    <a:pt x="70" y="202"/>
                  </a:lnTo>
                  <a:lnTo>
                    <a:pt x="67" y="207"/>
                  </a:lnTo>
                  <a:lnTo>
                    <a:pt x="66" y="211"/>
                  </a:lnTo>
                  <a:lnTo>
                    <a:pt x="63" y="213"/>
                  </a:lnTo>
                  <a:lnTo>
                    <a:pt x="61" y="219"/>
                  </a:lnTo>
                  <a:lnTo>
                    <a:pt x="60" y="217"/>
                  </a:lnTo>
                  <a:lnTo>
                    <a:pt x="60" y="220"/>
                  </a:lnTo>
                  <a:lnTo>
                    <a:pt x="62" y="222"/>
                  </a:lnTo>
                  <a:lnTo>
                    <a:pt x="63" y="226"/>
                  </a:lnTo>
                  <a:lnTo>
                    <a:pt x="60" y="226"/>
                  </a:lnTo>
                  <a:lnTo>
                    <a:pt x="58" y="228"/>
                  </a:lnTo>
                  <a:lnTo>
                    <a:pt x="56" y="228"/>
                  </a:lnTo>
                  <a:lnTo>
                    <a:pt x="51" y="219"/>
                  </a:lnTo>
                  <a:lnTo>
                    <a:pt x="49" y="209"/>
                  </a:lnTo>
                  <a:lnTo>
                    <a:pt x="42" y="213"/>
                  </a:lnTo>
                  <a:lnTo>
                    <a:pt x="35" y="209"/>
                  </a:lnTo>
                  <a:lnTo>
                    <a:pt x="33" y="213"/>
                  </a:lnTo>
                  <a:lnTo>
                    <a:pt x="31" y="207"/>
                  </a:lnTo>
                  <a:lnTo>
                    <a:pt x="30" y="209"/>
                  </a:lnTo>
                  <a:lnTo>
                    <a:pt x="28" y="215"/>
                  </a:lnTo>
                  <a:lnTo>
                    <a:pt x="25" y="217"/>
                  </a:lnTo>
                  <a:lnTo>
                    <a:pt x="24" y="220"/>
                  </a:lnTo>
                  <a:lnTo>
                    <a:pt x="21" y="222"/>
                  </a:lnTo>
                  <a:lnTo>
                    <a:pt x="20" y="219"/>
                  </a:lnTo>
                  <a:lnTo>
                    <a:pt x="18" y="217"/>
                  </a:lnTo>
                  <a:lnTo>
                    <a:pt x="16" y="209"/>
                  </a:lnTo>
                  <a:lnTo>
                    <a:pt x="11" y="211"/>
                  </a:lnTo>
                  <a:lnTo>
                    <a:pt x="7" y="207"/>
                  </a:lnTo>
                  <a:lnTo>
                    <a:pt x="7" y="205"/>
                  </a:lnTo>
                  <a:lnTo>
                    <a:pt x="4" y="202"/>
                  </a:lnTo>
                  <a:lnTo>
                    <a:pt x="5" y="191"/>
                  </a:lnTo>
                  <a:lnTo>
                    <a:pt x="3" y="191"/>
                  </a:lnTo>
                  <a:lnTo>
                    <a:pt x="1" y="185"/>
                  </a:lnTo>
                  <a:lnTo>
                    <a:pt x="9" y="181"/>
                  </a:lnTo>
                  <a:lnTo>
                    <a:pt x="6" y="177"/>
                  </a:lnTo>
                  <a:lnTo>
                    <a:pt x="5" y="170"/>
                  </a:lnTo>
                  <a:lnTo>
                    <a:pt x="6" y="166"/>
                  </a:lnTo>
                  <a:lnTo>
                    <a:pt x="4" y="162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9DB6E3"/>
            </a:solidFill>
            <a:ln w="285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82D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56" name="Freeform 215"/>
            <p:cNvSpPr>
              <a:spLocks/>
            </p:cNvSpPr>
            <p:nvPr/>
          </p:nvSpPr>
          <p:spPr bwMode="auto">
            <a:xfrm>
              <a:off x="2917" y="1619"/>
              <a:ext cx="90" cy="143"/>
            </a:xfrm>
            <a:custGeom>
              <a:avLst/>
              <a:gdLst>
                <a:gd name="T0" fmla="*/ 2 w 78"/>
                <a:gd name="T1" fmla="*/ 26 h 240"/>
                <a:gd name="T2" fmla="*/ 10 w 78"/>
                <a:gd name="T3" fmla="*/ 27 h 240"/>
                <a:gd name="T4" fmla="*/ 33 w 78"/>
                <a:gd name="T5" fmla="*/ 29 h 240"/>
                <a:gd name="T6" fmla="*/ 42 w 78"/>
                <a:gd name="T7" fmla="*/ 29 h 240"/>
                <a:gd name="T8" fmla="*/ 53 w 78"/>
                <a:gd name="T9" fmla="*/ 29 h 240"/>
                <a:gd name="T10" fmla="*/ 60 w 78"/>
                <a:gd name="T11" fmla="*/ 30 h 240"/>
                <a:gd name="T12" fmla="*/ 80 w 78"/>
                <a:gd name="T13" fmla="*/ 29 h 240"/>
                <a:gd name="T14" fmla="*/ 89 w 78"/>
                <a:gd name="T15" fmla="*/ 28 h 240"/>
                <a:gd name="T16" fmla="*/ 92 w 78"/>
                <a:gd name="T17" fmla="*/ 27 h 240"/>
                <a:gd name="T18" fmla="*/ 92 w 78"/>
                <a:gd name="T19" fmla="*/ 27 h 240"/>
                <a:gd name="T20" fmla="*/ 97 w 78"/>
                <a:gd name="T21" fmla="*/ 26 h 240"/>
                <a:gd name="T22" fmla="*/ 102 w 78"/>
                <a:gd name="T23" fmla="*/ 24 h 240"/>
                <a:gd name="T24" fmla="*/ 106 w 78"/>
                <a:gd name="T25" fmla="*/ 23 h 240"/>
                <a:gd name="T26" fmla="*/ 104 w 78"/>
                <a:gd name="T27" fmla="*/ 23 h 240"/>
                <a:gd name="T28" fmla="*/ 107 w 78"/>
                <a:gd name="T29" fmla="*/ 23 h 240"/>
                <a:gd name="T30" fmla="*/ 112 w 78"/>
                <a:gd name="T31" fmla="*/ 23 h 240"/>
                <a:gd name="T32" fmla="*/ 111 w 78"/>
                <a:gd name="T33" fmla="*/ 21 h 240"/>
                <a:gd name="T34" fmla="*/ 107 w 78"/>
                <a:gd name="T35" fmla="*/ 21 h 240"/>
                <a:gd name="T36" fmla="*/ 107 w 78"/>
                <a:gd name="T37" fmla="*/ 21 h 240"/>
                <a:gd name="T38" fmla="*/ 112 w 78"/>
                <a:gd name="T39" fmla="*/ 20 h 240"/>
                <a:gd name="T40" fmla="*/ 115 w 78"/>
                <a:gd name="T41" fmla="*/ 19 h 240"/>
                <a:gd name="T42" fmla="*/ 123 w 78"/>
                <a:gd name="T43" fmla="*/ 18 h 240"/>
                <a:gd name="T44" fmla="*/ 133 w 78"/>
                <a:gd name="T45" fmla="*/ 18 h 240"/>
                <a:gd name="T46" fmla="*/ 136 w 78"/>
                <a:gd name="T47" fmla="*/ 15 h 240"/>
                <a:gd name="T48" fmla="*/ 122 w 78"/>
                <a:gd name="T49" fmla="*/ 15 h 240"/>
                <a:gd name="T50" fmla="*/ 127 w 78"/>
                <a:gd name="T51" fmla="*/ 12 h 240"/>
                <a:gd name="T52" fmla="*/ 111 w 78"/>
                <a:gd name="T53" fmla="*/ 12 h 240"/>
                <a:gd name="T54" fmla="*/ 103 w 78"/>
                <a:gd name="T55" fmla="*/ 13 h 240"/>
                <a:gd name="T56" fmla="*/ 97 w 78"/>
                <a:gd name="T57" fmla="*/ 12 h 240"/>
                <a:gd name="T58" fmla="*/ 92 w 78"/>
                <a:gd name="T59" fmla="*/ 12 h 240"/>
                <a:gd name="T60" fmla="*/ 93 w 78"/>
                <a:gd name="T61" fmla="*/ 10 h 240"/>
                <a:gd name="T62" fmla="*/ 88 w 78"/>
                <a:gd name="T63" fmla="*/ 9 h 240"/>
                <a:gd name="T64" fmla="*/ 81 w 78"/>
                <a:gd name="T65" fmla="*/ 9 h 240"/>
                <a:gd name="T66" fmla="*/ 78 w 78"/>
                <a:gd name="T67" fmla="*/ 7 h 240"/>
                <a:gd name="T68" fmla="*/ 84 w 78"/>
                <a:gd name="T69" fmla="*/ 5 h 240"/>
                <a:gd name="T70" fmla="*/ 104 w 78"/>
                <a:gd name="T71" fmla="*/ 5 h 240"/>
                <a:gd name="T72" fmla="*/ 106 w 78"/>
                <a:gd name="T73" fmla="*/ 4 h 240"/>
                <a:gd name="T74" fmla="*/ 96 w 78"/>
                <a:gd name="T75" fmla="*/ 3 h 240"/>
                <a:gd name="T76" fmla="*/ 90 w 78"/>
                <a:gd name="T77" fmla="*/ 2 h 240"/>
                <a:gd name="T78" fmla="*/ 83 w 78"/>
                <a:gd name="T79" fmla="*/ 1 h 240"/>
                <a:gd name="T80" fmla="*/ 73 w 78"/>
                <a:gd name="T81" fmla="*/ 1 h 240"/>
                <a:gd name="T82" fmla="*/ 63 w 78"/>
                <a:gd name="T83" fmla="*/ 1 h 240"/>
                <a:gd name="T84" fmla="*/ 61 w 78"/>
                <a:gd name="T85" fmla="*/ 1 h 240"/>
                <a:gd name="T86" fmla="*/ 60 w 78"/>
                <a:gd name="T87" fmla="*/ 2 h 240"/>
                <a:gd name="T88" fmla="*/ 55 w 78"/>
                <a:gd name="T89" fmla="*/ 2 h 240"/>
                <a:gd name="T90" fmla="*/ 48 w 78"/>
                <a:gd name="T91" fmla="*/ 3 h 240"/>
                <a:gd name="T92" fmla="*/ 46 w 78"/>
                <a:gd name="T93" fmla="*/ 4 h 240"/>
                <a:gd name="T94" fmla="*/ 37 w 78"/>
                <a:gd name="T95" fmla="*/ 6 h 240"/>
                <a:gd name="T96" fmla="*/ 42 w 78"/>
                <a:gd name="T97" fmla="*/ 6 h 240"/>
                <a:gd name="T98" fmla="*/ 42 w 78"/>
                <a:gd name="T99" fmla="*/ 7 h 240"/>
                <a:gd name="T100" fmla="*/ 48 w 78"/>
                <a:gd name="T101" fmla="*/ 8 h 240"/>
                <a:gd name="T102" fmla="*/ 48 w 78"/>
                <a:gd name="T103" fmla="*/ 8 h 240"/>
                <a:gd name="T104" fmla="*/ 43 w 78"/>
                <a:gd name="T105" fmla="*/ 8 h 240"/>
                <a:gd name="T106" fmla="*/ 43 w 78"/>
                <a:gd name="T107" fmla="*/ 11 h 240"/>
                <a:gd name="T108" fmla="*/ 23 w 78"/>
                <a:gd name="T109" fmla="*/ 12 h 240"/>
                <a:gd name="T110" fmla="*/ 16 w 78"/>
                <a:gd name="T111" fmla="*/ 10 h 240"/>
                <a:gd name="T112" fmla="*/ 12 w 78"/>
                <a:gd name="T113" fmla="*/ 11 h 240"/>
                <a:gd name="T114" fmla="*/ 9 w 78"/>
                <a:gd name="T115" fmla="*/ 11 h 240"/>
                <a:gd name="T116" fmla="*/ 3 w 78"/>
                <a:gd name="T117" fmla="*/ 14 h 240"/>
                <a:gd name="T118" fmla="*/ 10 w 78"/>
                <a:gd name="T119" fmla="*/ 17 h 240"/>
                <a:gd name="T120" fmla="*/ 21 w 78"/>
                <a:gd name="T121" fmla="*/ 20 h 240"/>
                <a:gd name="T122" fmla="*/ 2 w 78"/>
                <a:gd name="T123" fmla="*/ 23 h 24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8" h="240">
                  <a:moveTo>
                    <a:pt x="0" y="189"/>
                  </a:moveTo>
                  <a:lnTo>
                    <a:pt x="1" y="202"/>
                  </a:lnTo>
                  <a:lnTo>
                    <a:pt x="2" y="206"/>
                  </a:lnTo>
                  <a:lnTo>
                    <a:pt x="2" y="216"/>
                  </a:lnTo>
                  <a:lnTo>
                    <a:pt x="4" y="221"/>
                  </a:lnTo>
                  <a:lnTo>
                    <a:pt x="6" y="219"/>
                  </a:lnTo>
                  <a:lnTo>
                    <a:pt x="8" y="219"/>
                  </a:lnTo>
                  <a:lnTo>
                    <a:pt x="12" y="227"/>
                  </a:lnTo>
                  <a:lnTo>
                    <a:pt x="19" y="225"/>
                  </a:lnTo>
                  <a:lnTo>
                    <a:pt x="21" y="225"/>
                  </a:lnTo>
                  <a:lnTo>
                    <a:pt x="22" y="227"/>
                  </a:lnTo>
                  <a:lnTo>
                    <a:pt x="23" y="234"/>
                  </a:lnTo>
                  <a:lnTo>
                    <a:pt x="26" y="238"/>
                  </a:lnTo>
                  <a:lnTo>
                    <a:pt x="28" y="238"/>
                  </a:lnTo>
                  <a:lnTo>
                    <a:pt x="30" y="234"/>
                  </a:lnTo>
                  <a:lnTo>
                    <a:pt x="31" y="232"/>
                  </a:lnTo>
                  <a:lnTo>
                    <a:pt x="35" y="234"/>
                  </a:lnTo>
                  <a:lnTo>
                    <a:pt x="34" y="240"/>
                  </a:lnTo>
                  <a:lnTo>
                    <a:pt x="35" y="240"/>
                  </a:lnTo>
                  <a:lnTo>
                    <a:pt x="43" y="236"/>
                  </a:lnTo>
                  <a:lnTo>
                    <a:pt x="45" y="234"/>
                  </a:lnTo>
                  <a:lnTo>
                    <a:pt x="49" y="232"/>
                  </a:lnTo>
                  <a:lnTo>
                    <a:pt x="52" y="232"/>
                  </a:lnTo>
                  <a:lnTo>
                    <a:pt x="50" y="223"/>
                  </a:lnTo>
                  <a:lnTo>
                    <a:pt x="51" y="223"/>
                  </a:lnTo>
                  <a:lnTo>
                    <a:pt x="52" y="221"/>
                  </a:lnTo>
                  <a:lnTo>
                    <a:pt x="52" y="216"/>
                  </a:lnTo>
                  <a:lnTo>
                    <a:pt x="53" y="216"/>
                  </a:lnTo>
                  <a:lnTo>
                    <a:pt x="53" y="212"/>
                  </a:lnTo>
                  <a:lnTo>
                    <a:pt x="52" y="212"/>
                  </a:lnTo>
                  <a:lnTo>
                    <a:pt x="53" y="210"/>
                  </a:lnTo>
                  <a:lnTo>
                    <a:pt x="53" y="206"/>
                  </a:lnTo>
                  <a:lnTo>
                    <a:pt x="55" y="201"/>
                  </a:lnTo>
                  <a:lnTo>
                    <a:pt x="55" y="199"/>
                  </a:lnTo>
                  <a:lnTo>
                    <a:pt x="56" y="195"/>
                  </a:lnTo>
                  <a:lnTo>
                    <a:pt x="57" y="191"/>
                  </a:lnTo>
                  <a:lnTo>
                    <a:pt x="57" y="189"/>
                  </a:lnTo>
                  <a:lnTo>
                    <a:pt x="58" y="191"/>
                  </a:lnTo>
                  <a:lnTo>
                    <a:pt x="60" y="186"/>
                  </a:lnTo>
                  <a:lnTo>
                    <a:pt x="60" y="184"/>
                  </a:lnTo>
                  <a:lnTo>
                    <a:pt x="60" y="182"/>
                  </a:lnTo>
                  <a:lnTo>
                    <a:pt x="59" y="178"/>
                  </a:lnTo>
                  <a:lnTo>
                    <a:pt x="60" y="178"/>
                  </a:lnTo>
                  <a:lnTo>
                    <a:pt x="61" y="178"/>
                  </a:lnTo>
                  <a:lnTo>
                    <a:pt x="61" y="180"/>
                  </a:lnTo>
                  <a:lnTo>
                    <a:pt x="61" y="178"/>
                  </a:lnTo>
                  <a:lnTo>
                    <a:pt x="62" y="178"/>
                  </a:lnTo>
                  <a:lnTo>
                    <a:pt x="63" y="178"/>
                  </a:lnTo>
                  <a:lnTo>
                    <a:pt x="63" y="176"/>
                  </a:lnTo>
                  <a:lnTo>
                    <a:pt x="62" y="174"/>
                  </a:lnTo>
                  <a:lnTo>
                    <a:pt x="62" y="171"/>
                  </a:lnTo>
                  <a:lnTo>
                    <a:pt x="62" y="167"/>
                  </a:lnTo>
                  <a:lnTo>
                    <a:pt x="62" y="165"/>
                  </a:lnTo>
                  <a:lnTo>
                    <a:pt x="61" y="165"/>
                  </a:lnTo>
                  <a:lnTo>
                    <a:pt x="60" y="165"/>
                  </a:lnTo>
                  <a:lnTo>
                    <a:pt x="60" y="163"/>
                  </a:lnTo>
                  <a:lnTo>
                    <a:pt x="61" y="163"/>
                  </a:lnTo>
                  <a:lnTo>
                    <a:pt x="62" y="163"/>
                  </a:lnTo>
                  <a:lnTo>
                    <a:pt x="62" y="161"/>
                  </a:lnTo>
                  <a:lnTo>
                    <a:pt x="63" y="159"/>
                  </a:lnTo>
                  <a:lnTo>
                    <a:pt x="63" y="158"/>
                  </a:lnTo>
                  <a:lnTo>
                    <a:pt x="64" y="154"/>
                  </a:lnTo>
                  <a:lnTo>
                    <a:pt x="65" y="152"/>
                  </a:lnTo>
                  <a:lnTo>
                    <a:pt x="68" y="150"/>
                  </a:lnTo>
                  <a:lnTo>
                    <a:pt x="69" y="148"/>
                  </a:lnTo>
                  <a:lnTo>
                    <a:pt x="70" y="146"/>
                  </a:lnTo>
                  <a:lnTo>
                    <a:pt x="72" y="146"/>
                  </a:lnTo>
                  <a:lnTo>
                    <a:pt x="73" y="144"/>
                  </a:lnTo>
                  <a:lnTo>
                    <a:pt x="75" y="144"/>
                  </a:lnTo>
                  <a:lnTo>
                    <a:pt x="76" y="143"/>
                  </a:lnTo>
                  <a:lnTo>
                    <a:pt x="78" y="143"/>
                  </a:lnTo>
                  <a:lnTo>
                    <a:pt x="76" y="120"/>
                  </a:lnTo>
                  <a:lnTo>
                    <a:pt x="73" y="118"/>
                  </a:lnTo>
                  <a:lnTo>
                    <a:pt x="71" y="116"/>
                  </a:lnTo>
                  <a:lnTo>
                    <a:pt x="69" y="118"/>
                  </a:lnTo>
                  <a:lnTo>
                    <a:pt x="69" y="109"/>
                  </a:lnTo>
                  <a:lnTo>
                    <a:pt x="70" y="107"/>
                  </a:lnTo>
                  <a:lnTo>
                    <a:pt x="71" y="92"/>
                  </a:lnTo>
                  <a:lnTo>
                    <a:pt x="67" y="90"/>
                  </a:lnTo>
                  <a:lnTo>
                    <a:pt x="64" y="92"/>
                  </a:lnTo>
                  <a:lnTo>
                    <a:pt x="62" y="92"/>
                  </a:lnTo>
                  <a:lnTo>
                    <a:pt x="60" y="92"/>
                  </a:lnTo>
                  <a:lnTo>
                    <a:pt x="59" y="99"/>
                  </a:lnTo>
                  <a:lnTo>
                    <a:pt x="58" y="101"/>
                  </a:lnTo>
                  <a:lnTo>
                    <a:pt x="56" y="98"/>
                  </a:lnTo>
                  <a:lnTo>
                    <a:pt x="57" y="96"/>
                  </a:lnTo>
                  <a:lnTo>
                    <a:pt x="55" y="94"/>
                  </a:lnTo>
                  <a:lnTo>
                    <a:pt x="54" y="96"/>
                  </a:lnTo>
                  <a:lnTo>
                    <a:pt x="53" y="94"/>
                  </a:lnTo>
                  <a:lnTo>
                    <a:pt x="52" y="92"/>
                  </a:lnTo>
                  <a:lnTo>
                    <a:pt x="54" y="86"/>
                  </a:lnTo>
                  <a:lnTo>
                    <a:pt x="54" y="85"/>
                  </a:lnTo>
                  <a:lnTo>
                    <a:pt x="53" y="79"/>
                  </a:lnTo>
                  <a:lnTo>
                    <a:pt x="50" y="77"/>
                  </a:lnTo>
                  <a:lnTo>
                    <a:pt x="49" y="75"/>
                  </a:lnTo>
                  <a:lnTo>
                    <a:pt x="49" y="73"/>
                  </a:lnTo>
                  <a:lnTo>
                    <a:pt x="48" y="71"/>
                  </a:lnTo>
                  <a:lnTo>
                    <a:pt x="46" y="71"/>
                  </a:lnTo>
                  <a:lnTo>
                    <a:pt x="46" y="70"/>
                  </a:lnTo>
                  <a:lnTo>
                    <a:pt x="47" y="64"/>
                  </a:lnTo>
                  <a:lnTo>
                    <a:pt x="47" y="60"/>
                  </a:lnTo>
                  <a:lnTo>
                    <a:pt x="44" y="55"/>
                  </a:lnTo>
                  <a:lnTo>
                    <a:pt x="44" y="49"/>
                  </a:lnTo>
                  <a:lnTo>
                    <a:pt x="46" y="38"/>
                  </a:lnTo>
                  <a:lnTo>
                    <a:pt x="48" y="36"/>
                  </a:lnTo>
                  <a:lnTo>
                    <a:pt x="51" y="40"/>
                  </a:lnTo>
                  <a:lnTo>
                    <a:pt x="55" y="38"/>
                  </a:lnTo>
                  <a:lnTo>
                    <a:pt x="59" y="40"/>
                  </a:lnTo>
                  <a:lnTo>
                    <a:pt x="60" y="40"/>
                  </a:lnTo>
                  <a:lnTo>
                    <a:pt x="61" y="38"/>
                  </a:lnTo>
                  <a:lnTo>
                    <a:pt x="60" y="34"/>
                  </a:lnTo>
                  <a:lnTo>
                    <a:pt x="57" y="23"/>
                  </a:lnTo>
                  <a:lnTo>
                    <a:pt x="55" y="23"/>
                  </a:lnTo>
                  <a:lnTo>
                    <a:pt x="54" y="21"/>
                  </a:lnTo>
                  <a:lnTo>
                    <a:pt x="53" y="23"/>
                  </a:lnTo>
                  <a:lnTo>
                    <a:pt x="51" y="21"/>
                  </a:lnTo>
                  <a:lnTo>
                    <a:pt x="51" y="17"/>
                  </a:lnTo>
                  <a:lnTo>
                    <a:pt x="50" y="17"/>
                  </a:lnTo>
                  <a:lnTo>
                    <a:pt x="49" y="13"/>
                  </a:lnTo>
                  <a:lnTo>
                    <a:pt x="47" y="12"/>
                  </a:lnTo>
                  <a:lnTo>
                    <a:pt x="45" y="6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2"/>
                  </a:lnTo>
                  <a:lnTo>
                    <a:pt x="38" y="0"/>
                  </a:lnTo>
                  <a:lnTo>
                    <a:pt x="36" y="4"/>
                  </a:lnTo>
                  <a:lnTo>
                    <a:pt x="34" y="4"/>
                  </a:lnTo>
                  <a:lnTo>
                    <a:pt x="35" y="6"/>
                  </a:lnTo>
                  <a:lnTo>
                    <a:pt x="35" y="8"/>
                  </a:lnTo>
                  <a:lnTo>
                    <a:pt x="35" y="10"/>
                  </a:lnTo>
                  <a:lnTo>
                    <a:pt x="35" y="12"/>
                  </a:lnTo>
                  <a:lnTo>
                    <a:pt x="34" y="13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1" y="19"/>
                  </a:lnTo>
                  <a:lnTo>
                    <a:pt x="30" y="21"/>
                  </a:lnTo>
                  <a:lnTo>
                    <a:pt x="29" y="23"/>
                  </a:lnTo>
                  <a:lnTo>
                    <a:pt x="27" y="23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6" y="30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1" y="45"/>
                  </a:lnTo>
                  <a:lnTo>
                    <a:pt x="21" y="47"/>
                  </a:lnTo>
                  <a:lnTo>
                    <a:pt x="22" y="47"/>
                  </a:lnTo>
                  <a:lnTo>
                    <a:pt x="23" y="49"/>
                  </a:lnTo>
                  <a:lnTo>
                    <a:pt x="22" y="51"/>
                  </a:lnTo>
                  <a:lnTo>
                    <a:pt x="23" y="53"/>
                  </a:lnTo>
                  <a:lnTo>
                    <a:pt x="23" y="56"/>
                  </a:lnTo>
                  <a:lnTo>
                    <a:pt x="24" y="56"/>
                  </a:lnTo>
                  <a:lnTo>
                    <a:pt x="24" y="58"/>
                  </a:lnTo>
                  <a:lnTo>
                    <a:pt x="27" y="60"/>
                  </a:lnTo>
                  <a:lnTo>
                    <a:pt x="29" y="58"/>
                  </a:lnTo>
                  <a:lnTo>
                    <a:pt x="29" y="62"/>
                  </a:lnTo>
                  <a:lnTo>
                    <a:pt x="27" y="62"/>
                  </a:lnTo>
                  <a:lnTo>
                    <a:pt x="25" y="66"/>
                  </a:lnTo>
                  <a:lnTo>
                    <a:pt x="24" y="64"/>
                  </a:lnTo>
                  <a:lnTo>
                    <a:pt x="24" y="66"/>
                  </a:lnTo>
                  <a:lnTo>
                    <a:pt x="27" y="71"/>
                  </a:lnTo>
                  <a:lnTo>
                    <a:pt x="25" y="77"/>
                  </a:lnTo>
                  <a:lnTo>
                    <a:pt x="24" y="90"/>
                  </a:lnTo>
                  <a:lnTo>
                    <a:pt x="21" y="92"/>
                  </a:lnTo>
                  <a:lnTo>
                    <a:pt x="18" y="90"/>
                  </a:lnTo>
                  <a:lnTo>
                    <a:pt x="13" y="92"/>
                  </a:lnTo>
                  <a:lnTo>
                    <a:pt x="12" y="90"/>
                  </a:lnTo>
                  <a:lnTo>
                    <a:pt x="10" y="83"/>
                  </a:lnTo>
                  <a:lnTo>
                    <a:pt x="9" y="83"/>
                  </a:lnTo>
                  <a:lnTo>
                    <a:pt x="8" y="85"/>
                  </a:lnTo>
                  <a:lnTo>
                    <a:pt x="8" y="86"/>
                  </a:lnTo>
                  <a:lnTo>
                    <a:pt x="7" y="86"/>
                  </a:lnTo>
                  <a:lnTo>
                    <a:pt x="6" y="88"/>
                  </a:lnTo>
                  <a:lnTo>
                    <a:pt x="5" y="88"/>
                  </a:lnTo>
                  <a:lnTo>
                    <a:pt x="5" y="90"/>
                  </a:lnTo>
                  <a:lnTo>
                    <a:pt x="5" y="94"/>
                  </a:lnTo>
                  <a:lnTo>
                    <a:pt x="3" y="96"/>
                  </a:lnTo>
                  <a:lnTo>
                    <a:pt x="3" y="105"/>
                  </a:lnTo>
                  <a:lnTo>
                    <a:pt x="3" y="116"/>
                  </a:lnTo>
                  <a:lnTo>
                    <a:pt x="5" y="120"/>
                  </a:lnTo>
                  <a:lnTo>
                    <a:pt x="6" y="133"/>
                  </a:lnTo>
                  <a:lnTo>
                    <a:pt x="7" y="131"/>
                  </a:lnTo>
                  <a:lnTo>
                    <a:pt x="9" y="159"/>
                  </a:lnTo>
                  <a:lnTo>
                    <a:pt x="12" y="159"/>
                  </a:lnTo>
                  <a:lnTo>
                    <a:pt x="11" y="172"/>
                  </a:lnTo>
                  <a:lnTo>
                    <a:pt x="7" y="176"/>
                  </a:lnTo>
                  <a:lnTo>
                    <a:pt x="2" y="180"/>
                  </a:lnTo>
                  <a:lnTo>
                    <a:pt x="0" y="189"/>
                  </a:lnTo>
                  <a:close/>
                </a:path>
              </a:pathLst>
            </a:custGeom>
            <a:solidFill>
              <a:srgbClr val="9DB6E3"/>
            </a:solidFill>
            <a:ln w="285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82D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57" name="Freeform 216"/>
            <p:cNvSpPr>
              <a:spLocks/>
            </p:cNvSpPr>
            <p:nvPr/>
          </p:nvSpPr>
          <p:spPr bwMode="auto">
            <a:xfrm>
              <a:off x="3054" y="1313"/>
              <a:ext cx="466" cy="419"/>
            </a:xfrm>
            <a:custGeom>
              <a:avLst/>
              <a:gdLst>
                <a:gd name="T0" fmla="*/ 46 w 403"/>
                <a:gd name="T1" fmla="*/ 60 h 698"/>
                <a:gd name="T2" fmla="*/ 114 w 403"/>
                <a:gd name="T3" fmla="*/ 69 h 698"/>
                <a:gd name="T4" fmla="*/ 140 w 403"/>
                <a:gd name="T5" fmla="*/ 66 h 698"/>
                <a:gd name="T6" fmla="*/ 180 w 403"/>
                <a:gd name="T7" fmla="*/ 64 h 698"/>
                <a:gd name="T8" fmla="*/ 182 w 403"/>
                <a:gd name="T9" fmla="*/ 60 h 698"/>
                <a:gd name="T10" fmla="*/ 205 w 403"/>
                <a:gd name="T11" fmla="*/ 57 h 698"/>
                <a:gd name="T12" fmla="*/ 228 w 403"/>
                <a:gd name="T13" fmla="*/ 55 h 698"/>
                <a:gd name="T14" fmla="*/ 221 w 403"/>
                <a:gd name="T15" fmla="*/ 53 h 698"/>
                <a:gd name="T16" fmla="*/ 245 w 403"/>
                <a:gd name="T17" fmla="*/ 50 h 698"/>
                <a:gd name="T18" fmla="*/ 265 w 403"/>
                <a:gd name="T19" fmla="*/ 50 h 698"/>
                <a:gd name="T20" fmla="*/ 284 w 403"/>
                <a:gd name="T21" fmla="*/ 51 h 698"/>
                <a:gd name="T22" fmla="*/ 310 w 403"/>
                <a:gd name="T23" fmla="*/ 50 h 698"/>
                <a:gd name="T24" fmla="*/ 346 w 403"/>
                <a:gd name="T25" fmla="*/ 53 h 698"/>
                <a:gd name="T26" fmla="*/ 364 w 403"/>
                <a:gd name="T27" fmla="*/ 57 h 698"/>
                <a:gd name="T28" fmla="*/ 348 w 403"/>
                <a:gd name="T29" fmla="*/ 61 h 698"/>
                <a:gd name="T30" fmla="*/ 325 w 403"/>
                <a:gd name="T31" fmla="*/ 65 h 698"/>
                <a:gd name="T32" fmla="*/ 318 w 403"/>
                <a:gd name="T33" fmla="*/ 68 h 698"/>
                <a:gd name="T34" fmla="*/ 290 w 403"/>
                <a:gd name="T35" fmla="*/ 70 h 698"/>
                <a:gd name="T36" fmla="*/ 297 w 403"/>
                <a:gd name="T37" fmla="*/ 73 h 698"/>
                <a:gd name="T38" fmla="*/ 289 w 403"/>
                <a:gd name="T39" fmla="*/ 76 h 698"/>
                <a:gd name="T40" fmla="*/ 271 w 403"/>
                <a:gd name="T41" fmla="*/ 78 h 698"/>
                <a:gd name="T42" fmla="*/ 288 w 403"/>
                <a:gd name="T43" fmla="*/ 78 h 698"/>
                <a:gd name="T44" fmla="*/ 309 w 403"/>
                <a:gd name="T45" fmla="*/ 78 h 698"/>
                <a:gd name="T46" fmla="*/ 340 w 403"/>
                <a:gd name="T47" fmla="*/ 77 h 698"/>
                <a:gd name="T48" fmla="*/ 308 w 403"/>
                <a:gd name="T49" fmla="*/ 80 h 698"/>
                <a:gd name="T50" fmla="*/ 319 w 403"/>
                <a:gd name="T51" fmla="*/ 82 h 698"/>
                <a:gd name="T52" fmla="*/ 283 w 403"/>
                <a:gd name="T53" fmla="*/ 85 h 698"/>
                <a:gd name="T54" fmla="*/ 258 w 403"/>
                <a:gd name="T55" fmla="*/ 87 h 698"/>
                <a:gd name="T56" fmla="*/ 271 w 403"/>
                <a:gd name="T57" fmla="*/ 91 h 698"/>
                <a:gd name="T58" fmla="*/ 290 w 403"/>
                <a:gd name="T59" fmla="*/ 89 h 698"/>
                <a:gd name="T60" fmla="*/ 323 w 403"/>
                <a:gd name="T61" fmla="*/ 87 h 698"/>
                <a:gd name="T62" fmla="*/ 317 w 403"/>
                <a:gd name="T63" fmla="*/ 85 h 698"/>
                <a:gd name="T64" fmla="*/ 339 w 403"/>
                <a:gd name="T65" fmla="*/ 85 h 698"/>
                <a:gd name="T66" fmla="*/ 342 w 403"/>
                <a:gd name="T67" fmla="*/ 83 h 698"/>
                <a:gd name="T68" fmla="*/ 358 w 403"/>
                <a:gd name="T69" fmla="*/ 82 h 698"/>
                <a:gd name="T70" fmla="*/ 375 w 403"/>
                <a:gd name="T71" fmla="*/ 79 h 698"/>
                <a:gd name="T72" fmla="*/ 392 w 403"/>
                <a:gd name="T73" fmla="*/ 76 h 698"/>
                <a:gd name="T74" fmla="*/ 416 w 403"/>
                <a:gd name="T75" fmla="*/ 73 h 698"/>
                <a:gd name="T76" fmla="*/ 446 w 403"/>
                <a:gd name="T77" fmla="*/ 71 h 698"/>
                <a:gd name="T78" fmla="*/ 461 w 403"/>
                <a:gd name="T79" fmla="*/ 71 h 698"/>
                <a:gd name="T80" fmla="*/ 473 w 403"/>
                <a:gd name="T81" fmla="*/ 70 h 698"/>
                <a:gd name="T82" fmla="*/ 481 w 403"/>
                <a:gd name="T83" fmla="*/ 68 h 698"/>
                <a:gd name="T84" fmla="*/ 511 w 403"/>
                <a:gd name="T85" fmla="*/ 68 h 698"/>
                <a:gd name="T86" fmla="*/ 524 w 403"/>
                <a:gd name="T87" fmla="*/ 67 h 698"/>
                <a:gd name="T88" fmla="*/ 567 w 403"/>
                <a:gd name="T89" fmla="*/ 65 h 698"/>
                <a:gd name="T90" fmla="*/ 587 w 403"/>
                <a:gd name="T91" fmla="*/ 63 h 698"/>
                <a:gd name="T92" fmla="*/ 611 w 403"/>
                <a:gd name="T93" fmla="*/ 57 h 698"/>
                <a:gd name="T94" fmla="*/ 653 w 403"/>
                <a:gd name="T95" fmla="*/ 53 h 698"/>
                <a:gd name="T96" fmla="*/ 686 w 403"/>
                <a:gd name="T97" fmla="*/ 49 h 698"/>
                <a:gd name="T98" fmla="*/ 719 w 403"/>
                <a:gd name="T99" fmla="*/ 46 h 698"/>
                <a:gd name="T100" fmla="*/ 718 w 403"/>
                <a:gd name="T101" fmla="*/ 41 h 698"/>
                <a:gd name="T102" fmla="*/ 686 w 403"/>
                <a:gd name="T103" fmla="*/ 34 h 698"/>
                <a:gd name="T104" fmla="*/ 668 w 403"/>
                <a:gd name="T105" fmla="*/ 22 h 698"/>
                <a:gd name="T106" fmla="*/ 614 w 403"/>
                <a:gd name="T107" fmla="*/ 13 h 698"/>
                <a:gd name="T108" fmla="*/ 576 w 403"/>
                <a:gd name="T109" fmla="*/ 6 h 698"/>
                <a:gd name="T110" fmla="*/ 548 w 403"/>
                <a:gd name="T111" fmla="*/ 6 h 698"/>
                <a:gd name="T112" fmla="*/ 485 w 403"/>
                <a:gd name="T113" fmla="*/ 1 h 698"/>
                <a:gd name="T114" fmla="*/ 323 w 403"/>
                <a:gd name="T115" fmla="*/ 17 h 698"/>
                <a:gd name="T116" fmla="*/ 91 w 403"/>
                <a:gd name="T117" fmla="*/ 28 h 698"/>
                <a:gd name="T118" fmla="*/ 29 w 403"/>
                <a:gd name="T119" fmla="*/ 48 h 69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03" h="698">
                  <a:moveTo>
                    <a:pt x="0" y="419"/>
                  </a:moveTo>
                  <a:lnTo>
                    <a:pt x="0" y="423"/>
                  </a:lnTo>
                  <a:lnTo>
                    <a:pt x="2" y="425"/>
                  </a:lnTo>
                  <a:lnTo>
                    <a:pt x="3" y="429"/>
                  </a:lnTo>
                  <a:lnTo>
                    <a:pt x="6" y="431"/>
                  </a:lnTo>
                  <a:lnTo>
                    <a:pt x="9" y="438"/>
                  </a:lnTo>
                  <a:lnTo>
                    <a:pt x="15" y="440"/>
                  </a:lnTo>
                  <a:lnTo>
                    <a:pt x="18" y="434"/>
                  </a:lnTo>
                  <a:lnTo>
                    <a:pt x="20" y="438"/>
                  </a:lnTo>
                  <a:lnTo>
                    <a:pt x="19" y="448"/>
                  </a:lnTo>
                  <a:lnTo>
                    <a:pt x="22" y="448"/>
                  </a:lnTo>
                  <a:lnTo>
                    <a:pt x="23" y="455"/>
                  </a:lnTo>
                  <a:lnTo>
                    <a:pt x="26" y="459"/>
                  </a:lnTo>
                  <a:lnTo>
                    <a:pt x="41" y="453"/>
                  </a:lnTo>
                  <a:lnTo>
                    <a:pt x="43" y="455"/>
                  </a:lnTo>
                  <a:lnTo>
                    <a:pt x="42" y="459"/>
                  </a:lnTo>
                  <a:lnTo>
                    <a:pt x="45" y="462"/>
                  </a:lnTo>
                  <a:lnTo>
                    <a:pt x="45" y="477"/>
                  </a:lnTo>
                  <a:lnTo>
                    <a:pt x="50" y="492"/>
                  </a:lnTo>
                  <a:lnTo>
                    <a:pt x="49" y="496"/>
                  </a:lnTo>
                  <a:lnTo>
                    <a:pt x="52" y="496"/>
                  </a:lnTo>
                  <a:lnTo>
                    <a:pt x="56" y="502"/>
                  </a:lnTo>
                  <a:lnTo>
                    <a:pt x="59" y="521"/>
                  </a:lnTo>
                  <a:lnTo>
                    <a:pt x="62" y="521"/>
                  </a:lnTo>
                  <a:lnTo>
                    <a:pt x="63" y="530"/>
                  </a:lnTo>
                  <a:lnTo>
                    <a:pt x="64" y="530"/>
                  </a:lnTo>
                  <a:lnTo>
                    <a:pt x="65" y="530"/>
                  </a:lnTo>
                  <a:lnTo>
                    <a:pt x="66" y="528"/>
                  </a:lnTo>
                  <a:lnTo>
                    <a:pt x="67" y="528"/>
                  </a:lnTo>
                  <a:lnTo>
                    <a:pt x="68" y="528"/>
                  </a:lnTo>
                  <a:lnTo>
                    <a:pt x="67" y="526"/>
                  </a:lnTo>
                  <a:lnTo>
                    <a:pt x="67" y="524"/>
                  </a:lnTo>
                  <a:lnTo>
                    <a:pt x="69" y="521"/>
                  </a:lnTo>
                  <a:lnTo>
                    <a:pt x="70" y="521"/>
                  </a:lnTo>
                  <a:lnTo>
                    <a:pt x="72" y="517"/>
                  </a:lnTo>
                  <a:lnTo>
                    <a:pt x="73" y="517"/>
                  </a:lnTo>
                  <a:lnTo>
                    <a:pt x="74" y="515"/>
                  </a:lnTo>
                  <a:lnTo>
                    <a:pt x="78" y="513"/>
                  </a:lnTo>
                  <a:lnTo>
                    <a:pt x="79" y="511"/>
                  </a:lnTo>
                  <a:lnTo>
                    <a:pt x="80" y="511"/>
                  </a:lnTo>
                  <a:lnTo>
                    <a:pt x="82" y="509"/>
                  </a:lnTo>
                  <a:lnTo>
                    <a:pt x="82" y="507"/>
                  </a:lnTo>
                  <a:lnTo>
                    <a:pt x="84" y="507"/>
                  </a:lnTo>
                  <a:lnTo>
                    <a:pt x="88" y="504"/>
                  </a:lnTo>
                  <a:lnTo>
                    <a:pt x="88" y="502"/>
                  </a:lnTo>
                  <a:lnTo>
                    <a:pt x="89" y="500"/>
                  </a:lnTo>
                  <a:lnTo>
                    <a:pt x="90" y="498"/>
                  </a:lnTo>
                  <a:lnTo>
                    <a:pt x="92" y="496"/>
                  </a:lnTo>
                  <a:lnTo>
                    <a:pt x="96" y="496"/>
                  </a:lnTo>
                  <a:lnTo>
                    <a:pt x="98" y="494"/>
                  </a:lnTo>
                  <a:lnTo>
                    <a:pt x="100" y="492"/>
                  </a:lnTo>
                  <a:lnTo>
                    <a:pt x="101" y="489"/>
                  </a:lnTo>
                  <a:lnTo>
                    <a:pt x="101" y="487"/>
                  </a:lnTo>
                  <a:lnTo>
                    <a:pt x="100" y="485"/>
                  </a:lnTo>
                  <a:lnTo>
                    <a:pt x="100" y="483"/>
                  </a:lnTo>
                  <a:lnTo>
                    <a:pt x="100" y="479"/>
                  </a:lnTo>
                  <a:lnTo>
                    <a:pt x="101" y="476"/>
                  </a:lnTo>
                  <a:lnTo>
                    <a:pt x="103" y="474"/>
                  </a:lnTo>
                  <a:lnTo>
                    <a:pt x="105" y="472"/>
                  </a:lnTo>
                  <a:lnTo>
                    <a:pt x="105" y="470"/>
                  </a:lnTo>
                  <a:lnTo>
                    <a:pt x="105" y="468"/>
                  </a:lnTo>
                  <a:lnTo>
                    <a:pt x="104" y="470"/>
                  </a:lnTo>
                  <a:lnTo>
                    <a:pt x="103" y="470"/>
                  </a:lnTo>
                  <a:lnTo>
                    <a:pt x="102" y="470"/>
                  </a:lnTo>
                  <a:lnTo>
                    <a:pt x="102" y="464"/>
                  </a:lnTo>
                  <a:lnTo>
                    <a:pt x="105" y="462"/>
                  </a:lnTo>
                  <a:lnTo>
                    <a:pt x="105" y="461"/>
                  </a:lnTo>
                  <a:lnTo>
                    <a:pt x="105" y="457"/>
                  </a:lnTo>
                  <a:lnTo>
                    <a:pt x="105" y="455"/>
                  </a:lnTo>
                  <a:lnTo>
                    <a:pt x="106" y="455"/>
                  </a:lnTo>
                  <a:lnTo>
                    <a:pt x="107" y="453"/>
                  </a:lnTo>
                  <a:lnTo>
                    <a:pt x="108" y="453"/>
                  </a:lnTo>
                  <a:lnTo>
                    <a:pt x="109" y="451"/>
                  </a:lnTo>
                  <a:lnTo>
                    <a:pt x="109" y="448"/>
                  </a:lnTo>
                  <a:lnTo>
                    <a:pt x="110" y="446"/>
                  </a:lnTo>
                  <a:lnTo>
                    <a:pt x="112" y="442"/>
                  </a:lnTo>
                  <a:lnTo>
                    <a:pt x="114" y="440"/>
                  </a:lnTo>
                  <a:lnTo>
                    <a:pt x="114" y="438"/>
                  </a:lnTo>
                  <a:lnTo>
                    <a:pt x="115" y="436"/>
                  </a:lnTo>
                  <a:lnTo>
                    <a:pt x="115" y="434"/>
                  </a:lnTo>
                  <a:lnTo>
                    <a:pt x="116" y="434"/>
                  </a:lnTo>
                  <a:lnTo>
                    <a:pt x="116" y="433"/>
                  </a:lnTo>
                  <a:lnTo>
                    <a:pt x="117" y="429"/>
                  </a:lnTo>
                  <a:lnTo>
                    <a:pt x="117" y="425"/>
                  </a:lnTo>
                  <a:lnTo>
                    <a:pt x="118" y="423"/>
                  </a:lnTo>
                  <a:lnTo>
                    <a:pt x="120" y="423"/>
                  </a:lnTo>
                  <a:lnTo>
                    <a:pt x="122" y="421"/>
                  </a:lnTo>
                  <a:lnTo>
                    <a:pt x="123" y="421"/>
                  </a:lnTo>
                  <a:lnTo>
                    <a:pt x="125" y="418"/>
                  </a:lnTo>
                  <a:lnTo>
                    <a:pt x="126" y="418"/>
                  </a:lnTo>
                  <a:lnTo>
                    <a:pt x="127" y="418"/>
                  </a:lnTo>
                  <a:lnTo>
                    <a:pt x="128" y="416"/>
                  </a:lnTo>
                  <a:lnTo>
                    <a:pt x="127" y="414"/>
                  </a:lnTo>
                  <a:lnTo>
                    <a:pt x="125" y="414"/>
                  </a:lnTo>
                  <a:lnTo>
                    <a:pt x="124" y="416"/>
                  </a:lnTo>
                  <a:lnTo>
                    <a:pt x="123" y="416"/>
                  </a:lnTo>
                  <a:lnTo>
                    <a:pt x="122" y="414"/>
                  </a:lnTo>
                  <a:lnTo>
                    <a:pt x="122" y="412"/>
                  </a:lnTo>
                  <a:lnTo>
                    <a:pt x="122" y="410"/>
                  </a:lnTo>
                  <a:lnTo>
                    <a:pt x="123" y="410"/>
                  </a:lnTo>
                  <a:lnTo>
                    <a:pt x="124" y="410"/>
                  </a:lnTo>
                  <a:lnTo>
                    <a:pt x="125" y="408"/>
                  </a:lnTo>
                  <a:lnTo>
                    <a:pt x="125" y="406"/>
                  </a:lnTo>
                  <a:lnTo>
                    <a:pt x="124" y="406"/>
                  </a:lnTo>
                  <a:lnTo>
                    <a:pt x="125" y="401"/>
                  </a:lnTo>
                  <a:lnTo>
                    <a:pt x="126" y="401"/>
                  </a:lnTo>
                  <a:lnTo>
                    <a:pt x="127" y="399"/>
                  </a:lnTo>
                  <a:lnTo>
                    <a:pt x="128" y="401"/>
                  </a:lnTo>
                  <a:lnTo>
                    <a:pt x="130" y="401"/>
                  </a:lnTo>
                  <a:lnTo>
                    <a:pt x="131" y="401"/>
                  </a:lnTo>
                  <a:lnTo>
                    <a:pt x="130" y="399"/>
                  </a:lnTo>
                  <a:lnTo>
                    <a:pt x="131" y="395"/>
                  </a:lnTo>
                  <a:lnTo>
                    <a:pt x="133" y="393"/>
                  </a:lnTo>
                  <a:lnTo>
                    <a:pt x="134" y="390"/>
                  </a:lnTo>
                  <a:lnTo>
                    <a:pt x="136" y="386"/>
                  </a:lnTo>
                  <a:lnTo>
                    <a:pt x="136" y="384"/>
                  </a:lnTo>
                  <a:lnTo>
                    <a:pt x="137" y="386"/>
                  </a:lnTo>
                  <a:lnTo>
                    <a:pt x="138" y="386"/>
                  </a:lnTo>
                  <a:lnTo>
                    <a:pt x="139" y="386"/>
                  </a:lnTo>
                  <a:lnTo>
                    <a:pt x="139" y="388"/>
                  </a:lnTo>
                  <a:lnTo>
                    <a:pt x="140" y="386"/>
                  </a:lnTo>
                  <a:lnTo>
                    <a:pt x="140" y="382"/>
                  </a:lnTo>
                  <a:lnTo>
                    <a:pt x="140" y="386"/>
                  </a:lnTo>
                  <a:lnTo>
                    <a:pt x="141" y="388"/>
                  </a:lnTo>
                  <a:lnTo>
                    <a:pt x="144" y="388"/>
                  </a:lnTo>
                  <a:lnTo>
                    <a:pt x="144" y="384"/>
                  </a:lnTo>
                  <a:lnTo>
                    <a:pt x="144" y="382"/>
                  </a:lnTo>
                  <a:lnTo>
                    <a:pt x="145" y="384"/>
                  </a:lnTo>
                  <a:lnTo>
                    <a:pt x="148" y="384"/>
                  </a:lnTo>
                  <a:lnTo>
                    <a:pt x="148" y="386"/>
                  </a:lnTo>
                  <a:lnTo>
                    <a:pt x="152" y="386"/>
                  </a:lnTo>
                  <a:lnTo>
                    <a:pt x="152" y="388"/>
                  </a:lnTo>
                  <a:lnTo>
                    <a:pt x="153" y="390"/>
                  </a:lnTo>
                  <a:lnTo>
                    <a:pt x="154" y="388"/>
                  </a:lnTo>
                  <a:lnTo>
                    <a:pt x="154" y="386"/>
                  </a:lnTo>
                  <a:lnTo>
                    <a:pt x="155" y="386"/>
                  </a:lnTo>
                  <a:lnTo>
                    <a:pt x="156" y="388"/>
                  </a:lnTo>
                  <a:lnTo>
                    <a:pt x="157" y="386"/>
                  </a:lnTo>
                  <a:lnTo>
                    <a:pt x="157" y="388"/>
                  </a:lnTo>
                  <a:lnTo>
                    <a:pt x="158" y="390"/>
                  </a:lnTo>
                  <a:lnTo>
                    <a:pt x="158" y="391"/>
                  </a:lnTo>
                  <a:lnTo>
                    <a:pt x="159" y="391"/>
                  </a:lnTo>
                  <a:lnTo>
                    <a:pt x="159" y="393"/>
                  </a:lnTo>
                  <a:lnTo>
                    <a:pt x="160" y="393"/>
                  </a:lnTo>
                  <a:lnTo>
                    <a:pt x="161" y="395"/>
                  </a:lnTo>
                  <a:lnTo>
                    <a:pt x="164" y="393"/>
                  </a:lnTo>
                  <a:lnTo>
                    <a:pt x="168" y="393"/>
                  </a:lnTo>
                  <a:lnTo>
                    <a:pt x="170" y="391"/>
                  </a:lnTo>
                  <a:lnTo>
                    <a:pt x="171" y="390"/>
                  </a:lnTo>
                  <a:lnTo>
                    <a:pt x="172" y="382"/>
                  </a:lnTo>
                  <a:lnTo>
                    <a:pt x="172" y="378"/>
                  </a:lnTo>
                  <a:lnTo>
                    <a:pt x="172" y="376"/>
                  </a:lnTo>
                  <a:lnTo>
                    <a:pt x="173" y="375"/>
                  </a:lnTo>
                  <a:lnTo>
                    <a:pt x="174" y="378"/>
                  </a:lnTo>
                  <a:lnTo>
                    <a:pt x="174" y="380"/>
                  </a:lnTo>
                  <a:lnTo>
                    <a:pt x="174" y="384"/>
                  </a:lnTo>
                  <a:lnTo>
                    <a:pt x="176" y="391"/>
                  </a:lnTo>
                  <a:lnTo>
                    <a:pt x="177" y="395"/>
                  </a:lnTo>
                  <a:lnTo>
                    <a:pt x="178" y="397"/>
                  </a:lnTo>
                  <a:lnTo>
                    <a:pt x="179" y="395"/>
                  </a:lnTo>
                  <a:lnTo>
                    <a:pt x="179" y="397"/>
                  </a:lnTo>
                  <a:lnTo>
                    <a:pt x="182" y="399"/>
                  </a:lnTo>
                  <a:lnTo>
                    <a:pt x="182" y="395"/>
                  </a:lnTo>
                  <a:lnTo>
                    <a:pt x="182" y="397"/>
                  </a:lnTo>
                  <a:lnTo>
                    <a:pt x="185" y="401"/>
                  </a:lnTo>
                  <a:lnTo>
                    <a:pt x="188" y="404"/>
                  </a:lnTo>
                  <a:lnTo>
                    <a:pt x="191" y="408"/>
                  </a:lnTo>
                  <a:lnTo>
                    <a:pt x="193" y="410"/>
                  </a:lnTo>
                  <a:lnTo>
                    <a:pt x="194" y="410"/>
                  </a:lnTo>
                  <a:lnTo>
                    <a:pt x="195" y="410"/>
                  </a:lnTo>
                  <a:lnTo>
                    <a:pt x="195" y="412"/>
                  </a:lnTo>
                  <a:lnTo>
                    <a:pt x="195" y="414"/>
                  </a:lnTo>
                  <a:lnTo>
                    <a:pt x="194" y="419"/>
                  </a:lnTo>
                  <a:lnTo>
                    <a:pt x="195" y="421"/>
                  </a:lnTo>
                  <a:lnTo>
                    <a:pt x="197" y="423"/>
                  </a:lnTo>
                  <a:lnTo>
                    <a:pt x="200" y="427"/>
                  </a:lnTo>
                  <a:lnTo>
                    <a:pt x="202" y="429"/>
                  </a:lnTo>
                  <a:lnTo>
                    <a:pt x="203" y="433"/>
                  </a:lnTo>
                  <a:lnTo>
                    <a:pt x="205" y="436"/>
                  </a:lnTo>
                  <a:lnTo>
                    <a:pt x="204" y="438"/>
                  </a:lnTo>
                  <a:lnTo>
                    <a:pt x="204" y="442"/>
                  </a:lnTo>
                  <a:lnTo>
                    <a:pt x="203" y="442"/>
                  </a:lnTo>
                  <a:lnTo>
                    <a:pt x="202" y="446"/>
                  </a:lnTo>
                  <a:lnTo>
                    <a:pt x="201" y="446"/>
                  </a:lnTo>
                  <a:lnTo>
                    <a:pt x="201" y="449"/>
                  </a:lnTo>
                  <a:lnTo>
                    <a:pt x="201" y="451"/>
                  </a:lnTo>
                  <a:lnTo>
                    <a:pt x="201" y="453"/>
                  </a:lnTo>
                  <a:lnTo>
                    <a:pt x="200" y="457"/>
                  </a:lnTo>
                  <a:lnTo>
                    <a:pt x="199" y="459"/>
                  </a:lnTo>
                  <a:lnTo>
                    <a:pt x="198" y="461"/>
                  </a:lnTo>
                  <a:lnTo>
                    <a:pt x="197" y="464"/>
                  </a:lnTo>
                  <a:lnTo>
                    <a:pt x="195" y="464"/>
                  </a:lnTo>
                  <a:lnTo>
                    <a:pt x="195" y="466"/>
                  </a:lnTo>
                  <a:lnTo>
                    <a:pt x="195" y="468"/>
                  </a:lnTo>
                  <a:lnTo>
                    <a:pt x="195" y="472"/>
                  </a:lnTo>
                  <a:lnTo>
                    <a:pt x="195" y="474"/>
                  </a:lnTo>
                  <a:lnTo>
                    <a:pt x="194" y="477"/>
                  </a:lnTo>
                  <a:lnTo>
                    <a:pt x="192" y="481"/>
                  </a:lnTo>
                  <a:lnTo>
                    <a:pt x="189" y="483"/>
                  </a:lnTo>
                  <a:lnTo>
                    <a:pt x="190" y="483"/>
                  </a:lnTo>
                  <a:lnTo>
                    <a:pt x="190" y="487"/>
                  </a:lnTo>
                  <a:lnTo>
                    <a:pt x="190" y="491"/>
                  </a:lnTo>
                  <a:lnTo>
                    <a:pt x="189" y="492"/>
                  </a:lnTo>
                  <a:lnTo>
                    <a:pt x="187" y="494"/>
                  </a:lnTo>
                  <a:lnTo>
                    <a:pt x="186" y="496"/>
                  </a:lnTo>
                  <a:lnTo>
                    <a:pt x="186" y="500"/>
                  </a:lnTo>
                  <a:lnTo>
                    <a:pt x="183" y="506"/>
                  </a:lnTo>
                  <a:lnTo>
                    <a:pt x="182" y="506"/>
                  </a:lnTo>
                  <a:lnTo>
                    <a:pt x="181" y="507"/>
                  </a:lnTo>
                  <a:lnTo>
                    <a:pt x="182" y="509"/>
                  </a:lnTo>
                  <a:lnTo>
                    <a:pt x="183" y="509"/>
                  </a:lnTo>
                  <a:lnTo>
                    <a:pt x="185" y="509"/>
                  </a:lnTo>
                  <a:lnTo>
                    <a:pt x="184" y="511"/>
                  </a:lnTo>
                  <a:lnTo>
                    <a:pt x="183" y="511"/>
                  </a:lnTo>
                  <a:lnTo>
                    <a:pt x="182" y="515"/>
                  </a:lnTo>
                  <a:lnTo>
                    <a:pt x="180" y="515"/>
                  </a:lnTo>
                  <a:lnTo>
                    <a:pt x="179" y="519"/>
                  </a:lnTo>
                  <a:lnTo>
                    <a:pt x="180" y="519"/>
                  </a:lnTo>
                  <a:lnTo>
                    <a:pt x="180" y="521"/>
                  </a:lnTo>
                  <a:lnTo>
                    <a:pt x="179" y="521"/>
                  </a:lnTo>
                  <a:lnTo>
                    <a:pt x="178" y="522"/>
                  </a:lnTo>
                  <a:lnTo>
                    <a:pt x="175" y="524"/>
                  </a:lnTo>
                  <a:lnTo>
                    <a:pt x="174" y="522"/>
                  </a:lnTo>
                  <a:lnTo>
                    <a:pt x="173" y="524"/>
                  </a:lnTo>
                  <a:lnTo>
                    <a:pt x="172" y="524"/>
                  </a:lnTo>
                  <a:lnTo>
                    <a:pt x="172" y="526"/>
                  </a:lnTo>
                  <a:lnTo>
                    <a:pt x="170" y="526"/>
                  </a:lnTo>
                  <a:lnTo>
                    <a:pt x="170" y="528"/>
                  </a:lnTo>
                  <a:lnTo>
                    <a:pt x="169" y="532"/>
                  </a:lnTo>
                  <a:lnTo>
                    <a:pt x="167" y="534"/>
                  </a:lnTo>
                  <a:lnTo>
                    <a:pt x="165" y="534"/>
                  </a:lnTo>
                  <a:lnTo>
                    <a:pt x="165" y="535"/>
                  </a:lnTo>
                  <a:lnTo>
                    <a:pt x="164" y="535"/>
                  </a:lnTo>
                  <a:lnTo>
                    <a:pt x="163" y="539"/>
                  </a:lnTo>
                  <a:lnTo>
                    <a:pt x="162" y="541"/>
                  </a:lnTo>
                  <a:lnTo>
                    <a:pt x="161" y="543"/>
                  </a:lnTo>
                  <a:lnTo>
                    <a:pt x="163" y="547"/>
                  </a:lnTo>
                  <a:lnTo>
                    <a:pt x="162" y="549"/>
                  </a:lnTo>
                  <a:lnTo>
                    <a:pt x="161" y="550"/>
                  </a:lnTo>
                  <a:lnTo>
                    <a:pt x="162" y="550"/>
                  </a:lnTo>
                  <a:lnTo>
                    <a:pt x="163" y="552"/>
                  </a:lnTo>
                  <a:lnTo>
                    <a:pt x="163" y="554"/>
                  </a:lnTo>
                  <a:lnTo>
                    <a:pt x="164" y="554"/>
                  </a:lnTo>
                  <a:lnTo>
                    <a:pt x="165" y="558"/>
                  </a:lnTo>
                  <a:lnTo>
                    <a:pt x="165" y="554"/>
                  </a:lnTo>
                  <a:lnTo>
                    <a:pt x="167" y="558"/>
                  </a:lnTo>
                  <a:lnTo>
                    <a:pt x="166" y="562"/>
                  </a:lnTo>
                  <a:lnTo>
                    <a:pt x="166" y="564"/>
                  </a:lnTo>
                  <a:lnTo>
                    <a:pt x="167" y="567"/>
                  </a:lnTo>
                  <a:lnTo>
                    <a:pt x="167" y="569"/>
                  </a:lnTo>
                  <a:lnTo>
                    <a:pt x="168" y="567"/>
                  </a:lnTo>
                  <a:lnTo>
                    <a:pt x="167" y="571"/>
                  </a:lnTo>
                  <a:lnTo>
                    <a:pt x="167" y="575"/>
                  </a:lnTo>
                  <a:lnTo>
                    <a:pt x="168" y="577"/>
                  </a:lnTo>
                  <a:lnTo>
                    <a:pt x="166" y="577"/>
                  </a:lnTo>
                  <a:lnTo>
                    <a:pt x="164" y="579"/>
                  </a:lnTo>
                  <a:lnTo>
                    <a:pt x="165" y="580"/>
                  </a:lnTo>
                  <a:lnTo>
                    <a:pt x="164" y="582"/>
                  </a:lnTo>
                  <a:lnTo>
                    <a:pt x="162" y="582"/>
                  </a:lnTo>
                  <a:lnTo>
                    <a:pt x="162" y="588"/>
                  </a:lnTo>
                  <a:lnTo>
                    <a:pt x="163" y="590"/>
                  </a:lnTo>
                  <a:lnTo>
                    <a:pt x="161" y="588"/>
                  </a:lnTo>
                  <a:lnTo>
                    <a:pt x="159" y="588"/>
                  </a:lnTo>
                  <a:lnTo>
                    <a:pt x="158" y="588"/>
                  </a:lnTo>
                  <a:lnTo>
                    <a:pt x="156" y="586"/>
                  </a:lnTo>
                  <a:lnTo>
                    <a:pt x="155" y="586"/>
                  </a:lnTo>
                  <a:lnTo>
                    <a:pt x="155" y="592"/>
                  </a:lnTo>
                  <a:lnTo>
                    <a:pt x="154" y="594"/>
                  </a:lnTo>
                  <a:lnTo>
                    <a:pt x="152" y="594"/>
                  </a:lnTo>
                  <a:lnTo>
                    <a:pt x="153" y="597"/>
                  </a:lnTo>
                  <a:lnTo>
                    <a:pt x="151" y="597"/>
                  </a:lnTo>
                  <a:lnTo>
                    <a:pt x="152" y="599"/>
                  </a:lnTo>
                  <a:lnTo>
                    <a:pt x="151" y="601"/>
                  </a:lnTo>
                  <a:lnTo>
                    <a:pt x="152" y="603"/>
                  </a:lnTo>
                  <a:lnTo>
                    <a:pt x="154" y="601"/>
                  </a:lnTo>
                  <a:lnTo>
                    <a:pt x="154" y="599"/>
                  </a:lnTo>
                  <a:lnTo>
                    <a:pt x="155" y="597"/>
                  </a:lnTo>
                  <a:lnTo>
                    <a:pt x="156" y="594"/>
                  </a:lnTo>
                  <a:lnTo>
                    <a:pt x="158" y="594"/>
                  </a:lnTo>
                  <a:lnTo>
                    <a:pt x="159" y="595"/>
                  </a:lnTo>
                  <a:lnTo>
                    <a:pt x="157" y="599"/>
                  </a:lnTo>
                  <a:lnTo>
                    <a:pt x="157" y="601"/>
                  </a:lnTo>
                  <a:lnTo>
                    <a:pt x="156" y="603"/>
                  </a:lnTo>
                  <a:lnTo>
                    <a:pt x="157" y="603"/>
                  </a:lnTo>
                  <a:lnTo>
                    <a:pt x="160" y="605"/>
                  </a:lnTo>
                  <a:lnTo>
                    <a:pt x="161" y="603"/>
                  </a:lnTo>
                  <a:lnTo>
                    <a:pt x="162" y="597"/>
                  </a:lnTo>
                  <a:lnTo>
                    <a:pt x="161" y="594"/>
                  </a:lnTo>
                  <a:lnTo>
                    <a:pt x="163" y="594"/>
                  </a:lnTo>
                  <a:lnTo>
                    <a:pt x="163" y="592"/>
                  </a:lnTo>
                  <a:lnTo>
                    <a:pt x="164" y="592"/>
                  </a:lnTo>
                  <a:lnTo>
                    <a:pt x="165" y="595"/>
                  </a:lnTo>
                  <a:lnTo>
                    <a:pt x="165" y="597"/>
                  </a:lnTo>
                  <a:lnTo>
                    <a:pt x="166" y="599"/>
                  </a:lnTo>
                  <a:lnTo>
                    <a:pt x="167" y="603"/>
                  </a:lnTo>
                  <a:lnTo>
                    <a:pt x="168" y="603"/>
                  </a:lnTo>
                  <a:lnTo>
                    <a:pt x="169" y="601"/>
                  </a:lnTo>
                  <a:lnTo>
                    <a:pt x="172" y="601"/>
                  </a:lnTo>
                  <a:lnTo>
                    <a:pt x="173" y="601"/>
                  </a:lnTo>
                  <a:lnTo>
                    <a:pt x="175" y="601"/>
                  </a:lnTo>
                  <a:lnTo>
                    <a:pt x="177" y="599"/>
                  </a:lnTo>
                  <a:lnTo>
                    <a:pt x="178" y="599"/>
                  </a:lnTo>
                  <a:lnTo>
                    <a:pt x="177" y="595"/>
                  </a:lnTo>
                  <a:lnTo>
                    <a:pt x="178" y="595"/>
                  </a:lnTo>
                  <a:lnTo>
                    <a:pt x="179" y="597"/>
                  </a:lnTo>
                  <a:lnTo>
                    <a:pt x="181" y="597"/>
                  </a:lnTo>
                  <a:lnTo>
                    <a:pt x="182" y="597"/>
                  </a:lnTo>
                  <a:lnTo>
                    <a:pt x="185" y="597"/>
                  </a:lnTo>
                  <a:lnTo>
                    <a:pt x="186" y="594"/>
                  </a:lnTo>
                  <a:lnTo>
                    <a:pt x="188" y="594"/>
                  </a:lnTo>
                  <a:lnTo>
                    <a:pt x="191" y="594"/>
                  </a:lnTo>
                  <a:lnTo>
                    <a:pt x="190" y="595"/>
                  </a:lnTo>
                  <a:lnTo>
                    <a:pt x="188" y="595"/>
                  </a:lnTo>
                  <a:lnTo>
                    <a:pt x="187" y="599"/>
                  </a:lnTo>
                  <a:lnTo>
                    <a:pt x="185" y="599"/>
                  </a:lnTo>
                  <a:lnTo>
                    <a:pt x="184" y="599"/>
                  </a:lnTo>
                  <a:lnTo>
                    <a:pt x="181" y="599"/>
                  </a:lnTo>
                  <a:lnTo>
                    <a:pt x="180" y="601"/>
                  </a:lnTo>
                  <a:lnTo>
                    <a:pt x="181" y="607"/>
                  </a:lnTo>
                  <a:lnTo>
                    <a:pt x="180" y="608"/>
                  </a:lnTo>
                  <a:lnTo>
                    <a:pt x="178" y="610"/>
                  </a:lnTo>
                  <a:lnTo>
                    <a:pt x="177" y="614"/>
                  </a:lnTo>
                  <a:lnTo>
                    <a:pt x="175" y="614"/>
                  </a:lnTo>
                  <a:lnTo>
                    <a:pt x="174" y="614"/>
                  </a:lnTo>
                  <a:lnTo>
                    <a:pt x="172" y="616"/>
                  </a:lnTo>
                  <a:lnTo>
                    <a:pt x="174" y="620"/>
                  </a:lnTo>
                  <a:lnTo>
                    <a:pt x="175" y="620"/>
                  </a:lnTo>
                  <a:lnTo>
                    <a:pt x="175" y="622"/>
                  </a:lnTo>
                  <a:lnTo>
                    <a:pt x="172" y="622"/>
                  </a:lnTo>
                  <a:lnTo>
                    <a:pt x="174" y="623"/>
                  </a:lnTo>
                  <a:lnTo>
                    <a:pt x="173" y="625"/>
                  </a:lnTo>
                  <a:lnTo>
                    <a:pt x="172" y="625"/>
                  </a:lnTo>
                  <a:lnTo>
                    <a:pt x="172" y="627"/>
                  </a:lnTo>
                  <a:lnTo>
                    <a:pt x="173" y="629"/>
                  </a:lnTo>
                  <a:lnTo>
                    <a:pt x="175" y="629"/>
                  </a:lnTo>
                  <a:lnTo>
                    <a:pt x="176" y="633"/>
                  </a:lnTo>
                  <a:lnTo>
                    <a:pt x="178" y="633"/>
                  </a:lnTo>
                  <a:lnTo>
                    <a:pt x="179" y="635"/>
                  </a:lnTo>
                  <a:lnTo>
                    <a:pt x="179" y="638"/>
                  </a:lnTo>
                  <a:lnTo>
                    <a:pt x="178" y="638"/>
                  </a:lnTo>
                  <a:lnTo>
                    <a:pt x="177" y="642"/>
                  </a:lnTo>
                  <a:lnTo>
                    <a:pt x="174" y="644"/>
                  </a:lnTo>
                  <a:lnTo>
                    <a:pt x="172" y="646"/>
                  </a:lnTo>
                  <a:lnTo>
                    <a:pt x="170" y="648"/>
                  </a:lnTo>
                  <a:lnTo>
                    <a:pt x="168" y="650"/>
                  </a:lnTo>
                  <a:lnTo>
                    <a:pt x="166" y="652"/>
                  </a:lnTo>
                  <a:lnTo>
                    <a:pt x="163" y="653"/>
                  </a:lnTo>
                  <a:lnTo>
                    <a:pt x="161" y="648"/>
                  </a:lnTo>
                  <a:lnTo>
                    <a:pt x="160" y="650"/>
                  </a:lnTo>
                  <a:lnTo>
                    <a:pt x="159" y="650"/>
                  </a:lnTo>
                  <a:lnTo>
                    <a:pt x="158" y="657"/>
                  </a:lnTo>
                  <a:lnTo>
                    <a:pt x="159" y="655"/>
                  </a:lnTo>
                  <a:lnTo>
                    <a:pt x="160" y="657"/>
                  </a:lnTo>
                  <a:lnTo>
                    <a:pt x="159" y="661"/>
                  </a:lnTo>
                  <a:lnTo>
                    <a:pt x="158" y="661"/>
                  </a:lnTo>
                  <a:lnTo>
                    <a:pt x="156" y="663"/>
                  </a:lnTo>
                  <a:lnTo>
                    <a:pt x="153" y="665"/>
                  </a:lnTo>
                  <a:lnTo>
                    <a:pt x="153" y="667"/>
                  </a:lnTo>
                  <a:lnTo>
                    <a:pt x="151" y="667"/>
                  </a:lnTo>
                  <a:lnTo>
                    <a:pt x="150" y="665"/>
                  </a:lnTo>
                  <a:lnTo>
                    <a:pt x="148" y="665"/>
                  </a:lnTo>
                  <a:lnTo>
                    <a:pt x="146" y="667"/>
                  </a:lnTo>
                  <a:lnTo>
                    <a:pt x="144" y="670"/>
                  </a:lnTo>
                  <a:lnTo>
                    <a:pt x="144" y="672"/>
                  </a:lnTo>
                  <a:lnTo>
                    <a:pt x="145" y="674"/>
                  </a:lnTo>
                  <a:lnTo>
                    <a:pt x="148" y="672"/>
                  </a:lnTo>
                  <a:lnTo>
                    <a:pt x="149" y="676"/>
                  </a:lnTo>
                  <a:lnTo>
                    <a:pt x="148" y="676"/>
                  </a:lnTo>
                  <a:lnTo>
                    <a:pt x="146" y="678"/>
                  </a:lnTo>
                  <a:lnTo>
                    <a:pt x="146" y="685"/>
                  </a:lnTo>
                  <a:lnTo>
                    <a:pt x="149" y="687"/>
                  </a:lnTo>
                  <a:lnTo>
                    <a:pt x="149" y="689"/>
                  </a:lnTo>
                  <a:lnTo>
                    <a:pt x="146" y="689"/>
                  </a:lnTo>
                  <a:lnTo>
                    <a:pt x="146" y="691"/>
                  </a:lnTo>
                  <a:lnTo>
                    <a:pt x="149" y="695"/>
                  </a:lnTo>
                  <a:lnTo>
                    <a:pt x="149" y="696"/>
                  </a:lnTo>
                  <a:lnTo>
                    <a:pt x="151" y="698"/>
                  </a:lnTo>
                  <a:lnTo>
                    <a:pt x="153" y="696"/>
                  </a:lnTo>
                  <a:lnTo>
                    <a:pt x="154" y="695"/>
                  </a:lnTo>
                  <a:lnTo>
                    <a:pt x="154" y="691"/>
                  </a:lnTo>
                  <a:lnTo>
                    <a:pt x="155" y="689"/>
                  </a:lnTo>
                  <a:lnTo>
                    <a:pt x="155" y="687"/>
                  </a:lnTo>
                  <a:lnTo>
                    <a:pt x="154" y="689"/>
                  </a:lnTo>
                  <a:lnTo>
                    <a:pt x="154" y="685"/>
                  </a:lnTo>
                  <a:lnTo>
                    <a:pt x="156" y="687"/>
                  </a:lnTo>
                  <a:lnTo>
                    <a:pt x="158" y="685"/>
                  </a:lnTo>
                  <a:lnTo>
                    <a:pt x="159" y="685"/>
                  </a:lnTo>
                  <a:lnTo>
                    <a:pt x="160" y="683"/>
                  </a:lnTo>
                  <a:lnTo>
                    <a:pt x="161" y="681"/>
                  </a:lnTo>
                  <a:lnTo>
                    <a:pt x="163" y="681"/>
                  </a:lnTo>
                  <a:lnTo>
                    <a:pt x="164" y="680"/>
                  </a:lnTo>
                  <a:lnTo>
                    <a:pt x="164" y="681"/>
                  </a:lnTo>
                  <a:lnTo>
                    <a:pt x="166" y="680"/>
                  </a:lnTo>
                  <a:lnTo>
                    <a:pt x="165" y="683"/>
                  </a:lnTo>
                  <a:lnTo>
                    <a:pt x="166" y="681"/>
                  </a:lnTo>
                  <a:lnTo>
                    <a:pt x="168" y="681"/>
                  </a:lnTo>
                  <a:lnTo>
                    <a:pt x="169" y="681"/>
                  </a:lnTo>
                  <a:lnTo>
                    <a:pt x="170" y="678"/>
                  </a:lnTo>
                  <a:lnTo>
                    <a:pt x="172" y="674"/>
                  </a:lnTo>
                  <a:lnTo>
                    <a:pt x="174" y="670"/>
                  </a:lnTo>
                  <a:lnTo>
                    <a:pt x="176" y="674"/>
                  </a:lnTo>
                  <a:lnTo>
                    <a:pt x="179" y="672"/>
                  </a:lnTo>
                  <a:lnTo>
                    <a:pt x="180" y="670"/>
                  </a:lnTo>
                  <a:lnTo>
                    <a:pt x="181" y="672"/>
                  </a:lnTo>
                  <a:lnTo>
                    <a:pt x="182" y="667"/>
                  </a:lnTo>
                  <a:lnTo>
                    <a:pt x="180" y="665"/>
                  </a:lnTo>
                  <a:lnTo>
                    <a:pt x="178" y="663"/>
                  </a:lnTo>
                  <a:lnTo>
                    <a:pt x="175" y="663"/>
                  </a:lnTo>
                  <a:lnTo>
                    <a:pt x="175" y="661"/>
                  </a:lnTo>
                  <a:lnTo>
                    <a:pt x="174" y="661"/>
                  </a:lnTo>
                  <a:lnTo>
                    <a:pt x="175" y="659"/>
                  </a:lnTo>
                  <a:lnTo>
                    <a:pt x="177" y="657"/>
                  </a:lnTo>
                  <a:lnTo>
                    <a:pt x="178" y="655"/>
                  </a:lnTo>
                  <a:lnTo>
                    <a:pt x="178" y="653"/>
                  </a:lnTo>
                  <a:lnTo>
                    <a:pt x="176" y="653"/>
                  </a:lnTo>
                  <a:lnTo>
                    <a:pt x="177" y="652"/>
                  </a:lnTo>
                  <a:lnTo>
                    <a:pt x="178" y="650"/>
                  </a:lnTo>
                  <a:lnTo>
                    <a:pt x="180" y="650"/>
                  </a:lnTo>
                  <a:lnTo>
                    <a:pt x="182" y="652"/>
                  </a:lnTo>
                  <a:lnTo>
                    <a:pt x="183" y="650"/>
                  </a:lnTo>
                  <a:lnTo>
                    <a:pt x="181" y="650"/>
                  </a:lnTo>
                  <a:lnTo>
                    <a:pt x="180" y="646"/>
                  </a:lnTo>
                  <a:lnTo>
                    <a:pt x="182" y="646"/>
                  </a:lnTo>
                  <a:lnTo>
                    <a:pt x="183" y="646"/>
                  </a:lnTo>
                  <a:lnTo>
                    <a:pt x="184" y="648"/>
                  </a:lnTo>
                  <a:lnTo>
                    <a:pt x="185" y="648"/>
                  </a:lnTo>
                  <a:lnTo>
                    <a:pt x="185" y="650"/>
                  </a:lnTo>
                  <a:lnTo>
                    <a:pt x="187" y="653"/>
                  </a:lnTo>
                  <a:lnTo>
                    <a:pt x="189" y="657"/>
                  </a:lnTo>
                  <a:lnTo>
                    <a:pt x="189" y="659"/>
                  </a:lnTo>
                  <a:lnTo>
                    <a:pt x="191" y="657"/>
                  </a:lnTo>
                  <a:lnTo>
                    <a:pt x="192" y="655"/>
                  </a:lnTo>
                  <a:lnTo>
                    <a:pt x="191" y="653"/>
                  </a:lnTo>
                  <a:lnTo>
                    <a:pt x="190" y="652"/>
                  </a:lnTo>
                  <a:lnTo>
                    <a:pt x="189" y="652"/>
                  </a:lnTo>
                  <a:lnTo>
                    <a:pt x="188" y="648"/>
                  </a:lnTo>
                  <a:lnTo>
                    <a:pt x="187" y="646"/>
                  </a:lnTo>
                  <a:lnTo>
                    <a:pt x="188" y="644"/>
                  </a:lnTo>
                  <a:lnTo>
                    <a:pt x="191" y="644"/>
                  </a:lnTo>
                  <a:lnTo>
                    <a:pt x="193" y="648"/>
                  </a:lnTo>
                  <a:lnTo>
                    <a:pt x="193" y="646"/>
                  </a:lnTo>
                  <a:lnTo>
                    <a:pt x="191" y="644"/>
                  </a:lnTo>
                  <a:lnTo>
                    <a:pt x="190" y="644"/>
                  </a:lnTo>
                  <a:lnTo>
                    <a:pt x="191" y="640"/>
                  </a:lnTo>
                  <a:lnTo>
                    <a:pt x="192" y="640"/>
                  </a:lnTo>
                  <a:lnTo>
                    <a:pt x="193" y="642"/>
                  </a:lnTo>
                  <a:lnTo>
                    <a:pt x="195" y="646"/>
                  </a:lnTo>
                  <a:lnTo>
                    <a:pt x="197" y="644"/>
                  </a:lnTo>
                  <a:lnTo>
                    <a:pt x="197" y="640"/>
                  </a:lnTo>
                  <a:lnTo>
                    <a:pt x="199" y="638"/>
                  </a:lnTo>
                  <a:lnTo>
                    <a:pt x="202" y="640"/>
                  </a:lnTo>
                  <a:lnTo>
                    <a:pt x="201" y="637"/>
                  </a:lnTo>
                  <a:lnTo>
                    <a:pt x="200" y="633"/>
                  </a:lnTo>
                  <a:lnTo>
                    <a:pt x="200" y="631"/>
                  </a:lnTo>
                  <a:lnTo>
                    <a:pt x="201" y="633"/>
                  </a:lnTo>
                  <a:lnTo>
                    <a:pt x="203" y="631"/>
                  </a:lnTo>
                  <a:lnTo>
                    <a:pt x="204" y="629"/>
                  </a:lnTo>
                  <a:lnTo>
                    <a:pt x="206" y="625"/>
                  </a:lnTo>
                  <a:lnTo>
                    <a:pt x="205" y="625"/>
                  </a:lnTo>
                  <a:lnTo>
                    <a:pt x="204" y="625"/>
                  </a:lnTo>
                  <a:lnTo>
                    <a:pt x="203" y="623"/>
                  </a:lnTo>
                  <a:lnTo>
                    <a:pt x="202" y="622"/>
                  </a:lnTo>
                  <a:lnTo>
                    <a:pt x="201" y="620"/>
                  </a:lnTo>
                  <a:lnTo>
                    <a:pt x="204" y="623"/>
                  </a:lnTo>
                  <a:lnTo>
                    <a:pt x="204" y="620"/>
                  </a:lnTo>
                  <a:lnTo>
                    <a:pt x="204" y="616"/>
                  </a:lnTo>
                  <a:lnTo>
                    <a:pt x="208" y="610"/>
                  </a:lnTo>
                  <a:lnTo>
                    <a:pt x="209" y="610"/>
                  </a:lnTo>
                  <a:lnTo>
                    <a:pt x="211" y="607"/>
                  </a:lnTo>
                  <a:lnTo>
                    <a:pt x="211" y="605"/>
                  </a:lnTo>
                  <a:lnTo>
                    <a:pt x="212" y="603"/>
                  </a:lnTo>
                  <a:lnTo>
                    <a:pt x="211" y="601"/>
                  </a:lnTo>
                  <a:lnTo>
                    <a:pt x="210" y="599"/>
                  </a:lnTo>
                  <a:lnTo>
                    <a:pt x="211" y="601"/>
                  </a:lnTo>
                  <a:lnTo>
                    <a:pt x="213" y="601"/>
                  </a:lnTo>
                  <a:lnTo>
                    <a:pt x="214" y="597"/>
                  </a:lnTo>
                  <a:lnTo>
                    <a:pt x="213" y="595"/>
                  </a:lnTo>
                  <a:lnTo>
                    <a:pt x="216" y="592"/>
                  </a:lnTo>
                  <a:lnTo>
                    <a:pt x="216" y="590"/>
                  </a:lnTo>
                  <a:lnTo>
                    <a:pt x="217" y="590"/>
                  </a:lnTo>
                  <a:lnTo>
                    <a:pt x="219" y="586"/>
                  </a:lnTo>
                  <a:lnTo>
                    <a:pt x="220" y="584"/>
                  </a:lnTo>
                  <a:lnTo>
                    <a:pt x="221" y="586"/>
                  </a:lnTo>
                  <a:lnTo>
                    <a:pt x="225" y="584"/>
                  </a:lnTo>
                  <a:lnTo>
                    <a:pt x="225" y="582"/>
                  </a:lnTo>
                  <a:lnTo>
                    <a:pt x="226" y="580"/>
                  </a:lnTo>
                  <a:lnTo>
                    <a:pt x="228" y="577"/>
                  </a:lnTo>
                  <a:lnTo>
                    <a:pt x="228" y="575"/>
                  </a:lnTo>
                  <a:lnTo>
                    <a:pt x="230" y="575"/>
                  </a:lnTo>
                  <a:lnTo>
                    <a:pt x="229" y="577"/>
                  </a:lnTo>
                  <a:lnTo>
                    <a:pt x="231" y="573"/>
                  </a:lnTo>
                  <a:lnTo>
                    <a:pt x="232" y="575"/>
                  </a:lnTo>
                  <a:lnTo>
                    <a:pt x="232" y="569"/>
                  </a:lnTo>
                  <a:lnTo>
                    <a:pt x="233" y="567"/>
                  </a:lnTo>
                  <a:lnTo>
                    <a:pt x="233" y="565"/>
                  </a:lnTo>
                  <a:lnTo>
                    <a:pt x="235" y="569"/>
                  </a:lnTo>
                  <a:lnTo>
                    <a:pt x="236" y="564"/>
                  </a:lnTo>
                  <a:lnTo>
                    <a:pt x="237" y="565"/>
                  </a:lnTo>
                  <a:lnTo>
                    <a:pt x="238" y="562"/>
                  </a:lnTo>
                  <a:lnTo>
                    <a:pt x="239" y="562"/>
                  </a:lnTo>
                  <a:lnTo>
                    <a:pt x="240" y="560"/>
                  </a:lnTo>
                  <a:lnTo>
                    <a:pt x="238" y="558"/>
                  </a:lnTo>
                  <a:lnTo>
                    <a:pt x="240" y="558"/>
                  </a:lnTo>
                  <a:lnTo>
                    <a:pt x="241" y="558"/>
                  </a:lnTo>
                  <a:lnTo>
                    <a:pt x="244" y="556"/>
                  </a:lnTo>
                  <a:lnTo>
                    <a:pt x="247" y="552"/>
                  </a:lnTo>
                  <a:lnTo>
                    <a:pt x="250" y="552"/>
                  </a:lnTo>
                  <a:lnTo>
                    <a:pt x="250" y="550"/>
                  </a:lnTo>
                  <a:lnTo>
                    <a:pt x="251" y="550"/>
                  </a:lnTo>
                  <a:lnTo>
                    <a:pt x="252" y="550"/>
                  </a:lnTo>
                  <a:lnTo>
                    <a:pt x="252" y="549"/>
                  </a:lnTo>
                  <a:lnTo>
                    <a:pt x="253" y="547"/>
                  </a:lnTo>
                  <a:lnTo>
                    <a:pt x="252" y="545"/>
                  </a:lnTo>
                  <a:lnTo>
                    <a:pt x="253" y="543"/>
                  </a:lnTo>
                  <a:lnTo>
                    <a:pt x="254" y="543"/>
                  </a:lnTo>
                  <a:lnTo>
                    <a:pt x="255" y="545"/>
                  </a:lnTo>
                  <a:lnTo>
                    <a:pt x="256" y="543"/>
                  </a:lnTo>
                  <a:lnTo>
                    <a:pt x="256" y="545"/>
                  </a:lnTo>
                  <a:lnTo>
                    <a:pt x="257" y="543"/>
                  </a:lnTo>
                  <a:lnTo>
                    <a:pt x="258" y="543"/>
                  </a:lnTo>
                  <a:lnTo>
                    <a:pt x="258" y="541"/>
                  </a:lnTo>
                  <a:lnTo>
                    <a:pt x="259" y="541"/>
                  </a:lnTo>
                  <a:lnTo>
                    <a:pt x="261" y="543"/>
                  </a:lnTo>
                  <a:lnTo>
                    <a:pt x="261" y="545"/>
                  </a:lnTo>
                  <a:lnTo>
                    <a:pt x="262" y="543"/>
                  </a:lnTo>
                  <a:lnTo>
                    <a:pt x="264" y="541"/>
                  </a:lnTo>
                  <a:lnTo>
                    <a:pt x="266" y="539"/>
                  </a:lnTo>
                  <a:lnTo>
                    <a:pt x="265" y="537"/>
                  </a:lnTo>
                  <a:lnTo>
                    <a:pt x="267" y="537"/>
                  </a:lnTo>
                  <a:lnTo>
                    <a:pt x="269" y="537"/>
                  </a:lnTo>
                  <a:lnTo>
                    <a:pt x="268" y="535"/>
                  </a:lnTo>
                  <a:lnTo>
                    <a:pt x="268" y="534"/>
                  </a:lnTo>
                  <a:lnTo>
                    <a:pt x="265" y="534"/>
                  </a:lnTo>
                  <a:lnTo>
                    <a:pt x="265" y="532"/>
                  </a:lnTo>
                  <a:lnTo>
                    <a:pt x="266" y="532"/>
                  </a:lnTo>
                  <a:lnTo>
                    <a:pt x="266" y="530"/>
                  </a:lnTo>
                  <a:lnTo>
                    <a:pt x="267" y="530"/>
                  </a:lnTo>
                  <a:lnTo>
                    <a:pt x="269" y="528"/>
                  </a:lnTo>
                  <a:lnTo>
                    <a:pt x="269" y="526"/>
                  </a:lnTo>
                  <a:lnTo>
                    <a:pt x="267" y="522"/>
                  </a:lnTo>
                  <a:lnTo>
                    <a:pt x="266" y="522"/>
                  </a:lnTo>
                  <a:lnTo>
                    <a:pt x="266" y="521"/>
                  </a:lnTo>
                  <a:lnTo>
                    <a:pt x="269" y="524"/>
                  </a:lnTo>
                  <a:lnTo>
                    <a:pt x="268" y="521"/>
                  </a:lnTo>
                  <a:lnTo>
                    <a:pt x="269" y="519"/>
                  </a:lnTo>
                  <a:lnTo>
                    <a:pt x="269" y="524"/>
                  </a:lnTo>
                  <a:lnTo>
                    <a:pt x="270" y="524"/>
                  </a:lnTo>
                  <a:lnTo>
                    <a:pt x="275" y="522"/>
                  </a:lnTo>
                  <a:lnTo>
                    <a:pt x="276" y="522"/>
                  </a:lnTo>
                  <a:lnTo>
                    <a:pt x="277" y="526"/>
                  </a:lnTo>
                  <a:lnTo>
                    <a:pt x="276" y="530"/>
                  </a:lnTo>
                  <a:lnTo>
                    <a:pt x="277" y="530"/>
                  </a:lnTo>
                  <a:lnTo>
                    <a:pt x="278" y="530"/>
                  </a:lnTo>
                  <a:lnTo>
                    <a:pt x="280" y="528"/>
                  </a:lnTo>
                  <a:lnTo>
                    <a:pt x="280" y="522"/>
                  </a:lnTo>
                  <a:lnTo>
                    <a:pt x="282" y="522"/>
                  </a:lnTo>
                  <a:lnTo>
                    <a:pt x="283" y="521"/>
                  </a:lnTo>
                  <a:lnTo>
                    <a:pt x="285" y="522"/>
                  </a:lnTo>
                  <a:lnTo>
                    <a:pt x="285" y="526"/>
                  </a:lnTo>
                  <a:lnTo>
                    <a:pt x="285" y="521"/>
                  </a:lnTo>
                  <a:lnTo>
                    <a:pt x="285" y="519"/>
                  </a:lnTo>
                  <a:lnTo>
                    <a:pt x="287" y="517"/>
                  </a:lnTo>
                  <a:lnTo>
                    <a:pt x="288" y="517"/>
                  </a:lnTo>
                  <a:lnTo>
                    <a:pt x="289" y="515"/>
                  </a:lnTo>
                  <a:lnTo>
                    <a:pt x="289" y="511"/>
                  </a:lnTo>
                  <a:lnTo>
                    <a:pt x="288" y="509"/>
                  </a:lnTo>
                  <a:lnTo>
                    <a:pt x="289" y="504"/>
                  </a:lnTo>
                  <a:lnTo>
                    <a:pt x="289" y="502"/>
                  </a:lnTo>
                  <a:lnTo>
                    <a:pt x="289" y="509"/>
                  </a:lnTo>
                  <a:lnTo>
                    <a:pt x="291" y="511"/>
                  </a:lnTo>
                  <a:lnTo>
                    <a:pt x="292" y="509"/>
                  </a:lnTo>
                  <a:lnTo>
                    <a:pt x="293" y="513"/>
                  </a:lnTo>
                  <a:lnTo>
                    <a:pt x="297" y="513"/>
                  </a:lnTo>
                  <a:lnTo>
                    <a:pt x="298" y="511"/>
                  </a:lnTo>
                  <a:lnTo>
                    <a:pt x="299" y="513"/>
                  </a:lnTo>
                  <a:lnTo>
                    <a:pt x="301" y="511"/>
                  </a:lnTo>
                  <a:lnTo>
                    <a:pt x="303" y="509"/>
                  </a:lnTo>
                  <a:lnTo>
                    <a:pt x="304" y="507"/>
                  </a:lnTo>
                  <a:lnTo>
                    <a:pt x="303" y="511"/>
                  </a:lnTo>
                  <a:lnTo>
                    <a:pt x="308" y="513"/>
                  </a:lnTo>
                  <a:lnTo>
                    <a:pt x="310" y="513"/>
                  </a:lnTo>
                  <a:lnTo>
                    <a:pt x="312" y="513"/>
                  </a:lnTo>
                  <a:lnTo>
                    <a:pt x="315" y="509"/>
                  </a:lnTo>
                  <a:lnTo>
                    <a:pt x="318" y="507"/>
                  </a:lnTo>
                  <a:lnTo>
                    <a:pt x="317" y="504"/>
                  </a:lnTo>
                  <a:lnTo>
                    <a:pt x="318" y="506"/>
                  </a:lnTo>
                  <a:lnTo>
                    <a:pt x="319" y="502"/>
                  </a:lnTo>
                  <a:lnTo>
                    <a:pt x="319" y="507"/>
                  </a:lnTo>
                  <a:lnTo>
                    <a:pt x="320" y="507"/>
                  </a:lnTo>
                  <a:lnTo>
                    <a:pt x="320" y="504"/>
                  </a:lnTo>
                  <a:lnTo>
                    <a:pt x="322" y="500"/>
                  </a:lnTo>
                  <a:lnTo>
                    <a:pt x="321" y="504"/>
                  </a:lnTo>
                  <a:lnTo>
                    <a:pt x="323" y="502"/>
                  </a:lnTo>
                  <a:lnTo>
                    <a:pt x="323" y="494"/>
                  </a:lnTo>
                  <a:lnTo>
                    <a:pt x="324" y="492"/>
                  </a:lnTo>
                  <a:lnTo>
                    <a:pt x="327" y="491"/>
                  </a:lnTo>
                  <a:lnTo>
                    <a:pt x="327" y="487"/>
                  </a:lnTo>
                  <a:lnTo>
                    <a:pt x="329" y="485"/>
                  </a:lnTo>
                  <a:lnTo>
                    <a:pt x="331" y="481"/>
                  </a:lnTo>
                  <a:lnTo>
                    <a:pt x="330" y="476"/>
                  </a:lnTo>
                  <a:lnTo>
                    <a:pt x="329" y="476"/>
                  </a:lnTo>
                  <a:lnTo>
                    <a:pt x="328" y="472"/>
                  </a:lnTo>
                  <a:lnTo>
                    <a:pt x="331" y="466"/>
                  </a:lnTo>
                  <a:lnTo>
                    <a:pt x="331" y="462"/>
                  </a:lnTo>
                  <a:lnTo>
                    <a:pt x="333" y="459"/>
                  </a:lnTo>
                  <a:lnTo>
                    <a:pt x="335" y="457"/>
                  </a:lnTo>
                  <a:lnTo>
                    <a:pt x="337" y="453"/>
                  </a:lnTo>
                  <a:lnTo>
                    <a:pt x="337" y="449"/>
                  </a:lnTo>
                  <a:lnTo>
                    <a:pt x="339" y="446"/>
                  </a:lnTo>
                  <a:lnTo>
                    <a:pt x="341" y="444"/>
                  </a:lnTo>
                  <a:lnTo>
                    <a:pt x="342" y="440"/>
                  </a:lnTo>
                  <a:lnTo>
                    <a:pt x="343" y="438"/>
                  </a:lnTo>
                  <a:lnTo>
                    <a:pt x="347" y="434"/>
                  </a:lnTo>
                  <a:lnTo>
                    <a:pt x="350" y="431"/>
                  </a:lnTo>
                  <a:lnTo>
                    <a:pt x="350" y="427"/>
                  </a:lnTo>
                  <a:lnTo>
                    <a:pt x="351" y="423"/>
                  </a:lnTo>
                  <a:lnTo>
                    <a:pt x="354" y="419"/>
                  </a:lnTo>
                  <a:lnTo>
                    <a:pt x="355" y="418"/>
                  </a:lnTo>
                  <a:lnTo>
                    <a:pt x="357" y="412"/>
                  </a:lnTo>
                  <a:lnTo>
                    <a:pt x="358" y="406"/>
                  </a:lnTo>
                  <a:lnTo>
                    <a:pt x="360" y="410"/>
                  </a:lnTo>
                  <a:lnTo>
                    <a:pt x="362" y="410"/>
                  </a:lnTo>
                  <a:lnTo>
                    <a:pt x="363" y="408"/>
                  </a:lnTo>
                  <a:lnTo>
                    <a:pt x="366" y="408"/>
                  </a:lnTo>
                  <a:lnTo>
                    <a:pt x="367" y="404"/>
                  </a:lnTo>
                  <a:lnTo>
                    <a:pt x="364" y="403"/>
                  </a:lnTo>
                  <a:lnTo>
                    <a:pt x="365" y="397"/>
                  </a:lnTo>
                  <a:lnTo>
                    <a:pt x="367" y="395"/>
                  </a:lnTo>
                  <a:lnTo>
                    <a:pt x="368" y="393"/>
                  </a:lnTo>
                  <a:lnTo>
                    <a:pt x="372" y="388"/>
                  </a:lnTo>
                  <a:lnTo>
                    <a:pt x="374" y="384"/>
                  </a:lnTo>
                  <a:lnTo>
                    <a:pt x="377" y="384"/>
                  </a:lnTo>
                  <a:lnTo>
                    <a:pt x="378" y="384"/>
                  </a:lnTo>
                  <a:lnTo>
                    <a:pt x="378" y="378"/>
                  </a:lnTo>
                  <a:lnTo>
                    <a:pt x="380" y="378"/>
                  </a:lnTo>
                  <a:lnTo>
                    <a:pt x="382" y="380"/>
                  </a:lnTo>
                  <a:lnTo>
                    <a:pt x="384" y="376"/>
                  </a:lnTo>
                  <a:lnTo>
                    <a:pt x="386" y="380"/>
                  </a:lnTo>
                  <a:lnTo>
                    <a:pt x="387" y="378"/>
                  </a:lnTo>
                  <a:lnTo>
                    <a:pt x="386" y="375"/>
                  </a:lnTo>
                  <a:lnTo>
                    <a:pt x="389" y="373"/>
                  </a:lnTo>
                  <a:lnTo>
                    <a:pt x="388" y="371"/>
                  </a:lnTo>
                  <a:lnTo>
                    <a:pt x="389" y="367"/>
                  </a:lnTo>
                  <a:lnTo>
                    <a:pt x="390" y="365"/>
                  </a:lnTo>
                  <a:lnTo>
                    <a:pt x="393" y="365"/>
                  </a:lnTo>
                  <a:lnTo>
                    <a:pt x="394" y="358"/>
                  </a:lnTo>
                  <a:lnTo>
                    <a:pt x="395" y="356"/>
                  </a:lnTo>
                  <a:lnTo>
                    <a:pt x="398" y="358"/>
                  </a:lnTo>
                  <a:lnTo>
                    <a:pt x="400" y="358"/>
                  </a:lnTo>
                  <a:lnTo>
                    <a:pt x="402" y="356"/>
                  </a:lnTo>
                  <a:lnTo>
                    <a:pt x="402" y="354"/>
                  </a:lnTo>
                  <a:lnTo>
                    <a:pt x="399" y="352"/>
                  </a:lnTo>
                  <a:lnTo>
                    <a:pt x="399" y="350"/>
                  </a:lnTo>
                  <a:lnTo>
                    <a:pt x="402" y="345"/>
                  </a:lnTo>
                  <a:lnTo>
                    <a:pt x="403" y="343"/>
                  </a:lnTo>
                  <a:lnTo>
                    <a:pt x="400" y="337"/>
                  </a:lnTo>
                  <a:lnTo>
                    <a:pt x="397" y="339"/>
                  </a:lnTo>
                  <a:lnTo>
                    <a:pt x="394" y="341"/>
                  </a:lnTo>
                  <a:lnTo>
                    <a:pt x="393" y="341"/>
                  </a:lnTo>
                  <a:lnTo>
                    <a:pt x="393" y="337"/>
                  </a:lnTo>
                  <a:lnTo>
                    <a:pt x="395" y="335"/>
                  </a:lnTo>
                  <a:lnTo>
                    <a:pt x="398" y="330"/>
                  </a:lnTo>
                  <a:lnTo>
                    <a:pt x="401" y="315"/>
                  </a:lnTo>
                  <a:lnTo>
                    <a:pt x="400" y="311"/>
                  </a:lnTo>
                  <a:lnTo>
                    <a:pt x="403" y="305"/>
                  </a:lnTo>
                  <a:lnTo>
                    <a:pt x="403" y="302"/>
                  </a:lnTo>
                  <a:lnTo>
                    <a:pt x="400" y="300"/>
                  </a:lnTo>
                  <a:lnTo>
                    <a:pt x="400" y="292"/>
                  </a:lnTo>
                  <a:lnTo>
                    <a:pt x="395" y="287"/>
                  </a:lnTo>
                  <a:lnTo>
                    <a:pt x="394" y="288"/>
                  </a:lnTo>
                  <a:lnTo>
                    <a:pt x="393" y="288"/>
                  </a:lnTo>
                  <a:lnTo>
                    <a:pt x="392" y="281"/>
                  </a:lnTo>
                  <a:lnTo>
                    <a:pt x="391" y="277"/>
                  </a:lnTo>
                  <a:lnTo>
                    <a:pt x="387" y="273"/>
                  </a:lnTo>
                  <a:lnTo>
                    <a:pt x="385" y="266"/>
                  </a:lnTo>
                  <a:lnTo>
                    <a:pt x="384" y="262"/>
                  </a:lnTo>
                  <a:lnTo>
                    <a:pt x="380" y="251"/>
                  </a:lnTo>
                  <a:lnTo>
                    <a:pt x="379" y="242"/>
                  </a:lnTo>
                  <a:lnTo>
                    <a:pt x="377" y="236"/>
                  </a:lnTo>
                  <a:lnTo>
                    <a:pt x="376" y="234"/>
                  </a:lnTo>
                  <a:lnTo>
                    <a:pt x="371" y="236"/>
                  </a:lnTo>
                  <a:lnTo>
                    <a:pt x="372" y="221"/>
                  </a:lnTo>
                  <a:lnTo>
                    <a:pt x="369" y="217"/>
                  </a:lnTo>
                  <a:lnTo>
                    <a:pt x="369" y="200"/>
                  </a:lnTo>
                  <a:lnTo>
                    <a:pt x="370" y="199"/>
                  </a:lnTo>
                  <a:lnTo>
                    <a:pt x="369" y="197"/>
                  </a:lnTo>
                  <a:lnTo>
                    <a:pt x="368" y="197"/>
                  </a:lnTo>
                  <a:lnTo>
                    <a:pt x="367" y="195"/>
                  </a:lnTo>
                  <a:lnTo>
                    <a:pt x="374" y="172"/>
                  </a:lnTo>
                  <a:lnTo>
                    <a:pt x="377" y="171"/>
                  </a:lnTo>
                  <a:lnTo>
                    <a:pt x="377" y="167"/>
                  </a:lnTo>
                  <a:lnTo>
                    <a:pt x="374" y="163"/>
                  </a:lnTo>
                  <a:lnTo>
                    <a:pt x="373" y="165"/>
                  </a:lnTo>
                  <a:lnTo>
                    <a:pt x="370" y="163"/>
                  </a:lnTo>
                  <a:lnTo>
                    <a:pt x="367" y="169"/>
                  </a:lnTo>
                  <a:lnTo>
                    <a:pt x="363" y="146"/>
                  </a:lnTo>
                  <a:lnTo>
                    <a:pt x="358" y="148"/>
                  </a:lnTo>
                  <a:lnTo>
                    <a:pt x="357" y="129"/>
                  </a:lnTo>
                  <a:lnTo>
                    <a:pt x="351" y="124"/>
                  </a:lnTo>
                  <a:lnTo>
                    <a:pt x="350" y="105"/>
                  </a:lnTo>
                  <a:lnTo>
                    <a:pt x="347" y="105"/>
                  </a:lnTo>
                  <a:lnTo>
                    <a:pt x="343" y="99"/>
                  </a:lnTo>
                  <a:lnTo>
                    <a:pt x="342" y="98"/>
                  </a:lnTo>
                  <a:lnTo>
                    <a:pt x="342" y="86"/>
                  </a:lnTo>
                  <a:lnTo>
                    <a:pt x="340" y="83"/>
                  </a:lnTo>
                  <a:lnTo>
                    <a:pt x="338" y="81"/>
                  </a:lnTo>
                  <a:lnTo>
                    <a:pt x="336" y="84"/>
                  </a:lnTo>
                  <a:lnTo>
                    <a:pt x="334" y="83"/>
                  </a:lnTo>
                  <a:lnTo>
                    <a:pt x="333" y="77"/>
                  </a:lnTo>
                  <a:lnTo>
                    <a:pt x="333" y="62"/>
                  </a:lnTo>
                  <a:lnTo>
                    <a:pt x="332" y="51"/>
                  </a:lnTo>
                  <a:lnTo>
                    <a:pt x="333" y="38"/>
                  </a:lnTo>
                  <a:lnTo>
                    <a:pt x="332" y="38"/>
                  </a:lnTo>
                  <a:lnTo>
                    <a:pt x="327" y="41"/>
                  </a:lnTo>
                  <a:lnTo>
                    <a:pt x="323" y="49"/>
                  </a:lnTo>
                  <a:lnTo>
                    <a:pt x="322" y="58"/>
                  </a:lnTo>
                  <a:lnTo>
                    <a:pt x="317" y="75"/>
                  </a:lnTo>
                  <a:lnTo>
                    <a:pt x="313" y="79"/>
                  </a:lnTo>
                  <a:lnTo>
                    <a:pt x="312" y="83"/>
                  </a:lnTo>
                  <a:lnTo>
                    <a:pt x="307" y="77"/>
                  </a:lnTo>
                  <a:lnTo>
                    <a:pt x="306" y="77"/>
                  </a:lnTo>
                  <a:lnTo>
                    <a:pt x="305" y="75"/>
                  </a:lnTo>
                  <a:lnTo>
                    <a:pt x="309" y="69"/>
                  </a:lnTo>
                  <a:lnTo>
                    <a:pt x="309" y="66"/>
                  </a:lnTo>
                  <a:lnTo>
                    <a:pt x="304" y="62"/>
                  </a:lnTo>
                  <a:lnTo>
                    <a:pt x="304" y="58"/>
                  </a:lnTo>
                  <a:lnTo>
                    <a:pt x="307" y="54"/>
                  </a:lnTo>
                  <a:lnTo>
                    <a:pt x="307" y="49"/>
                  </a:lnTo>
                  <a:lnTo>
                    <a:pt x="299" y="40"/>
                  </a:lnTo>
                  <a:lnTo>
                    <a:pt x="299" y="34"/>
                  </a:lnTo>
                  <a:lnTo>
                    <a:pt x="298" y="32"/>
                  </a:lnTo>
                  <a:lnTo>
                    <a:pt x="290" y="32"/>
                  </a:lnTo>
                  <a:lnTo>
                    <a:pt x="286" y="25"/>
                  </a:lnTo>
                  <a:lnTo>
                    <a:pt x="282" y="26"/>
                  </a:lnTo>
                  <a:lnTo>
                    <a:pt x="280" y="25"/>
                  </a:lnTo>
                  <a:lnTo>
                    <a:pt x="279" y="21"/>
                  </a:lnTo>
                  <a:lnTo>
                    <a:pt x="276" y="17"/>
                  </a:lnTo>
                  <a:lnTo>
                    <a:pt x="273" y="13"/>
                  </a:lnTo>
                  <a:lnTo>
                    <a:pt x="271" y="10"/>
                  </a:lnTo>
                  <a:lnTo>
                    <a:pt x="272" y="6"/>
                  </a:lnTo>
                  <a:lnTo>
                    <a:pt x="271" y="2"/>
                  </a:lnTo>
                  <a:lnTo>
                    <a:pt x="268" y="0"/>
                  </a:lnTo>
                  <a:lnTo>
                    <a:pt x="266" y="2"/>
                  </a:lnTo>
                  <a:lnTo>
                    <a:pt x="266" y="8"/>
                  </a:lnTo>
                  <a:lnTo>
                    <a:pt x="264" y="13"/>
                  </a:lnTo>
                  <a:lnTo>
                    <a:pt x="264" y="17"/>
                  </a:lnTo>
                  <a:lnTo>
                    <a:pt x="260" y="69"/>
                  </a:lnTo>
                  <a:lnTo>
                    <a:pt x="240" y="75"/>
                  </a:lnTo>
                  <a:lnTo>
                    <a:pt x="240" y="98"/>
                  </a:lnTo>
                  <a:lnTo>
                    <a:pt x="219" y="116"/>
                  </a:lnTo>
                  <a:lnTo>
                    <a:pt x="192" y="105"/>
                  </a:lnTo>
                  <a:lnTo>
                    <a:pt x="193" y="127"/>
                  </a:lnTo>
                  <a:lnTo>
                    <a:pt x="182" y="122"/>
                  </a:lnTo>
                  <a:lnTo>
                    <a:pt x="180" y="129"/>
                  </a:lnTo>
                  <a:lnTo>
                    <a:pt x="175" y="126"/>
                  </a:lnTo>
                  <a:lnTo>
                    <a:pt x="167" y="133"/>
                  </a:lnTo>
                  <a:lnTo>
                    <a:pt x="167" y="144"/>
                  </a:lnTo>
                  <a:lnTo>
                    <a:pt x="154" y="169"/>
                  </a:lnTo>
                  <a:lnTo>
                    <a:pt x="150" y="159"/>
                  </a:lnTo>
                  <a:lnTo>
                    <a:pt x="133" y="171"/>
                  </a:lnTo>
                  <a:lnTo>
                    <a:pt x="118" y="200"/>
                  </a:lnTo>
                  <a:lnTo>
                    <a:pt x="112" y="199"/>
                  </a:lnTo>
                  <a:lnTo>
                    <a:pt x="87" y="225"/>
                  </a:lnTo>
                  <a:lnTo>
                    <a:pt x="85" y="244"/>
                  </a:lnTo>
                  <a:lnTo>
                    <a:pt x="81" y="245"/>
                  </a:lnTo>
                  <a:lnTo>
                    <a:pt x="68" y="287"/>
                  </a:lnTo>
                  <a:lnTo>
                    <a:pt x="51" y="217"/>
                  </a:lnTo>
                  <a:lnTo>
                    <a:pt x="38" y="215"/>
                  </a:lnTo>
                  <a:lnTo>
                    <a:pt x="31" y="197"/>
                  </a:lnTo>
                  <a:lnTo>
                    <a:pt x="17" y="215"/>
                  </a:lnTo>
                  <a:lnTo>
                    <a:pt x="15" y="225"/>
                  </a:lnTo>
                  <a:lnTo>
                    <a:pt x="24" y="236"/>
                  </a:lnTo>
                  <a:lnTo>
                    <a:pt x="21" y="292"/>
                  </a:lnTo>
                  <a:lnTo>
                    <a:pt x="28" y="309"/>
                  </a:lnTo>
                  <a:lnTo>
                    <a:pt x="28" y="320"/>
                  </a:lnTo>
                  <a:lnTo>
                    <a:pt x="24" y="345"/>
                  </a:lnTo>
                  <a:lnTo>
                    <a:pt x="19" y="348"/>
                  </a:lnTo>
                  <a:lnTo>
                    <a:pt x="19" y="356"/>
                  </a:lnTo>
                  <a:lnTo>
                    <a:pt x="16" y="363"/>
                  </a:lnTo>
                  <a:lnTo>
                    <a:pt x="16" y="369"/>
                  </a:lnTo>
                  <a:lnTo>
                    <a:pt x="12" y="373"/>
                  </a:lnTo>
                  <a:lnTo>
                    <a:pt x="10" y="384"/>
                  </a:lnTo>
                  <a:lnTo>
                    <a:pt x="5" y="384"/>
                  </a:lnTo>
                  <a:lnTo>
                    <a:pt x="4" y="386"/>
                  </a:lnTo>
                  <a:lnTo>
                    <a:pt x="4" y="390"/>
                  </a:lnTo>
                  <a:lnTo>
                    <a:pt x="9" y="393"/>
                  </a:lnTo>
                  <a:lnTo>
                    <a:pt x="9" y="397"/>
                  </a:lnTo>
                  <a:lnTo>
                    <a:pt x="7" y="401"/>
                  </a:lnTo>
                  <a:lnTo>
                    <a:pt x="4" y="401"/>
                  </a:lnTo>
                  <a:lnTo>
                    <a:pt x="2" y="404"/>
                  </a:lnTo>
                  <a:lnTo>
                    <a:pt x="2" y="410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rgbClr val="9DB6E3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82D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58" name="Freeform 217"/>
            <p:cNvSpPr>
              <a:spLocks/>
            </p:cNvSpPr>
            <p:nvPr/>
          </p:nvSpPr>
          <p:spPr bwMode="auto">
            <a:xfrm>
              <a:off x="137" y="1812"/>
              <a:ext cx="1486" cy="896"/>
            </a:xfrm>
            <a:custGeom>
              <a:avLst/>
              <a:gdLst>
                <a:gd name="T0" fmla="*/ 20 w 1288"/>
                <a:gd name="T1" fmla="*/ 57 h 1492"/>
                <a:gd name="T2" fmla="*/ 10 w 1288"/>
                <a:gd name="T3" fmla="*/ 67 h 1492"/>
                <a:gd name="T4" fmla="*/ 42 w 1288"/>
                <a:gd name="T5" fmla="*/ 74 h 1492"/>
                <a:gd name="T6" fmla="*/ 119 w 1288"/>
                <a:gd name="T7" fmla="*/ 82 h 1492"/>
                <a:gd name="T8" fmla="*/ 172 w 1288"/>
                <a:gd name="T9" fmla="*/ 91 h 1492"/>
                <a:gd name="T10" fmla="*/ 233 w 1288"/>
                <a:gd name="T11" fmla="*/ 101 h 1492"/>
                <a:gd name="T12" fmla="*/ 302 w 1288"/>
                <a:gd name="T13" fmla="*/ 97 h 1492"/>
                <a:gd name="T14" fmla="*/ 358 w 1288"/>
                <a:gd name="T15" fmla="*/ 105 h 1492"/>
                <a:gd name="T16" fmla="*/ 442 w 1288"/>
                <a:gd name="T17" fmla="*/ 116 h 1492"/>
                <a:gd name="T18" fmla="*/ 488 w 1288"/>
                <a:gd name="T19" fmla="*/ 126 h 1492"/>
                <a:gd name="T20" fmla="*/ 539 w 1288"/>
                <a:gd name="T21" fmla="*/ 130 h 1492"/>
                <a:gd name="T22" fmla="*/ 586 w 1288"/>
                <a:gd name="T23" fmla="*/ 137 h 1492"/>
                <a:gd name="T24" fmla="*/ 650 w 1288"/>
                <a:gd name="T25" fmla="*/ 141 h 1492"/>
                <a:gd name="T26" fmla="*/ 688 w 1288"/>
                <a:gd name="T27" fmla="*/ 148 h 1492"/>
                <a:gd name="T28" fmla="*/ 737 w 1288"/>
                <a:gd name="T29" fmla="*/ 154 h 1492"/>
                <a:gd name="T30" fmla="*/ 787 w 1288"/>
                <a:gd name="T31" fmla="*/ 158 h 1492"/>
                <a:gd name="T32" fmla="*/ 832 w 1288"/>
                <a:gd name="T33" fmla="*/ 157 h 1492"/>
                <a:gd name="T34" fmla="*/ 890 w 1288"/>
                <a:gd name="T35" fmla="*/ 162 h 1492"/>
                <a:gd name="T36" fmla="*/ 953 w 1288"/>
                <a:gd name="T37" fmla="*/ 163 h 1492"/>
                <a:gd name="T38" fmla="*/ 1015 w 1288"/>
                <a:gd name="T39" fmla="*/ 161 h 1492"/>
                <a:gd name="T40" fmla="*/ 1058 w 1288"/>
                <a:gd name="T41" fmla="*/ 166 h 1492"/>
                <a:gd name="T42" fmla="*/ 1058 w 1288"/>
                <a:gd name="T43" fmla="*/ 177 h 1492"/>
                <a:gd name="T44" fmla="*/ 1117 w 1288"/>
                <a:gd name="T45" fmla="*/ 165 h 1492"/>
                <a:gd name="T46" fmla="*/ 1185 w 1288"/>
                <a:gd name="T47" fmla="*/ 161 h 1492"/>
                <a:gd name="T48" fmla="*/ 1271 w 1288"/>
                <a:gd name="T49" fmla="*/ 166 h 1492"/>
                <a:gd name="T50" fmla="*/ 1361 w 1288"/>
                <a:gd name="T51" fmla="*/ 169 h 1492"/>
                <a:gd name="T52" fmla="*/ 1396 w 1288"/>
                <a:gd name="T53" fmla="*/ 181 h 1492"/>
                <a:gd name="T54" fmla="*/ 1414 w 1288"/>
                <a:gd name="T55" fmla="*/ 188 h 1492"/>
                <a:gd name="T56" fmla="*/ 1488 w 1288"/>
                <a:gd name="T57" fmla="*/ 192 h 1492"/>
                <a:gd name="T58" fmla="*/ 1612 w 1288"/>
                <a:gd name="T59" fmla="*/ 193 h 1492"/>
                <a:gd name="T60" fmla="*/ 1689 w 1288"/>
                <a:gd name="T61" fmla="*/ 184 h 1492"/>
                <a:gd name="T62" fmla="*/ 1811 w 1288"/>
                <a:gd name="T63" fmla="*/ 178 h 1492"/>
                <a:gd name="T64" fmla="*/ 1889 w 1288"/>
                <a:gd name="T65" fmla="*/ 173 h 1492"/>
                <a:gd name="T66" fmla="*/ 1945 w 1288"/>
                <a:gd name="T67" fmla="*/ 177 h 1492"/>
                <a:gd name="T68" fmla="*/ 2006 w 1288"/>
                <a:gd name="T69" fmla="*/ 183 h 1492"/>
                <a:gd name="T70" fmla="*/ 2054 w 1288"/>
                <a:gd name="T71" fmla="*/ 183 h 1492"/>
                <a:gd name="T72" fmla="*/ 2061 w 1288"/>
                <a:gd name="T73" fmla="*/ 177 h 1492"/>
                <a:gd name="T74" fmla="*/ 2095 w 1288"/>
                <a:gd name="T75" fmla="*/ 171 h 1492"/>
                <a:gd name="T76" fmla="*/ 2136 w 1288"/>
                <a:gd name="T77" fmla="*/ 177 h 1492"/>
                <a:gd name="T78" fmla="*/ 2181 w 1288"/>
                <a:gd name="T79" fmla="*/ 180 h 1492"/>
                <a:gd name="T80" fmla="*/ 2259 w 1288"/>
                <a:gd name="T81" fmla="*/ 168 h 1492"/>
                <a:gd name="T82" fmla="*/ 2267 w 1288"/>
                <a:gd name="T83" fmla="*/ 127 h 1492"/>
                <a:gd name="T84" fmla="*/ 2246 w 1288"/>
                <a:gd name="T85" fmla="*/ 113 h 1492"/>
                <a:gd name="T86" fmla="*/ 2124 w 1288"/>
                <a:gd name="T87" fmla="*/ 96 h 1492"/>
                <a:gd name="T88" fmla="*/ 2057 w 1288"/>
                <a:gd name="T89" fmla="*/ 106 h 1492"/>
                <a:gd name="T90" fmla="*/ 1980 w 1288"/>
                <a:gd name="T91" fmla="*/ 112 h 1492"/>
                <a:gd name="T92" fmla="*/ 1886 w 1288"/>
                <a:gd name="T93" fmla="*/ 98 h 1492"/>
                <a:gd name="T94" fmla="*/ 1728 w 1288"/>
                <a:gd name="T95" fmla="*/ 91 h 1492"/>
                <a:gd name="T96" fmla="*/ 1570 w 1288"/>
                <a:gd name="T97" fmla="*/ 83 h 1492"/>
                <a:gd name="T98" fmla="*/ 1361 w 1288"/>
                <a:gd name="T99" fmla="*/ 69 h 1492"/>
                <a:gd name="T100" fmla="*/ 1313 w 1288"/>
                <a:gd name="T101" fmla="*/ 46 h 1492"/>
                <a:gd name="T102" fmla="*/ 1309 w 1288"/>
                <a:gd name="T103" fmla="*/ 28 h 1492"/>
                <a:gd name="T104" fmla="*/ 1226 w 1288"/>
                <a:gd name="T105" fmla="*/ 5 h 1492"/>
                <a:gd name="T106" fmla="*/ 892 w 1288"/>
                <a:gd name="T107" fmla="*/ 11 h 1492"/>
                <a:gd name="T108" fmla="*/ 659 w 1288"/>
                <a:gd name="T109" fmla="*/ 12 h 1492"/>
                <a:gd name="T110" fmla="*/ 487 w 1288"/>
                <a:gd name="T111" fmla="*/ 7 h 1492"/>
                <a:gd name="T112" fmla="*/ 298 w 1288"/>
                <a:gd name="T113" fmla="*/ 3 h 1492"/>
                <a:gd name="T114" fmla="*/ 141 w 1288"/>
                <a:gd name="T115" fmla="*/ 14 h 1492"/>
                <a:gd name="T116" fmla="*/ 88 w 1288"/>
                <a:gd name="T117" fmla="*/ 23 h 1492"/>
                <a:gd name="T118" fmla="*/ 112 w 1288"/>
                <a:gd name="T119" fmla="*/ 37 h 1492"/>
                <a:gd name="T120" fmla="*/ 100 w 1288"/>
                <a:gd name="T121" fmla="*/ 49 h 1492"/>
                <a:gd name="T122" fmla="*/ 44 w 1288"/>
                <a:gd name="T123" fmla="*/ 48 h 149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88" h="1492">
                  <a:moveTo>
                    <a:pt x="3" y="354"/>
                  </a:moveTo>
                  <a:lnTo>
                    <a:pt x="4" y="362"/>
                  </a:lnTo>
                  <a:lnTo>
                    <a:pt x="5" y="365"/>
                  </a:lnTo>
                  <a:lnTo>
                    <a:pt x="5" y="371"/>
                  </a:lnTo>
                  <a:lnTo>
                    <a:pt x="4" y="375"/>
                  </a:lnTo>
                  <a:lnTo>
                    <a:pt x="4" y="380"/>
                  </a:lnTo>
                  <a:lnTo>
                    <a:pt x="3" y="395"/>
                  </a:lnTo>
                  <a:lnTo>
                    <a:pt x="0" y="399"/>
                  </a:lnTo>
                  <a:lnTo>
                    <a:pt x="3" y="414"/>
                  </a:lnTo>
                  <a:lnTo>
                    <a:pt x="7" y="423"/>
                  </a:lnTo>
                  <a:lnTo>
                    <a:pt x="8" y="431"/>
                  </a:lnTo>
                  <a:lnTo>
                    <a:pt x="11" y="442"/>
                  </a:lnTo>
                  <a:lnTo>
                    <a:pt x="12" y="450"/>
                  </a:lnTo>
                  <a:lnTo>
                    <a:pt x="9" y="461"/>
                  </a:lnTo>
                  <a:lnTo>
                    <a:pt x="7" y="463"/>
                  </a:lnTo>
                  <a:lnTo>
                    <a:pt x="6" y="468"/>
                  </a:lnTo>
                  <a:lnTo>
                    <a:pt x="9" y="483"/>
                  </a:lnTo>
                  <a:lnTo>
                    <a:pt x="11" y="483"/>
                  </a:lnTo>
                  <a:lnTo>
                    <a:pt x="11" y="491"/>
                  </a:lnTo>
                  <a:lnTo>
                    <a:pt x="12" y="496"/>
                  </a:lnTo>
                  <a:lnTo>
                    <a:pt x="7" y="500"/>
                  </a:lnTo>
                  <a:lnTo>
                    <a:pt x="4" y="502"/>
                  </a:lnTo>
                  <a:lnTo>
                    <a:pt x="3" y="509"/>
                  </a:lnTo>
                  <a:lnTo>
                    <a:pt x="6" y="513"/>
                  </a:lnTo>
                  <a:lnTo>
                    <a:pt x="6" y="517"/>
                  </a:lnTo>
                  <a:lnTo>
                    <a:pt x="2" y="528"/>
                  </a:lnTo>
                  <a:lnTo>
                    <a:pt x="2" y="534"/>
                  </a:lnTo>
                  <a:lnTo>
                    <a:pt x="6" y="539"/>
                  </a:lnTo>
                  <a:lnTo>
                    <a:pt x="8" y="539"/>
                  </a:lnTo>
                  <a:lnTo>
                    <a:pt x="8" y="543"/>
                  </a:lnTo>
                  <a:lnTo>
                    <a:pt x="11" y="551"/>
                  </a:lnTo>
                  <a:lnTo>
                    <a:pt x="11" y="556"/>
                  </a:lnTo>
                  <a:lnTo>
                    <a:pt x="13" y="566"/>
                  </a:lnTo>
                  <a:lnTo>
                    <a:pt x="12" y="569"/>
                  </a:lnTo>
                  <a:lnTo>
                    <a:pt x="17" y="569"/>
                  </a:lnTo>
                  <a:lnTo>
                    <a:pt x="23" y="575"/>
                  </a:lnTo>
                  <a:lnTo>
                    <a:pt x="37" y="582"/>
                  </a:lnTo>
                  <a:lnTo>
                    <a:pt x="39" y="586"/>
                  </a:lnTo>
                  <a:lnTo>
                    <a:pt x="39" y="594"/>
                  </a:lnTo>
                  <a:lnTo>
                    <a:pt x="43" y="596"/>
                  </a:lnTo>
                  <a:lnTo>
                    <a:pt x="46" y="607"/>
                  </a:lnTo>
                  <a:lnTo>
                    <a:pt x="49" y="610"/>
                  </a:lnTo>
                  <a:lnTo>
                    <a:pt x="53" y="607"/>
                  </a:lnTo>
                  <a:lnTo>
                    <a:pt x="57" y="609"/>
                  </a:lnTo>
                  <a:lnTo>
                    <a:pt x="62" y="610"/>
                  </a:lnTo>
                  <a:lnTo>
                    <a:pt x="65" y="614"/>
                  </a:lnTo>
                  <a:lnTo>
                    <a:pt x="66" y="622"/>
                  </a:lnTo>
                  <a:lnTo>
                    <a:pt x="67" y="627"/>
                  </a:lnTo>
                  <a:lnTo>
                    <a:pt x="70" y="633"/>
                  </a:lnTo>
                  <a:lnTo>
                    <a:pt x="70" y="637"/>
                  </a:lnTo>
                  <a:lnTo>
                    <a:pt x="72" y="644"/>
                  </a:lnTo>
                  <a:lnTo>
                    <a:pt x="73" y="650"/>
                  </a:lnTo>
                  <a:lnTo>
                    <a:pt x="72" y="657"/>
                  </a:lnTo>
                  <a:lnTo>
                    <a:pt x="74" y="659"/>
                  </a:lnTo>
                  <a:lnTo>
                    <a:pt x="78" y="672"/>
                  </a:lnTo>
                  <a:lnTo>
                    <a:pt x="79" y="678"/>
                  </a:lnTo>
                  <a:lnTo>
                    <a:pt x="81" y="682"/>
                  </a:lnTo>
                  <a:lnTo>
                    <a:pt x="87" y="685"/>
                  </a:lnTo>
                  <a:lnTo>
                    <a:pt x="90" y="693"/>
                  </a:lnTo>
                  <a:lnTo>
                    <a:pt x="97" y="700"/>
                  </a:lnTo>
                  <a:lnTo>
                    <a:pt x="100" y="704"/>
                  </a:lnTo>
                  <a:lnTo>
                    <a:pt x="102" y="704"/>
                  </a:lnTo>
                  <a:lnTo>
                    <a:pt x="110" y="719"/>
                  </a:lnTo>
                  <a:lnTo>
                    <a:pt x="112" y="728"/>
                  </a:lnTo>
                  <a:lnTo>
                    <a:pt x="114" y="734"/>
                  </a:lnTo>
                  <a:lnTo>
                    <a:pt x="120" y="740"/>
                  </a:lnTo>
                  <a:lnTo>
                    <a:pt x="125" y="747"/>
                  </a:lnTo>
                  <a:lnTo>
                    <a:pt x="125" y="753"/>
                  </a:lnTo>
                  <a:lnTo>
                    <a:pt x="128" y="764"/>
                  </a:lnTo>
                  <a:lnTo>
                    <a:pt x="126" y="771"/>
                  </a:lnTo>
                  <a:lnTo>
                    <a:pt x="127" y="773"/>
                  </a:lnTo>
                  <a:lnTo>
                    <a:pt x="132" y="783"/>
                  </a:lnTo>
                  <a:lnTo>
                    <a:pt x="137" y="781"/>
                  </a:lnTo>
                  <a:lnTo>
                    <a:pt x="139" y="768"/>
                  </a:lnTo>
                  <a:lnTo>
                    <a:pt x="144" y="770"/>
                  </a:lnTo>
                  <a:lnTo>
                    <a:pt x="147" y="764"/>
                  </a:lnTo>
                  <a:lnTo>
                    <a:pt x="151" y="751"/>
                  </a:lnTo>
                  <a:lnTo>
                    <a:pt x="151" y="738"/>
                  </a:lnTo>
                  <a:lnTo>
                    <a:pt x="152" y="736"/>
                  </a:lnTo>
                  <a:lnTo>
                    <a:pt x="156" y="734"/>
                  </a:lnTo>
                  <a:lnTo>
                    <a:pt x="160" y="741"/>
                  </a:lnTo>
                  <a:lnTo>
                    <a:pt x="163" y="743"/>
                  </a:lnTo>
                  <a:lnTo>
                    <a:pt x="164" y="738"/>
                  </a:lnTo>
                  <a:lnTo>
                    <a:pt x="171" y="743"/>
                  </a:lnTo>
                  <a:lnTo>
                    <a:pt x="172" y="745"/>
                  </a:lnTo>
                  <a:lnTo>
                    <a:pt x="183" y="755"/>
                  </a:lnTo>
                  <a:lnTo>
                    <a:pt x="190" y="762"/>
                  </a:lnTo>
                  <a:lnTo>
                    <a:pt x="193" y="762"/>
                  </a:lnTo>
                  <a:lnTo>
                    <a:pt x="197" y="764"/>
                  </a:lnTo>
                  <a:lnTo>
                    <a:pt x="199" y="768"/>
                  </a:lnTo>
                  <a:lnTo>
                    <a:pt x="197" y="770"/>
                  </a:lnTo>
                  <a:lnTo>
                    <a:pt x="197" y="781"/>
                  </a:lnTo>
                  <a:lnTo>
                    <a:pt x="199" y="786"/>
                  </a:lnTo>
                  <a:lnTo>
                    <a:pt x="199" y="792"/>
                  </a:lnTo>
                  <a:lnTo>
                    <a:pt x="197" y="800"/>
                  </a:lnTo>
                  <a:lnTo>
                    <a:pt x="202" y="807"/>
                  </a:lnTo>
                  <a:lnTo>
                    <a:pt x="214" y="820"/>
                  </a:lnTo>
                  <a:lnTo>
                    <a:pt x="219" y="829"/>
                  </a:lnTo>
                  <a:lnTo>
                    <a:pt x="220" y="837"/>
                  </a:lnTo>
                  <a:lnTo>
                    <a:pt x="225" y="850"/>
                  </a:lnTo>
                  <a:lnTo>
                    <a:pt x="227" y="861"/>
                  </a:lnTo>
                  <a:lnTo>
                    <a:pt x="230" y="867"/>
                  </a:lnTo>
                  <a:lnTo>
                    <a:pt x="232" y="873"/>
                  </a:lnTo>
                  <a:lnTo>
                    <a:pt x="237" y="874"/>
                  </a:lnTo>
                  <a:lnTo>
                    <a:pt x="240" y="880"/>
                  </a:lnTo>
                  <a:lnTo>
                    <a:pt x="244" y="884"/>
                  </a:lnTo>
                  <a:lnTo>
                    <a:pt x="246" y="889"/>
                  </a:lnTo>
                  <a:lnTo>
                    <a:pt x="250" y="891"/>
                  </a:lnTo>
                  <a:lnTo>
                    <a:pt x="251" y="895"/>
                  </a:lnTo>
                  <a:lnTo>
                    <a:pt x="256" y="899"/>
                  </a:lnTo>
                  <a:lnTo>
                    <a:pt x="256" y="910"/>
                  </a:lnTo>
                  <a:lnTo>
                    <a:pt x="260" y="914"/>
                  </a:lnTo>
                  <a:lnTo>
                    <a:pt x="259" y="919"/>
                  </a:lnTo>
                  <a:lnTo>
                    <a:pt x="262" y="927"/>
                  </a:lnTo>
                  <a:lnTo>
                    <a:pt x="264" y="938"/>
                  </a:lnTo>
                  <a:lnTo>
                    <a:pt x="264" y="947"/>
                  </a:lnTo>
                  <a:lnTo>
                    <a:pt x="267" y="953"/>
                  </a:lnTo>
                  <a:lnTo>
                    <a:pt x="268" y="960"/>
                  </a:lnTo>
                  <a:lnTo>
                    <a:pt x="273" y="968"/>
                  </a:lnTo>
                  <a:lnTo>
                    <a:pt x="276" y="964"/>
                  </a:lnTo>
                  <a:lnTo>
                    <a:pt x="281" y="960"/>
                  </a:lnTo>
                  <a:lnTo>
                    <a:pt x="286" y="962"/>
                  </a:lnTo>
                  <a:lnTo>
                    <a:pt x="289" y="957"/>
                  </a:lnTo>
                  <a:lnTo>
                    <a:pt x="295" y="955"/>
                  </a:lnTo>
                  <a:lnTo>
                    <a:pt x="300" y="959"/>
                  </a:lnTo>
                  <a:lnTo>
                    <a:pt x="301" y="962"/>
                  </a:lnTo>
                  <a:lnTo>
                    <a:pt x="306" y="964"/>
                  </a:lnTo>
                  <a:lnTo>
                    <a:pt x="309" y="972"/>
                  </a:lnTo>
                  <a:lnTo>
                    <a:pt x="311" y="975"/>
                  </a:lnTo>
                  <a:lnTo>
                    <a:pt x="309" y="979"/>
                  </a:lnTo>
                  <a:lnTo>
                    <a:pt x="307" y="992"/>
                  </a:lnTo>
                  <a:lnTo>
                    <a:pt x="304" y="996"/>
                  </a:lnTo>
                  <a:lnTo>
                    <a:pt x="304" y="1000"/>
                  </a:lnTo>
                  <a:lnTo>
                    <a:pt x="306" y="1009"/>
                  </a:lnTo>
                  <a:lnTo>
                    <a:pt x="303" y="1018"/>
                  </a:lnTo>
                  <a:lnTo>
                    <a:pt x="304" y="1022"/>
                  </a:lnTo>
                  <a:lnTo>
                    <a:pt x="311" y="1020"/>
                  </a:lnTo>
                  <a:lnTo>
                    <a:pt x="312" y="1024"/>
                  </a:lnTo>
                  <a:lnTo>
                    <a:pt x="315" y="1030"/>
                  </a:lnTo>
                  <a:lnTo>
                    <a:pt x="319" y="1032"/>
                  </a:lnTo>
                  <a:lnTo>
                    <a:pt x="320" y="1037"/>
                  </a:lnTo>
                  <a:lnTo>
                    <a:pt x="318" y="1048"/>
                  </a:lnTo>
                  <a:lnTo>
                    <a:pt x="324" y="1054"/>
                  </a:lnTo>
                  <a:lnTo>
                    <a:pt x="330" y="1052"/>
                  </a:lnTo>
                  <a:lnTo>
                    <a:pt x="333" y="1056"/>
                  </a:lnTo>
                  <a:lnTo>
                    <a:pt x="336" y="1067"/>
                  </a:lnTo>
                  <a:lnTo>
                    <a:pt x="333" y="1073"/>
                  </a:lnTo>
                  <a:lnTo>
                    <a:pt x="337" y="1077"/>
                  </a:lnTo>
                  <a:lnTo>
                    <a:pt x="343" y="1080"/>
                  </a:lnTo>
                  <a:lnTo>
                    <a:pt x="345" y="1084"/>
                  </a:lnTo>
                  <a:lnTo>
                    <a:pt x="350" y="1078"/>
                  </a:lnTo>
                  <a:lnTo>
                    <a:pt x="354" y="1082"/>
                  </a:lnTo>
                  <a:lnTo>
                    <a:pt x="358" y="1075"/>
                  </a:lnTo>
                  <a:lnTo>
                    <a:pt x="363" y="1075"/>
                  </a:lnTo>
                  <a:lnTo>
                    <a:pt x="365" y="1077"/>
                  </a:lnTo>
                  <a:lnTo>
                    <a:pt x="367" y="1084"/>
                  </a:lnTo>
                  <a:lnTo>
                    <a:pt x="362" y="1103"/>
                  </a:lnTo>
                  <a:lnTo>
                    <a:pt x="361" y="1106"/>
                  </a:lnTo>
                  <a:lnTo>
                    <a:pt x="357" y="1121"/>
                  </a:lnTo>
                  <a:lnTo>
                    <a:pt x="360" y="1125"/>
                  </a:lnTo>
                  <a:lnTo>
                    <a:pt x="364" y="1125"/>
                  </a:lnTo>
                  <a:lnTo>
                    <a:pt x="365" y="1133"/>
                  </a:lnTo>
                  <a:lnTo>
                    <a:pt x="369" y="1135"/>
                  </a:lnTo>
                  <a:lnTo>
                    <a:pt x="371" y="1133"/>
                  </a:lnTo>
                  <a:lnTo>
                    <a:pt x="373" y="1136"/>
                  </a:lnTo>
                  <a:lnTo>
                    <a:pt x="378" y="1131"/>
                  </a:lnTo>
                  <a:lnTo>
                    <a:pt x="383" y="1133"/>
                  </a:lnTo>
                  <a:lnTo>
                    <a:pt x="388" y="1138"/>
                  </a:lnTo>
                  <a:lnTo>
                    <a:pt x="390" y="1146"/>
                  </a:lnTo>
                  <a:lnTo>
                    <a:pt x="396" y="1157"/>
                  </a:lnTo>
                  <a:lnTo>
                    <a:pt x="398" y="1155"/>
                  </a:lnTo>
                  <a:lnTo>
                    <a:pt x="405" y="1172"/>
                  </a:lnTo>
                  <a:lnTo>
                    <a:pt x="406" y="1181"/>
                  </a:lnTo>
                  <a:lnTo>
                    <a:pt x="408" y="1193"/>
                  </a:lnTo>
                  <a:lnTo>
                    <a:pt x="406" y="1198"/>
                  </a:lnTo>
                  <a:lnTo>
                    <a:pt x="412" y="1206"/>
                  </a:lnTo>
                  <a:lnTo>
                    <a:pt x="415" y="1206"/>
                  </a:lnTo>
                  <a:lnTo>
                    <a:pt x="418" y="1204"/>
                  </a:lnTo>
                  <a:lnTo>
                    <a:pt x="417" y="1194"/>
                  </a:lnTo>
                  <a:lnTo>
                    <a:pt x="416" y="1187"/>
                  </a:lnTo>
                  <a:lnTo>
                    <a:pt x="417" y="1179"/>
                  </a:lnTo>
                  <a:lnTo>
                    <a:pt x="424" y="1170"/>
                  </a:lnTo>
                  <a:lnTo>
                    <a:pt x="425" y="1181"/>
                  </a:lnTo>
                  <a:lnTo>
                    <a:pt x="424" y="1185"/>
                  </a:lnTo>
                  <a:lnTo>
                    <a:pt x="424" y="1198"/>
                  </a:lnTo>
                  <a:lnTo>
                    <a:pt x="431" y="1202"/>
                  </a:lnTo>
                  <a:lnTo>
                    <a:pt x="432" y="1208"/>
                  </a:lnTo>
                  <a:lnTo>
                    <a:pt x="439" y="1206"/>
                  </a:lnTo>
                  <a:lnTo>
                    <a:pt x="436" y="1211"/>
                  </a:lnTo>
                  <a:lnTo>
                    <a:pt x="438" y="1213"/>
                  </a:lnTo>
                  <a:lnTo>
                    <a:pt x="441" y="1211"/>
                  </a:lnTo>
                  <a:lnTo>
                    <a:pt x="444" y="1215"/>
                  </a:lnTo>
                  <a:lnTo>
                    <a:pt x="445" y="1211"/>
                  </a:lnTo>
                  <a:lnTo>
                    <a:pt x="443" y="1206"/>
                  </a:lnTo>
                  <a:lnTo>
                    <a:pt x="446" y="1198"/>
                  </a:lnTo>
                  <a:lnTo>
                    <a:pt x="450" y="1193"/>
                  </a:lnTo>
                  <a:lnTo>
                    <a:pt x="453" y="1194"/>
                  </a:lnTo>
                  <a:lnTo>
                    <a:pt x="457" y="1191"/>
                  </a:lnTo>
                  <a:lnTo>
                    <a:pt x="460" y="1194"/>
                  </a:lnTo>
                  <a:lnTo>
                    <a:pt x="460" y="1200"/>
                  </a:lnTo>
                  <a:lnTo>
                    <a:pt x="464" y="1208"/>
                  </a:lnTo>
                  <a:lnTo>
                    <a:pt x="467" y="1208"/>
                  </a:lnTo>
                  <a:lnTo>
                    <a:pt x="467" y="1209"/>
                  </a:lnTo>
                  <a:lnTo>
                    <a:pt x="470" y="1213"/>
                  </a:lnTo>
                  <a:lnTo>
                    <a:pt x="473" y="1221"/>
                  </a:lnTo>
                  <a:lnTo>
                    <a:pt x="477" y="1221"/>
                  </a:lnTo>
                  <a:lnTo>
                    <a:pt x="480" y="1232"/>
                  </a:lnTo>
                  <a:lnTo>
                    <a:pt x="482" y="1234"/>
                  </a:lnTo>
                  <a:lnTo>
                    <a:pt x="484" y="1239"/>
                  </a:lnTo>
                  <a:lnTo>
                    <a:pt x="482" y="1239"/>
                  </a:lnTo>
                  <a:lnTo>
                    <a:pt x="486" y="1243"/>
                  </a:lnTo>
                  <a:lnTo>
                    <a:pt x="489" y="1245"/>
                  </a:lnTo>
                  <a:lnTo>
                    <a:pt x="492" y="1243"/>
                  </a:lnTo>
                  <a:lnTo>
                    <a:pt x="497" y="1245"/>
                  </a:lnTo>
                  <a:lnTo>
                    <a:pt x="502" y="1245"/>
                  </a:lnTo>
                  <a:lnTo>
                    <a:pt x="502" y="1247"/>
                  </a:lnTo>
                  <a:lnTo>
                    <a:pt x="504" y="1249"/>
                  </a:lnTo>
                  <a:lnTo>
                    <a:pt x="512" y="1245"/>
                  </a:lnTo>
                  <a:lnTo>
                    <a:pt x="513" y="1252"/>
                  </a:lnTo>
                  <a:lnTo>
                    <a:pt x="514" y="1254"/>
                  </a:lnTo>
                  <a:lnTo>
                    <a:pt x="520" y="1252"/>
                  </a:lnTo>
                  <a:lnTo>
                    <a:pt x="521" y="1256"/>
                  </a:lnTo>
                  <a:lnTo>
                    <a:pt x="523" y="1254"/>
                  </a:lnTo>
                  <a:lnTo>
                    <a:pt x="526" y="1258"/>
                  </a:lnTo>
                  <a:lnTo>
                    <a:pt x="527" y="1254"/>
                  </a:lnTo>
                  <a:lnTo>
                    <a:pt x="530" y="1260"/>
                  </a:lnTo>
                  <a:lnTo>
                    <a:pt x="535" y="1260"/>
                  </a:lnTo>
                  <a:lnTo>
                    <a:pt x="538" y="1252"/>
                  </a:lnTo>
                  <a:lnTo>
                    <a:pt x="542" y="1247"/>
                  </a:lnTo>
                  <a:lnTo>
                    <a:pt x="545" y="1251"/>
                  </a:lnTo>
                  <a:lnTo>
                    <a:pt x="546" y="1256"/>
                  </a:lnTo>
                  <a:lnTo>
                    <a:pt x="549" y="1256"/>
                  </a:lnTo>
                  <a:lnTo>
                    <a:pt x="549" y="1251"/>
                  </a:lnTo>
                  <a:lnTo>
                    <a:pt x="551" y="1245"/>
                  </a:lnTo>
                  <a:lnTo>
                    <a:pt x="555" y="1247"/>
                  </a:lnTo>
                  <a:lnTo>
                    <a:pt x="557" y="1245"/>
                  </a:lnTo>
                  <a:lnTo>
                    <a:pt x="558" y="1249"/>
                  </a:lnTo>
                  <a:lnTo>
                    <a:pt x="564" y="1245"/>
                  </a:lnTo>
                  <a:lnTo>
                    <a:pt x="568" y="1247"/>
                  </a:lnTo>
                  <a:lnTo>
                    <a:pt x="573" y="1239"/>
                  </a:lnTo>
                  <a:lnTo>
                    <a:pt x="576" y="1239"/>
                  </a:lnTo>
                  <a:lnTo>
                    <a:pt x="579" y="1241"/>
                  </a:lnTo>
                  <a:lnTo>
                    <a:pt x="580" y="1236"/>
                  </a:lnTo>
                  <a:lnTo>
                    <a:pt x="584" y="1234"/>
                  </a:lnTo>
                  <a:lnTo>
                    <a:pt x="586" y="1232"/>
                  </a:lnTo>
                  <a:lnTo>
                    <a:pt x="588" y="1239"/>
                  </a:lnTo>
                  <a:lnTo>
                    <a:pt x="591" y="1239"/>
                  </a:lnTo>
                  <a:lnTo>
                    <a:pt x="595" y="1245"/>
                  </a:lnTo>
                  <a:lnTo>
                    <a:pt x="598" y="1252"/>
                  </a:lnTo>
                  <a:lnTo>
                    <a:pt x="596" y="1266"/>
                  </a:lnTo>
                  <a:lnTo>
                    <a:pt x="598" y="1273"/>
                  </a:lnTo>
                  <a:lnTo>
                    <a:pt x="597" y="1282"/>
                  </a:lnTo>
                  <a:lnTo>
                    <a:pt x="596" y="1284"/>
                  </a:lnTo>
                  <a:lnTo>
                    <a:pt x="594" y="1297"/>
                  </a:lnTo>
                  <a:lnTo>
                    <a:pt x="593" y="1305"/>
                  </a:lnTo>
                  <a:lnTo>
                    <a:pt x="591" y="1309"/>
                  </a:lnTo>
                  <a:lnTo>
                    <a:pt x="588" y="1318"/>
                  </a:lnTo>
                  <a:lnTo>
                    <a:pt x="587" y="1320"/>
                  </a:lnTo>
                  <a:lnTo>
                    <a:pt x="587" y="1324"/>
                  </a:lnTo>
                  <a:lnTo>
                    <a:pt x="587" y="1331"/>
                  </a:lnTo>
                  <a:lnTo>
                    <a:pt x="588" y="1342"/>
                  </a:lnTo>
                  <a:lnTo>
                    <a:pt x="591" y="1346"/>
                  </a:lnTo>
                  <a:lnTo>
                    <a:pt x="592" y="1354"/>
                  </a:lnTo>
                  <a:lnTo>
                    <a:pt x="597" y="1359"/>
                  </a:lnTo>
                  <a:lnTo>
                    <a:pt x="599" y="1355"/>
                  </a:lnTo>
                  <a:lnTo>
                    <a:pt x="597" y="1344"/>
                  </a:lnTo>
                  <a:lnTo>
                    <a:pt x="600" y="1333"/>
                  </a:lnTo>
                  <a:lnTo>
                    <a:pt x="604" y="1318"/>
                  </a:lnTo>
                  <a:lnTo>
                    <a:pt x="608" y="1312"/>
                  </a:lnTo>
                  <a:lnTo>
                    <a:pt x="612" y="1314"/>
                  </a:lnTo>
                  <a:lnTo>
                    <a:pt x="615" y="1307"/>
                  </a:lnTo>
                  <a:lnTo>
                    <a:pt x="620" y="1292"/>
                  </a:lnTo>
                  <a:lnTo>
                    <a:pt x="625" y="1284"/>
                  </a:lnTo>
                  <a:lnTo>
                    <a:pt x="627" y="1284"/>
                  </a:lnTo>
                  <a:lnTo>
                    <a:pt x="631" y="1281"/>
                  </a:lnTo>
                  <a:lnTo>
                    <a:pt x="630" y="1269"/>
                  </a:lnTo>
                  <a:lnTo>
                    <a:pt x="631" y="1267"/>
                  </a:lnTo>
                  <a:lnTo>
                    <a:pt x="638" y="1266"/>
                  </a:lnTo>
                  <a:lnTo>
                    <a:pt x="639" y="1260"/>
                  </a:lnTo>
                  <a:lnTo>
                    <a:pt x="643" y="1252"/>
                  </a:lnTo>
                  <a:lnTo>
                    <a:pt x="646" y="1252"/>
                  </a:lnTo>
                  <a:lnTo>
                    <a:pt x="650" y="1245"/>
                  </a:lnTo>
                  <a:lnTo>
                    <a:pt x="653" y="1247"/>
                  </a:lnTo>
                  <a:lnTo>
                    <a:pt x="656" y="1245"/>
                  </a:lnTo>
                  <a:lnTo>
                    <a:pt x="661" y="1247"/>
                  </a:lnTo>
                  <a:lnTo>
                    <a:pt x="664" y="1243"/>
                  </a:lnTo>
                  <a:lnTo>
                    <a:pt x="663" y="1241"/>
                  </a:lnTo>
                  <a:lnTo>
                    <a:pt x="668" y="1236"/>
                  </a:lnTo>
                  <a:lnTo>
                    <a:pt x="671" y="1230"/>
                  </a:lnTo>
                  <a:lnTo>
                    <a:pt x="674" y="1234"/>
                  </a:lnTo>
                  <a:lnTo>
                    <a:pt x="678" y="1230"/>
                  </a:lnTo>
                  <a:lnTo>
                    <a:pt x="681" y="1232"/>
                  </a:lnTo>
                  <a:lnTo>
                    <a:pt x="694" y="1239"/>
                  </a:lnTo>
                  <a:lnTo>
                    <a:pt x="702" y="1247"/>
                  </a:lnTo>
                  <a:lnTo>
                    <a:pt x="702" y="1256"/>
                  </a:lnTo>
                  <a:lnTo>
                    <a:pt x="699" y="1266"/>
                  </a:lnTo>
                  <a:lnTo>
                    <a:pt x="700" y="1271"/>
                  </a:lnTo>
                  <a:lnTo>
                    <a:pt x="705" y="1275"/>
                  </a:lnTo>
                  <a:lnTo>
                    <a:pt x="715" y="1277"/>
                  </a:lnTo>
                  <a:lnTo>
                    <a:pt x="718" y="1279"/>
                  </a:lnTo>
                  <a:lnTo>
                    <a:pt x="722" y="1277"/>
                  </a:lnTo>
                  <a:lnTo>
                    <a:pt x="724" y="1281"/>
                  </a:lnTo>
                  <a:lnTo>
                    <a:pt x="730" y="1286"/>
                  </a:lnTo>
                  <a:lnTo>
                    <a:pt x="737" y="1288"/>
                  </a:lnTo>
                  <a:lnTo>
                    <a:pt x="741" y="1297"/>
                  </a:lnTo>
                  <a:lnTo>
                    <a:pt x="748" y="1301"/>
                  </a:lnTo>
                  <a:lnTo>
                    <a:pt x="749" y="1299"/>
                  </a:lnTo>
                  <a:lnTo>
                    <a:pt x="756" y="1288"/>
                  </a:lnTo>
                  <a:lnTo>
                    <a:pt x="760" y="1290"/>
                  </a:lnTo>
                  <a:lnTo>
                    <a:pt x="762" y="1288"/>
                  </a:lnTo>
                  <a:lnTo>
                    <a:pt x="764" y="1294"/>
                  </a:lnTo>
                  <a:lnTo>
                    <a:pt x="769" y="1301"/>
                  </a:lnTo>
                  <a:lnTo>
                    <a:pt x="771" y="1307"/>
                  </a:lnTo>
                  <a:lnTo>
                    <a:pt x="774" y="1307"/>
                  </a:lnTo>
                  <a:lnTo>
                    <a:pt x="781" y="1310"/>
                  </a:lnTo>
                  <a:lnTo>
                    <a:pt x="785" y="1318"/>
                  </a:lnTo>
                  <a:lnTo>
                    <a:pt x="781" y="1327"/>
                  </a:lnTo>
                  <a:lnTo>
                    <a:pt x="780" y="1348"/>
                  </a:lnTo>
                  <a:lnTo>
                    <a:pt x="776" y="1355"/>
                  </a:lnTo>
                  <a:lnTo>
                    <a:pt x="776" y="1370"/>
                  </a:lnTo>
                  <a:lnTo>
                    <a:pt x="779" y="1380"/>
                  </a:lnTo>
                  <a:lnTo>
                    <a:pt x="786" y="1387"/>
                  </a:lnTo>
                  <a:lnTo>
                    <a:pt x="785" y="1393"/>
                  </a:lnTo>
                  <a:lnTo>
                    <a:pt x="788" y="1393"/>
                  </a:lnTo>
                  <a:lnTo>
                    <a:pt x="794" y="1389"/>
                  </a:lnTo>
                  <a:lnTo>
                    <a:pt x="797" y="1391"/>
                  </a:lnTo>
                  <a:lnTo>
                    <a:pt x="801" y="1387"/>
                  </a:lnTo>
                  <a:lnTo>
                    <a:pt x="802" y="1391"/>
                  </a:lnTo>
                  <a:lnTo>
                    <a:pt x="806" y="1410"/>
                  </a:lnTo>
                  <a:lnTo>
                    <a:pt x="806" y="1419"/>
                  </a:lnTo>
                  <a:lnTo>
                    <a:pt x="804" y="1419"/>
                  </a:lnTo>
                  <a:lnTo>
                    <a:pt x="802" y="1423"/>
                  </a:lnTo>
                  <a:lnTo>
                    <a:pt x="801" y="1430"/>
                  </a:lnTo>
                  <a:lnTo>
                    <a:pt x="799" y="1432"/>
                  </a:lnTo>
                  <a:lnTo>
                    <a:pt x="798" y="1443"/>
                  </a:lnTo>
                  <a:lnTo>
                    <a:pt x="798" y="1447"/>
                  </a:lnTo>
                  <a:lnTo>
                    <a:pt x="801" y="1453"/>
                  </a:lnTo>
                  <a:lnTo>
                    <a:pt x="801" y="1458"/>
                  </a:lnTo>
                  <a:lnTo>
                    <a:pt x="803" y="1468"/>
                  </a:lnTo>
                  <a:lnTo>
                    <a:pt x="801" y="1473"/>
                  </a:lnTo>
                  <a:lnTo>
                    <a:pt x="801" y="1479"/>
                  </a:lnTo>
                  <a:lnTo>
                    <a:pt x="805" y="1479"/>
                  </a:lnTo>
                  <a:lnTo>
                    <a:pt x="811" y="1477"/>
                  </a:lnTo>
                  <a:lnTo>
                    <a:pt x="816" y="1477"/>
                  </a:lnTo>
                  <a:lnTo>
                    <a:pt x="822" y="1477"/>
                  </a:lnTo>
                  <a:lnTo>
                    <a:pt x="833" y="1473"/>
                  </a:lnTo>
                  <a:lnTo>
                    <a:pt x="837" y="1473"/>
                  </a:lnTo>
                  <a:lnTo>
                    <a:pt x="840" y="1475"/>
                  </a:lnTo>
                  <a:lnTo>
                    <a:pt x="846" y="1481"/>
                  </a:lnTo>
                  <a:lnTo>
                    <a:pt x="852" y="1483"/>
                  </a:lnTo>
                  <a:lnTo>
                    <a:pt x="855" y="1485"/>
                  </a:lnTo>
                  <a:lnTo>
                    <a:pt x="862" y="1488"/>
                  </a:lnTo>
                  <a:lnTo>
                    <a:pt x="867" y="1492"/>
                  </a:lnTo>
                  <a:lnTo>
                    <a:pt x="872" y="1492"/>
                  </a:lnTo>
                  <a:lnTo>
                    <a:pt x="880" y="1488"/>
                  </a:lnTo>
                  <a:lnTo>
                    <a:pt x="890" y="1490"/>
                  </a:lnTo>
                  <a:lnTo>
                    <a:pt x="899" y="1488"/>
                  </a:lnTo>
                  <a:lnTo>
                    <a:pt x="903" y="1490"/>
                  </a:lnTo>
                  <a:lnTo>
                    <a:pt x="905" y="1488"/>
                  </a:lnTo>
                  <a:lnTo>
                    <a:pt x="910" y="1485"/>
                  </a:lnTo>
                  <a:lnTo>
                    <a:pt x="915" y="1481"/>
                  </a:lnTo>
                  <a:lnTo>
                    <a:pt x="918" y="1481"/>
                  </a:lnTo>
                  <a:lnTo>
                    <a:pt x="919" y="1470"/>
                  </a:lnTo>
                  <a:lnTo>
                    <a:pt x="920" y="1464"/>
                  </a:lnTo>
                  <a:lnTo>
                    <a:pt x="921" y="1458"/>
                  </a:lnTo>
                  <a:lnTo>
                    <a:pt x="925" y="1453"/>
                  </a:lnTo>
                  <a:lnTo>
                    <a:pt x="929" y="1443"/>
                  </a:lnTo>
                  <a:lnTo>
                    <a:pt x="931" y="1441"/>
                  </a:lnTo>
                  <a:lnTo>
                    <a:pt x="935" y="1438"/>
                  </a:lnTo>
                  <a:lnTo>
                    <a:pt x="945" y="1421"/>
                  </a:lnTo>
                  <a:lnTo>
                    <a:pt x="950" y="1412"/>
                  </a:lnTo>
                  <a:lnTo>
                    <a:pt x="953" y="1410"/>
                  </a:lnTo>
                  <a:lnTo>
                    <a:pt x="963" y="1410"/>
                  </a:lnTo>
                  <a:lnTo>
                    <a:pt x="970" y="1410"/>
                  </a:lnTo>
                  <a:lnTo>
                    <a:pt x="974" y="1408"/>
                  </a:lnTo>
                  <a:lnTo>
                    <a:pt x="980" y="1404"/>
                  </a:lnTo>
                  <a:lnTo>
                    <a:pt x="983" y="1402"/>
                  </a:lnTo>
                  <a:lnTo>
                    <a:pt x="990" y="1398"/>
                  </a:lnTo>
                  <a:lnTo>
                    <a:pt x="999" y="1391"/>
                  </a:lnTo>
                  <a:lnTo>
                    <a:pt x="1004" y="1387"/>
                  </a:lnTo>
                  <a:lnTo>
                    <a:pt x="1007" y="1385"/>
                  </a:lnTo>
                  <a:lnTo>
                    <a:pt x="1015" y="1378"/>
                  </a:lnTo>
                  <a:lnTo>
                    <a:pt x="1020" y="1376"/>
                  </a:lnTo>
                  <a:lnTo>
                    <a:pt x="1023" y="1372"/>
                  </a:lnTo>
                  <a:lnTo>
                    <a:pt x="1026" y="1367"/>
                  </a:lnTo>
                  <a:lnTo>
                    <a:pt x="1027" y="1361"/>
                  </a:lnTo>
                  <a:lnTo>
                    <a:pt x="1028" y="1355"/>
                  </a:lnTo>
                  <a:lnTo>
                    <a:pt x="1028" y="1354"/>
                  </a:lnTo>
                  <a:lnTo>
                    <a:pt x="1034" y="1348"/>
                  </a:lnTo>
                  <a:lnTo>
                    <a:pt x="1038" y="1342"/>
                  </a:lnTo>
                  <a:lnTo>
                    <a:pt x="1042" y="1340"/>
                  </a:lnTo>
                  <a:lnTo>
                    <a:pt x="1045" y="1337"/>
                  </a:lnTo>
                  <a:lnTo>
                    <a:pt x="1050" y="1335"/>
                  </a:lnTo>
                  <a:lnTo>
                    <a:pt x="1058" y="1331"/>
                  </a:lnTo>
                  <a:lnTo>
                    <a:pt x="1064" y="1329"/>
                  </a:lnTo>
                  <a:lnTo>
                    <a:pt x="1066" y="1331"/>
                  </a:lnTo>
                  <a:lnTo>
                    <a:pt x="1068" y="1335"/>
                  </a:lnTo>
                  <a:lnTo>
                    <a:pt x="1070" y="1342"/>
                  </a:lnTo>
                  <a:lnTo>
                    <a:pt x="1074" y="1348"/>
                  </a:lnTo>
                  <a:lnTo>
                    <a:pt x="1077" y="1346"/>
                  </a:lnTo>
                  <a:lnTo>
                    <a:pt x="1082" y="1346"/>
                  </a:lnTo>
                  <a:lnTo>
                    <a:pt x="1086" y="1346"/>
                  </a:lnTo>
                  <a:lnTo>
                    <a:pt x="1087" y="1342"/>
                  </a:lnTo>
                  <a:lnTo>
                    <a:pt x="1091" y="1342"/>
                  </a:lnTo>
                  <a:lnTo>
                    <a:pt x="1091" y="1346"/>
                  </a:lnTo>
                  <a:lnTo>
                    <a:pt x="1092" y="1355"/>
                  </a:lnTo>
                  <a:lnTo>
                    <a:pt x="1092" y="1357"/>
                  </a:lnTo>
                  <a:lnTo>
                    <a:pt x="1097" y="1363"/>
                  </a:lnTo>
                  <a:lnTo>
                    <a:pt x="1099" y="1357"/>
                  </a:lnTo>
                  <a:lnTo>
                    <a:pt x="1102" y="1357"/>
                  </a:lnTo>
                  <a:lnTo>
                    <a:pt x="1105" y="1365"/>
                  </a:lnTo>
                  <a:lnTo>
                    <a:pt x="1108" y="1372"/>
                  </a:lnTo>
                  <a:lnTo>
                    <a:pt x="1110" y="1374"/>
                  </a:lnTo>
                  <a:lnTo>
                    <a:pt x="1113" y="1380"/>
                  </a:lnTo>
                  <a:lnTo>
                    <a:pt x="1116" y="1389"/>
                  </a:lnTo>
                  <a:lnTo>
                    <a:pt x="1118" y="1389"/>
                  </a:lnTo>
                  <a:lnTo>
                    <a:pt x="1123" y="1395"/>
                  </a:lnTo>
                  <a:lnTo>
                    <a:pt x="1125" y="1400"/>
                  </a:lnTo>
                  <a:lnTo>
                    <a:pt x="1129" y="1404"/>
                  </a:lnTo>
                  <a:lnTo>
                    <a:pt x="1132" y="1402"/>
                  </a:lnTo>
                  <a:lnTo>
                    <a:pt x="1135" y="1408"/>
                  </a:lnTo>
                  <a:lnTo>
                    <a:pt x="1137" y="1413"/>
                  </a:lnTo>
                  <a:lnTo>
                    <a:pt x="1140" y="1413"/>
                  </a:lnTo>
                  <a:lnTo>
                    <a:pt x="1140" y="1425"/>
                  </a:lnTo>
                  <a:lnTo>
                    <a:pt x="1142" y="1427"/>
                  </a:lnTo>
                  <a:lnTo>
                    <a:pt x="1143" y="1419"/>
                  </a:lnTo>
                  <a:lnTo>
                    <a:pt x="1145" y="1419"/>
                  </a:lnTo>
                  <a:lnTo>
                    <a:pt x="1150" y="1410"/>
                  </a:lnTo>
                  <a:lnTo>
                    <a:pt x="1153" y="1408"/>
                  </a:lnTo>
                  <a:lnTo>
                    <a:pt x="1155" y="1404"/>
                  </a:lnTo>
                  <a:lnTo>
                    <a:pt x="1158" y="1402"/>
                  </a:lnTo>
                  <a:lnTo>
                    <a:pt x="1159" y="1408"/>
                  </a:lnTo>
                  <a:lnTo>
                    <a:pt x="1162" y="1406"/>
                  </a:lnTo>
                  <a:lnTo>
                    <a:pt x="1162" y="1404"/>
                  </a:lnTo>
                  <a:lnTo>
                    <a:pt x="1162" y="1398"/>
                  </a:lnTo>
                  <a:lnTo>
                    <a:pt x="1163" y="1395"/>
                  </a:lnTo>
                  <a:lnTo>
                    <a:pt x="1165" y="1389"/>
                  </a:lnTo>
                  <a:lnTo>
                    <a:pt x="1162" y="1382"/>
                  </a:lnTo>
                  <a:lnTo>
                    <a:pt x="1160" y="1382"/>
                  </a:lnTo>
                  <a:lnTo>
                    <a:pt x="1160" y="1376"/>
                  </a:lnTo>
                  <a:lnTo>
                    <a:pt x="1161" y="1372"/>
                  </a:lnTo>
                  <a:lnTo>
                    <a:pt x="1162" y="1367"/>
                  </a:lnTo>
                  <a:lnTo>
                    <a:pt x="1164" y="1365"/>
                  </a:lnTo>
                  <a:lnTo>
                    <a:pt x="1163" y="1361"/>
                  </a:lnTo>
                  <a:lnTo>
                    <a:pt x="1164" y="1357"/>
                  </a:lnTo>
                  <a:lnTo>
                    <a:pt x="1167" y="1355"/>
                  </a:lnTo>
                  <a:lnTo>
                    <a:pt x="1168" y="1352"/>
                  </a:lnTo>
                  <a:lnTo>
                    <a:pt x="1169" y="1350"/>
                  </a:lnTo>
                  <a:lnTo>
                    <a:pt x="1171" y="1354"/>
                  </a:lnTo>
                  <a:lnTo>
                    <a:pt x="1173" y="1346"/>
                  </a:lnTo>
                  <a:lnTo>
                    <a:pt x="1172" y="1340"/>
                  </a:lnTo>
                  <a:lnTo>
                    <a:pt x="1176" y="1331"/>
                  </a:lnTo>
                  <a:lnTo>
                    <a:pt x="1176" y="1325"/>
                  </a:lnTo>
                  <a:lnTo>
                    <a:pt x="1178" y="1322"/>
                  </a:lnTo>
                  <a:lnTo>
                    <a:pt x="1179" y="1316"/>
                  </a:lnTo>
                  <a:lnTo>
                    <a:pt x="1182" y="1316"/>
                  </a:lnTo>
                  <a:lnTo>
                    <a:pt x="1184" y="1325"/>
                  </a:lnTo>
                  <a:lnTo>
                    <a:pt x="1185" y="1327"/>
                  </a:lnTo>
                  <a:lnTo>
                    <a:pt x="1188" y="1322"/>
                  </a:lnTo>
                  <a:lnTo>
                    <a:pt x="1190" y="1324"/>
                  </a:lnTo>
                  <a:lnTo>
                    <a:pt x="1191" y="1337"/>
                  </a:lnTo>
                  <a:lnTo>
                    <a:pt x="1194" y="1346"/>
                  </a:lnTo>
                  <a:lnTo>
                    <a:pt x="1195" y="1350"/>
                  </a:lnTo>
                  <a:lnTo>
                    <a:pt x="1197" y="1350"/>
                  </a:lnTo>
                  <a:lnTo>
                    <a:pt x="1197" y="1346"/>
                  </a:lnTo>
                  <a:lnTo>
                    <a:pt x="1201" y="1344"/>
                  </a:lnTo>
                  <a:lnTo>
                    <a:pt x="1204" y="1352"/>
                  </a:lnTo>
                  <a:lnTo>
                    <a:pt x="1205" y="1355"/>
                  </a:lnTo>
                  <a:lnTo>
                    <a:pt x="1208" y="1361"/>
                  </a:lnTo>
                  <a:lnTo>
                    <a:pt x="1207" y="1368"/>
                  </a:lnTo>
                  <a:lnTo>
                    <a:pt x="1208" y="1370"/>
                  </a:lnTo>
                  <a:lnTo>
                    <a:pt x="1211" y="1370"/>
                  </a:lnTo>
                  <a:lnTo>
                    <a:pt x="1212" y="1374"/>
                  </a:lnTo>
                  <a:lnTo>
                    <a:pt x="1214" y="1378"/>
                  </a:lnTo>
                  <a:lnTo>
                    <a:pt x="1218" y="1368"/>
                  </a:lnTo>
                  <a:lnTo>
                    <a:pt x="1222" y="1365"/>
                  </a:lnTo>
                  <a:lnTo>
                    <a:pt x="1221" y="1348"/>
                  </a:lnTo>
                  <a:lnTo>
                    <a:pt x="1224" y="1346"/>
                  </a:lnTo>
                  <a:lnTo>
                    <a:pt x="1231" y="1365"/>
                  </a:lnTo>
                  <a:lnTo>
                    <a:pt x="1231" y="1383"/>
                  </a:lnTo>
                  <a:lnTo>
                    <a:pt x="1233" y="1387"/>
                  </a:lnTo>
                  <a:lnTo>
                    <a:pt x="1242" y="1378"/>
                  </a:lnTo>
                  <a:lnTo>
                    <a:pt x="1246" y="1382"/>
                  </a:lnTo>
                  <a:lnTo>
                    <a:pt x="1252" y="1374"/>
                  </a:lnTo>
                  <a:lnTo>
                    <a:pt x="1255" y="1357"/>
                  </a:lnTo>
                  <a:lnTo>
                    <a:pt x="1249" y="1335"/>
                  </a:lnTo>
                  <a:lnTo>
                    <a:pt x="1251" y="1307"/>
                  </a:lnTo>
                  <a:lnTo>
                    <a:pt x="1255" y="1299"/>
                  </a:lnTo>
                  <a:lnTo>
                    <a:pt x="1253" y="1266"/>
                  </a:lnTo>
                  <a:lnTo>
                    <a:pt x="1264" y="1264"/>
                  </a:lnTo>
                  <a:lnTo>
                    <a:pt x="1266" y="1292"/>
                  </a:lnTo>
                  <a:lnTo>
                    <a:pt x="1275" y="1288"/>
                  </a:lnTo>
                  <a:lnTo>
                    <a:pt x="1272" y="1275"/>
                  </a:lnTo>
                  <a:lnTo>
                    <a:pt x="1279" y="1260"/>
                  </a:lnTo>
                  <a:lnTo>
                    <a:pt x="1278" y="1236"/>
                  </a:lnTo>
                  <a:lnTo>
                    <a:pt x="1286" y="1234"/>
                  </a:lnTo>
                  <a:lnTo>
                    <a:pt x="1287" y="1099"/>
                  </a:lnTo>
                  <a:lnTo>
                    <a:pt x="1284" y="1048"/>
                  </a:lnTo>
                  <a:lnTo>
                    <a:pt x="1285" y="1035"/>
                  </a:lnTo>
                  <a:lnTo>
                    <a:pt x="1284" y="1022"/>
                  </a:lnTo>
                  <a:lnTo>
                    <a:pt x="1288" y="1009"/>
                  </a:lnTo>
                  <a:lnTo>
                    <a:pt x="1284" y="1005"/>
                  </a:lnTo>
                  <a:lnTo>
                    <a:pt x="1277" y="990"/>
                  </a:lnTo>
                  <a:lnTo>
                    <a:pt x="1279" y="975"/>
                  </a:lnTo>
                  <a:lnTo>
                    <a:pt x="1275" y="966"/>
                  </a:lnTo>
                  <a:lnTo>
                    <a:pt x="1273" y="953"/>
                  </a:lnTo>
                  <a:lnTo>
                    <a:pt x="1268" y="946"/>
                  </a:lnTo>
                  <a:lnTo>
                    <a:pt x="1269" y="927"/>
                  </a:lnTo>
                  <a:lnTo>
                    <a:pt x="1272" y="925"/>
                  </a:lnTo>
                  <a:lnTo>
                    <a:pt x="1277" y="932"/>
                  </a:lnTo>
                  <a:lnTo>
                    <a:pt x="1279" y="936"/>
                  </a:lnTo>
                  <a:lnTo>
                    <a:pt x="1282" y="936"/>
                  </a:lnTo>
                  <a:lnTo>
                    <a:pt x="1283" y="929"/>
                  </a:lnTo>
                  <a:lnTo>
                    <a:pt x="1287" y="921"/>
                  </a:lnTo>
                  <a:lnTo>
                    <a:pt x="1269" y="878"/>
                  </a:lnTo>
                  <a:lnTo>
                    <a:pt x="1268" y="869"/>
                  </a:lnTo>
                  <a:lnTo>
                    <a:pt x="1263" y="854"/>
                  </a:lnTo>
                  <a:lnTo>
                    <a:pt x="1260" y="841"/>
                  </a:lnTo>
                  <a:lnTo>
                    <a:pt x="1261" y="839"/>
                  </a:lnTo>
                  <a:lnTo>
                    <a:pt x="1262" y="826"/>
                  </a:lnTo>
                  <a:lnTo>
                    <a:pt x="1255" y="807"/>
                  </a:lnTo>
                  <a:lnTo>
                    <a:pt x="1251" y="794"/>
                  </a:lnTo>
                  <a:lnTo>
                    <a:pt x="1251" y="775"/>
                  </a:lnTo>
                  <a:lnTo>
                    <a:pt x="1244" y="768"/>
                  </a:lnTo>
                  <a:lnTo>
                    <a:pt x="1241" y="758"/>
                  </a:lnTo>
                  <a:lnTo>
                    <a:pt x="1221" y="743"/>
                  </a:lnTo>
                  <a:lnTo>
                    <a:pt x="1215" y="749"/>
                  </a:lnTo>
                  <a:lnTo>
                    <a:pt x="1199" y="740"/>
                  </a:lnTo>
                  <a:lnTo>
                    <a:pt x="1196" y="749"/>
                  </a:lnTo>
                  <a:lnTo>
                    <a:pt x="1200" y="770"/>
                  </a:lnTo>
                  <a:lnTo>
                    <a:pt x="1196" y="775"/>
                  </a:lnTo>
                  <a:lnTo>
                    <a:pt x="1193" y="771"/>
                  </a:lnTo>
                  <a:lnTo>
                    <a:pt x="1190" y="783"/>
                  </a:lnTo>
                  <a:lnTo>
                    <a:pt x="1191" y="798"/>
                  </a:lnTo>
                  <a:lnTo>
                    <a:pt x="1185" y="800"/>
                  </a:lnTo>
                  <a:lnTo>
                    <a:pt x="1184" y="805"/>
                  </a:lnTo>
                  <a:lnTo>
                    <a:pt x="1167" y="801"/>
                  </a:lnTo>
                  <a:lnTo>
                    <a:pt x="1168" y="809"/>
                  </a:lnTo>
                  <a:lnTo>
                    <a:pt x="1162" y="807"/>
                  </a:lnTo>
                  <a:lnTo>
                    <a:pt x="1161" y="813"/>
                  </a:lnTo>
                  <a:lnTo>
                    <a:pt x="1153" y="803"/>
                  </a:lnTo>
                  <a:lnTo>
                    <a:pt x="1158" y="824"/>
                  </a:lnTo>
                  <a:lnTo>
                    <a:pt x="1155" y="829"/>
                  </a:lnTo>
                  <a:lnTo>
                    <a:pt x="1158" y="848"/>
                  </a:lnTo>
                  <a:lnTo>
                    <a:pt x="1155" y="854"/>
                  </a:lnTo>
                  <a:lnTo>
                    <a:pt x="1135" y="835"/>
                  </a:lnTo>
                  <a:lnTo>
                    <a:pt x="1128" y="816"/>
                  </a:lnTo>
                  <a:lnTo>
                    <a:pt x="1122" y="813"/>
                  </a:lnTo>
                  <a:lnTo>
                    <a:pt x="1114" y="822"/>
                  </a:lnTo>
                  <a:lnTo>
                    <a:pt x="1121" y="843"/>
                  </a:lnTo>
                  <a:lnTo>
                    <a:pt x="1120" y="859"/>
                  </a:lnTo>
                  <a:lnTo>
                    <a:pt x="1117" y="865"/>
                  </a:lnTo>
                  <a:lnTo>
                    <a:pt x="1115" y="863"/>
                  </a:lnTo>
                  <a:lnTo>
                    <a:pt x="1113" y="844"/>
                  </a:lnTo>
                  <a:lnTo>
                    <a:pt x="1111" y="839"/>
                  </a:lnTo>
                  <a:lnTo>
                    <a:pt x="1097" y="835"/>
                  </a:lnTo>
                  <a:lnTo>
                    <a:pt x="1092" y="841"/>
                  </a:lnTo>
                  <a:lnTo>
                    <a:pt x="1085" y="829"/>
                  </a:lnTo>
                  <a:lnTo>
                    <a:pt x="1073" y="828"/>
                  </a:lnTo>
                  <a:lnTo>
                    <a:pt x="1066" y="794"/>
                  </a:lnTo>
                  <a:lnTo>
                    <a:pt x="1071" y="781"/>
                  </a:lnTo>
                  <a:lnTo>
                    <a:pt x="1071" y="764"/>
                  </a:lnTo>
                  <a:lnTo>
                    <a:pt x="1067" y="762"/>
                  </a:lnTo>
                  <a:lnTo>
                    <a:pt x="1064" y="751"/>
                  </a:lnTo>
                  <a:lnTo>
                    <a:pt x="1050" y="747"/>
                  </a:lnTo>
                  <a:lnTo>
                    <a:pt x="1043" y="740"/>
                  </a:lnTo>
                  <a:lnTo>
                    <a:pt x="1039" y="730"/>
                  </a:lnTo>
                  <a:lnTo>
                    <a:pt x="1041" y="721"/>
                  </a:lnTo>
                  <a:lnTo>
                    <a:pt x="1025" y="682"/>
                  </a:lnTo>
                  <a:lnTo>
                    <a:pt x="1012" y="689"/>
                  </a:lnTo>
                  <a:lnTo>
                    <a:pt x="1010" y="685"/>
                  </a:lnTo>
                  <a:lnTo>
                    <a:pt x="1003" y="695"/>
                  </a:lnTo>
                  <a:lnTo>
                    <a:pt x="998" y="693"/>
                  </a:lnTo>
                  <a:lnTo>
                    <a:pt x="991" y="704"/>
                  </a:lnTo>
                  <a:lnTo>
                    <a:pt x="980" y="704"/>
                  </a:lnTo>
                  <a:lnTo>
                    <a:pt x="975" y="698"/>
                  </a:lnTo>
                  <a:lnTo>
                    <a:pt x="969" y="683"/>
                  </a:lnTo>
                  <a:lnTo>
                    <a:pt x="963" y="680"/>
                  </a:lnTo>
                  <a:lnTo>
                    <a:pt x="955" y="691"/>
                  </a:lnTo>
                  <a:lnTo>
                    <a:pt x="943" y="680"/>
                  </a:lnTo>
                  <a:lnTo>
                    <a:pt x="937" y="665"/>
                  </a:lnTo>
                  <a:lnTo>
                    <a:pt x="931" y="663"/>
                  </a:lnTo>
                  <a:lnTo>
                    <a:pt x="925" y="667"/>
                  </a:lnTo>
                  <a:lnTo>
                    <a:pt x="922" y="648"/>
                  </a:lnTo>
                  <a:lnTo>
                    <a:pt x="913" y="650"/>
                  </a:lnTo>
                  <a:lnTo>
                    <a:pt x="903" y="640"/>
                  </a:lnTo>
                  <a:lnTo>
                    <a:pt x="893" y="642"/>
                  </a:lnTo>
                  <a:lnTo>
                    <a:pt x="887" y="639"/>
                  </a:lnTo>
                  <a:lnTo>
                    <a:pt x="874" y="639"/>
                  </a:lnTo>
                  <a:lnTo>
                    <a:pt x="872" y="616"/>
                  </a:lnTo>
                  <a:lnTo>
                    <a:pt x="867" y="614"/>
                  </a:lnTo>
                  <a:lnTo>
                    <a:pt x="860" y="620"/>
                  </a:lnTo>
                  <a:lnTo>
                    <a:pt x="827" y="566"/>
                  </a:lnTo>
                  <a:lnTo>
                    <a:pt x="828" y="543"/>
                  </a:lnTo>
                  <a:lnTo>
                    <a:pt x="817" y="537"/>
                  </a:lnTo>
                  <a:lnTo>
                    <a:pt x="812" y="545"/>
                  </a:lnTo>
                  <a:lnTo>
                    <a:pt x="802" y="545"/>
                  </a:lnTo>
                  <a:lnTo>
                    <a:pt x="789" y="560"/>
                  </a:lnTo>
                  <a:lnTo>
                    <a:pt x="784" y="558"/>
                  </a:lnTo>
                  <a:lnTo>
                    <a:pt x="769" y="530"/>
                  </a:lnTo>
                  <a:lnTo>
                    <a:pt x="759" y="523"/>
                  </a:lnTo>
                  <a:lnTo>
                    <a:pt x="755" y="491"/>
                  </a:lnTo>
                  <a:lnTo>
                    <a:pt x="745" y="478"/>
                  </a:lnTo>
                  <a:lnTo>
                    <a:pt x="745" y="466"/>
                  </a:lnTo>
                  <a:lnTo>
                    <a:pt x="739" y="451"/>
                  </a:lnTo>
                  <a:lnTo>
                    <a:pt x="740" y="444"/>
                  </a:lnTo>
                  <a:lnTo>
                    <a:pt x="733" y="427"/>
                  </a:lnTo>
                  <a:lnTo>
                    <a:pt x="726" y="403"/>
                  </a:lnTo>
                  <a:lnTo>
                    <a:pt x="729" y="395"/>
                  </a:lnTo>
                  <a:lnTo>
                    <a:pt x="736" y="393"/>
                  </a:lnTo>
                  <a:lnTo>
                    <a:pt x="742" y="380"/>
                  </a:lnTo>
                  <a:lnTo>
                    <a:pt x="741" y="356"/>
                  </a:lnTo>
                  <a:lnTo>
                    <a:pt x="743" y="330"/>
                  </a:lnTo>
                  <a:lnTo>
                    <a:pt x="741" y="307"/>
                  </a:lnTo>
                  <a:lnTo>
                    <a:pt x="748" y="311"/>
                  </a:lnTo>
                  <a:lnTo>
                    <a:pt x="751" y="307"/>
                  </a:lnTo>
                  <a:lnTo>
                    <a:pt x="747" y="294"/>
                  </a:lnTo>
                  <a:lnTo>
                    <a:pt x="737" y="287"/>
                  </a:lnTo>
                  <a:lnTo>
                    <a:pt x="734" y="281"/>
                  </a:lnTo>
                  <a:lnTo>
                    <a:pt x="737" y="253"/>
                  </a:lnTo>
                  <a:lnTo>
                    <a:pt x="729" y="232"/>
                  </a:lnTo>
                  <a:lnTo>
                    <a:pt x="734" y="227"/>
                  </a:lnTo>
                  <a:lnTo>
                    <a:pt x="735" y="217"/>
                  </a:lnTo>
                  <a:lnTo>
                    <a:pt x="739" y="212"/>
                  </a:lnTo>
                  <a:lnTo>
                    <a:pt x="747" y="210"/>
                  </a:lnTo>
                  <a:lnTo>
                    <a:pt x="759" y="150"/>
                  </a:lnTo>
                  <a:lnTo>
                    <a:pt x="742" y="143"/>
                  </a:lnTo>
                  <a:lnTo>
                    <a:pt x="736" y="126"/>
                  </a:lnTo>
                  <a:lnTo>
                    <a:pt x="739" y="116"/>
                  </a:lnTo>
                  <a:lnTo>
                    <a:pt x="744" y="118"/>
                  </a:lnTo>
                  <a:lnTo>
                    <a:pt x="754" y="115"/>
                  </a:lnTo>
                  <a:lnTo>
                    <a:pt x="729" y="77"/>
                  </a:lnTo>
                  <a:lnTo>
                    <a:pt x="726" y="83"/>
                  </a:lnTo>
                  <a:lnTo>
                    <a:pt x="707" y="60"/>
                  </a:lnTo>
                  <a:lnTo>
                    <a:pt x="702" y="68"/>
                  </a:lnTo>
                  <a:lnTo>
                    <a:pt x="692" y="42"/>
                  </a:lnTo>
                  <a:lnTo>
                    <a:pt x="688" y="43"/>
                  </a:lnTo>
                  <a:lnTo>
                    <a:pt x="685" y="36"/>
                  </a:lnTo>
                  <a:lnTo>
                    <a:pt x="664" y="40"/>
                  </a:lnTo>
                  <a:lnTo>
                    <a:pt x="658" y="36"/>
                  </a:lnTo>
                  <a:lnTo>
                    <a:pt x="645" y="42"/>
                  </a:lnTo>
                  <a:lnTo>
                    <a:pt x="625" y="38"/>
                  </a:lnTo>
                  <a:lnTo>
                    <a:pt x="623" y="27"/>
                  </a:lnTo>
                  <a:lnTo>
                    <a:pt x="602" y="38"/>
                  </a:lnTo>
                  <a:lnTo>
                    <a:pt x="585" y="30"/>
                  </a:lnTo>
                  <a:lnTo>
                    <a:pt x="545" y="40"/>
                  </a:lnTo>
                  <a:lnTo>
                    <a:pt x="534" y="75"/>
                  </a:lnTo>
                  <a:lnTo>
                    <a:pt x="504" y="86"/>
                  </a:lnTo>
                  <a:lnTo>
                    <a:pt x="500" y="96"/>
                  </a:lnTo>
                  <a:lnTo>
                    <a:pt x="496" y="94"/>
                  </a:lnTo>
                  <a:lnTo>
                    <a:pt x="496" y="88"/>
                  </a:lnTo>
                  <a:lnTo>
                    <a:pt x="478" y="70"/>
                  </a:lnTo>
                  <a:lnTo>
                    <a:pt x="433" y="86"/>
                  </a:lnTo>
                  <a:lnTo>
                    <a:pt x="429" y="85"/>
                  </a:lnTo>
                  <a:lnTo>
                    <a:pt x="427" y="92"/>
                  </a:lnTo>
                  <a:lnTo>
                    <a:pt x="404" y="105"/>
                  </a:lnTo>
                  <a:lnTo>
                    <a:pt x="400" y="96"/>
                  </a:lnTo>
                  <a:lnTo>
                    <a:pt x="393" y="94"/>
                  </a:lnTo>
                  <a:lnTo>
                    <a:pt x="389" y="100"/>
                  </a:lnTo>
                  <a:lnTo>
                    <a:pt x="372" y="94"/>
                  </a:lnTo>
                  <a:lnTo>
                    <a:pt x="366" y="83"/>
                  </a:lnTo>
                  <a:lnTo>
                    <a:pt x="354" y="75"/>
                  </a:lnTo>
                  <a:lnTo>
                    <a:pt x="347" y="75"/>
                  </a:lnTo>
                  <a:lnTo>
                    <a:pt x="338" y="53"/>
                  </a:lnTo>
                  <a:lnTo>
                    <a:pt x="340" y="34"/>
                  </a:lnTo>
                  <a:lnTo>
                    <a:pt x="335" y="27"/>
                  </a:lnTo>
                  <a:lnTo>
                    <a:pt x="321" y="30"/>
                  </a:lnTo>
                  <a:lnTo>
                    <a:pt x="317" y="23"/>
                  </a:lnTo>
                  <a:lnTo>
                    <a:pt x="307" y="17"/>
                  </a:lnTo>
                  <a:lnTo>
                    <a:pt x="297" y="34"/>
                  </a:lnTo>
                  <a:lnTo>
                    <a:pt x="279" y="42"/>
                  </a:lnTo>
                  <a:lnTo>
                    <a:pt x="275" y="56"/>
                  </a:lnTo>
                  <a:lnTo>
                    <a:pt x="266" y="64"/>
                  </a:lnTo>
                  <a:lnTo>
                    <a:pt x="245" y="56"/>
                  </a:lnTo>
                  <a:lnTo>
                    <a:pt x="240" y="40"/>
                  </a:lnTo>
                  <a:lnTo>
                    <a:pt x="226" y="38"/>
                  </a:lnTo>
                  <a:lnTo>
                    <a:pt x="225" y="30"/>
                  </a:lnTo>
                  <a:lnTo>
                    <a:pt x="218" y="23"/>
                  </a:lnTo>
                  <a:lnTo>
                    <a:pt x="217" y="32"/>
                  </a:lnTo>
                  <a:lnTo>
                    <a:pt x="213" y="36"/>
                  </a:lnTo>
                  <a:lnTo>
                    <a:pt x="193" y="19"/>
                  </a:lnTo>
                  <a:lnTo>
                    <a:pt x="186" y="0"/>
                  </a:lnTo>
                  <a:lnTo>
                    <a:pt x="169" y="15"/>
                  </a:lnTo>
                  <a:lnTo>
                    <a:pt x="168" y="25"/>
                  </a:lnTo>
                  <a:lnTo>
                    <a:pt x="158" y="42"/>
                  </a:lnTo>
                  <a:lnTo>
                    <a:pt x="152" y="45"/>
                  </a:lnTo>
                  <a:lnTo>
                    <a:pt x="144" y="71"/>
                  </a:lnTo>
                  <a:lnTo>
                    <a:pt x="139" y="68"/>
                  </a:lnTo>
                  <a:lnTo>
                    <a:pt x="134" y="83"/>
                  </a:lnTo>
                  <a:lnTo>
                    <a:pt x="137" y="90"/>
                  </a:lnTo>
                  <a:lnTo>
                    <a:pt x="133" y="94"/>
                  </a:lnTo>
                  <a:lnTo>
                    <a:pt x="133" y="100"/>
                  </a:lnTo>
                  <a:lnTo>
                    <a:pt x="129" y="109"/>
                  </a:lnTo>
                  <a:lnTo>
                    <a:pt x="130" y="113"/>
                  </a:lnTo>
                  <a:lnTo>
                    <a:pt x="126" y="118"/>
                  </a:lnTo>
                  <a:lnTo>
                    <a:pt x="80" y="107"/>
                  </a:lnTo>
                  <a:lnTo>
                    <a:pt x="75" y="118"/>
                  </a:lnTo>
                  <a:lnTo>
                    <a:pt x="73" y="118"/>
                  </a:lnTo>
                  <a:lnTo>
                    <a:pt x="72" y="124"/>
                  </a:lnTo>
                  <a:lnTo>
                    <a:pt x="69" y="131"/>
                  </a:lnTo>
                  <a:lnTo>
                    <a:pt x="63" y="139"/>
                  </a:lnTo>
                  <a:lnTo>
                    <a:pt x="53" y="143"/>
                  </a:lnTo>
                  <a:lnTo>
                    <a:pt x="51" y="148"/>
                  </a:lnTo>
                  <a:lnTo>
                    <a:pt x="54" y="152"/>
                  </a:lnTo>
                  <a:lnTo>
                    <a:pt x="53" y="158"/>
                  </a:lnTo>
                  <a:lnTo>
                    <a:pt x="50" y="161"/>
                  </a:lnTo>
                  <a:lnTo>
                    <a:pt x="48" y="171"/>
                  </a:lnTo>
                  <a:lnTo>
                    <a:pt x="49" y="178"/>
                  </a:lnTo>
                  <a:lnTo>
                    <a:pt x="50" y="186"/>
                  </a:lnTo>
                  <a:lnTo>
                    <a:pt x="49" y="193"/>
                  </a:lnTo>
                  <a:lnTo>
                    <a:pt x="44" y="201"/>
                  </a:lnTo>
                  <a:lnTo>
                    <a:pt x="44" y="210"/>
                  </a:lnTo>
                  <a:lnTo>
                    <a:pt x="46" y="223"/>
                  </a:lnTo>
                  <a:lnTo>
                    <a:pt x="47" y="231"/>
                  </a:lnTo>
                  <a:lnTo>
                    <a:pt x="51" y="246"/>
                  </a:lnTo>
                  <a:lnTo>
                    <a:pt x="54" y="251"/>
                  </a:lnTo>
                  <a:lnTo>
                    <a:pt x="58" y="266"/>
                  </a:lnTo>
                  <a:lnTo>
                    <a:pt x="58" y="274"/>
                  </a:lnTo>
                  <a:lnTo>
                    <a:pt x="61" y="279"/>
                  </a:lnTo>
                  <a:lnTo>
                    <a:pt x="63" y="281"/>
                  </a:lnTo>
                  <a:lnTo>
                    <a:pt x="63" y="290"/>
                  </a:lnTo>
                  <a:lnTo>
                    <a:pt x="60" y="296"/>
                  </a:lnTo>
                  <a:lnTo>
                    <a:pt x="59" y="302"/>
                  </a:lnTo>
                  <a:lnTo>
                    <a:pt x="59" y="307"/>
                  </a:lnTo>
                  <a:lnTo>
                    <a:pt x="64" y="313"/>
                  </a:lnTo>
                  <a:lnTo>
                    <a:pt x="64" y="326"/>
                  </a:lnTo>
                  <a:lnTo>
                    <a:pt x="61" y="335"/>
                  </a:lnTo>
                  <a:lnTo>
                    <a:pt x="62" y="341"/>
                  </a:lnTo>
                  <a:lnTo>
                    <a:pt x="59" y="358"/>
                  </a:lnTo>
                  <a:lnTo>
                    <a:pt x="60" y="362"/>
                  </a:lnTo>
                  <a:lnTo>
                    <a:pt x="57" y="369"/>
                  </a:lnTo>
                  <a:lnTo>
                    <a:pt x="56" y="378"/>
                  </a:lnTo>
                  <a:lnTo>
                    <a:pt x="52" y="378"/>
                  </a:lnTo>
                  <a:lnTo>
                    <a:pt x="48" y="380"/>
                  </a:lnTo>
                  <a:lnTo>
                    <a:pt x="46" y="384"/>
                  </a:lnTo>
                  <a:lnTo>
                    <a:pt x="45" y="390"/>
                  </a:lnTo>
                  <a:lnTo>
                    <a:pt x="43" y="395"/>
                  </a:lnTo>
                  <a:lnTo>
                    <a:pt x="40" y="392"/>
                  </a:lnTo>
                  <a:lnTo>
                    <a:pt x="36" y="393"/>
                  </a:lnTo>
                  <a:lnTo>
                    <a:pt x="34" y="395"/>
                  </a:lnTo>
                  <a:lnTo>
                    <a:pt x="31" y="390"/>
                  </a:lnTo>
                  <a:lnTo>
                    <a:pt x="29" y="382"/>
                  </a:lnTo>
                  <a:lnTo>
                    <a:pt x="26" y="378"/>
                  </a:lnTo>
                  <a:lnTo>
                    <a:pt x="25" y="371"/>
                  </a:lnTo>
                  <a:lnTo>
                    <a:pt x="25" y="358"/>
                  </a:lnTo>
                  <a:lnTo>
                    <a:pt x="27" y="354"/>
                  </a:lnTo>
                  <a:lnTo>
                    <a:pt x="27" y="341"/>
                  </a:lnTo>
                  <a:lnTo>
                    <a:pt x="25" y="341"/>
                  </a:lnTo>
                  <a:lnTo>
                    <a:pt x="20" y="343"/>
                  </a:lnTo>
                  <a:lnTo>
                    <a:pt x="18" y="348"/>
                  </a:lnTo>
                  <a:lnTo>
                    <a:pt x="13" y="345"/>
                  </a:lnTo>
                  <a:lnTo>
                    <a:pt x="8" y="348"/>
                  </a:lnTo>
                  <a:lnTo>
                    <a:pt x="7" y="347"/>
                  </a:lnTo>
                  <a:lnTo>
                    <a:pt x="4" y="350"/>
                  </a:lnTo>
                  <a:lnTo>
                    <a:pt x="3" y="354"/>
                  </a:lnTo>
                  <a:close/>
                </a:path>
              </a:pathLst>
            </a:custGeom>
            <a:solidFill>
              <a:srgbClr val="C0C0C0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82D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59" name="Freeform 218"/>
            <p:cNvSpPr>
              <a:spLocks/>
            </p:cNvSpPr>
            <p:nvPr/>
          </p:nvSpPr>
          <p:spPr bwMode="auto">
            <a:xfrm>
              <a:off x="137" y="2024"/>
              <a:ext cx="423" cy="449"/>
            </a:xfrm>
            <a:custGeom>
              <a:avLst/>
              <a:gdLst>
                <a:gd name="T0" fmla="*/ 9 w 367"/>
                <a:gd name="T1" fmla="*/ 1 h 749"/>
                <a:gd name="T2" fmla="*/ 8 w 367"/>
                <a:gd name="T3" fmla="*/ 4 h 749"/>
                <a:gd name="T4" fmla="*/ 3 w 367"/>
                <a:gd name="T5" fmla="*/ 8 h 749"/>
                <a:gd name="T6" fmla="*/ 20 w 367"/>
                <a:gd name="T7" fmla="*/ 11 h 749"/>
                <a:gd name="T8" fmla="*/ 12 w 367"/>
                <a:gd name="T9" fmla="*/ 14 h 749"/>
                <a:gd name="T10" fmla="*/ 20 w 367"/>
                <a:gd name="T11" fmla="*/ 17 h 749"/>
                <a:gd name="T12" fmla="*/ 12 w 367"/>
                <a:gd name="T13" fmla="*/ 19 h 749"/>
                <a:gd name="T14" fmla="*/ 10 w 367"/>
                <a:gd name="T15" fmla="*/ 20 h 749"/>
                <a:gd name="T16" fmla="*/ 2 w 367"/>
                <a:gd name="T17" fmla="*/ 23 h 749"/>
                <a:gd name="T18" fmla="*/ 14 w 367"/>
                <a:gd name="T19" fmla="*/ 25 h 749"/>
                <a:gd name="T20" fmla="*/ 23 w 367"/>
                <a:gd name="T21" fmla="*/ 28 h 749"/>
                <a:gd name="T22" fmla="*/ 41 w 367"/>
                <a:gd name="T23" fmla="*/ 28 h 749"/>
                <a:gd name="T24" fmla="*/ 69 w 367"/>
                <a:gd name="T25" fmla="*/ 31 h 749"/>
                <a:gd name="T26" fmla="*/ 86 w 367"/>
                <a:gd name="T27" fmla="*/ 33 h 749"/>
                <a:gd name="T28" fmla="*/ 109 w 367"/>
                <a:gd name="T29" fmla="*/ 33 h 749"/>
                <a:gd name="T30" fmla="*/ 119 w 367"/>
                <a:gd name="T31" fmla="*/ 35 h 749"/>
                <a:gd name="T32" fmla="*/ 128 w 367"/>
                <a:gd name="T33" fmla="*/ 37 h 749"/>
                <a:gd name="T34" fmla="*/ 130 w 367"/>
                <a:gd name="T35" fmla="*/ 40 h 749"/>
                <a:gd name="T36" fmla="*/ 142 w 367"/>
                <a:gd name="T37" fmla="*/ 43 h 749"/>
                <a:gd name="T38" fmla="*/ 172 w 367"/>
                <a:gd name="T39" fmla="*/ 44 h 749"/>
                <a:gd name="T40" fmla="*/ 194 w 367"/>
                <a:gd name="T41" fmla="*/ 47 h 749"/>
                <a:gd name="T42" fmla="*/ 211 w 367"/>
                <a:gd name="T43" fmla="*/ 50 h 749"/>
                <a:gd name="T44" fmla="*/ 227 w 367"/>
                <a:gd name="T45" fmla="*/ 53 h 749"/>
                <a:gd name="T46" fmla="*/ 233 w 367"/>
                <a:gd name="T47" fmla="*/ 55 h 749"/>
                <a:gd name="T48" fmla="*/ 254 w 367"/>
                <a:gd name="T49" fmla="*/ 53 h 749"/>
                <a:gd name="T50" fmla="*/ 267 w 367"/>
                <a:gd name="T51" fmla="*/ 50 h 749"/>
                <a:gd name="T52" fmla="*/ 281 w 367"/>
                <a:gd name="T53" fmla="*/ 50 h 749"/>
                <a:gd name="T54" fmla="*/ 302 w 367"/>
                <a:gd name="T55" fmla="*/ 50 h 749"/>
                <a:gd name="T56" fmla="*/ 334 w 367"/>
                <a:gd name="T57" fmla="*/ 53 h 749"/>
                <a:gd name="T58" fmla="*/ 350 w 367"/>
                <a:gd name="T59" fmla="*/ 53 h 749"/>
                <a:gd name="T60" fmla="*/ 350 w 367"/>
                <a:gd name="T61" fmla="*/ 56 h 749"/>
                <a:gd name="T62" fmla="*/ 357 w 367"/>
                <a:gd name="T63" fmla="*/ 59 h 749"/>
                <a:gd name="T64" fmla="*/ 390 w 367"/>
                <a:gd name="T65" fmla="*/ 62 h 749"/>
                <a:gd name="T66" fmla="*/ 406 w 367"/>
                <a:gd name="T67" fmla="*/ 67 h 749"/>
                <a:gd name="T68" fmla="*/ 424 w 367"/>
                <a:gd name="T69" fmla="*/ 68 h 749"/>
                <a:gd name="T70" fmla="*/ 441 w 367"/>
                <a:gd name="T71" fmla="*/ 70 h 749"/>
                <a:gd name="T72" fmla="*/ 452 w 367"/>
                <a:gd name="T73" fmla="*/ 72 h 749"/>
                <a:gd name="T74" fmla="*/ 462 w 367"/>
                <a:gd name="T75" fmla="*/ 74 h 749"/>
                <a:gd name="T76" fmla="*/ 471 w 367"/>
                <a:gd name="T77" fmla="*/ 77 h 749"/>
                <a:gd name="T78" fmla="*/ 488 w 367"/>
                <a:gd name="T79" fmla="*/ 79 h 749"/>
                <a:gd name="T80" fmla="*/ 511 w 367"/>
                <a:gd name="T81" fmla="*/ 77 h 749"/>
                <a:gd name="T82" fmla="*/ 531 w 367"/>
                <a:gd name="T83" fmla="*/ 79 h 749"/>
                <a:gd name="T84" fmla="*/ 549 w 367"/>
                <a:gd name="T85" fmla="*/ 80 h 749"/>
                <a:gd name="T86" fmla="*/ 535 w 367"/>
                <a:gd name="T87" fmla="*/ 83 h 749"/>
                <a:gd name="T88" fmla="*/ 534 w 367"/>
                <a:gd name="T89" fmla="*/ 86 h 749"/>
                <a:gd name="T90" fmla="*/ 551 w 367"/>
                <a:gd name="T91" fmla="*/ 86 h 749"/>
                <a:gd name="T92" fmla="*/ 565 w 367"/>
                <a:gd name="T93" fmla="*/ 88 h 749"/>
                <a:gd name="T94" fmla="*/ 582 w 367"/>
                <a:gd name="T95" fmla="*/ 90 h 749"/>
                <a:gd name="T96" fmla="*/ 589 w 367"/>
                <a:gd name="T97" fmla="*/ 93 h 749"/>
                <a:gd name="T98" fmla="*/ 610 w 367"/>
                <a:gd name="T99" fmla="*/ 95 h 749"/>
                <a:gd name="T100" fmla="*/ 633 w 367"/>
                <a:gd name="T101" fmla="*/ 93 h 749"/>
                <a:gd name="T102" fmla="*/ 648 w 367"/>
                <a:gd name="T103" fmla="*/ 95 h 74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67" h="749">
                  <a:moveTo>
                    <a:pt x="3" y="0"/>
                  </a:moveTo>
                  <a:lnTo>
                    <a:pt x="4" y="8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4" y="21"/>
                  </a:lnTo>
                  <a:lnTo>
                    <a:pt x="4" y="26"/>
                  </a:lnTo>
                  <a:lnTo>
                    <a:pt x="3" y="41"/>
                  </a:lnTo>
                  <a:lnTo>
                    <a:pt x="0" y="45"/>
                  </a:lnTo>
                  <a:lnTo>
                    <a:pt x="3" y="60"/>
                  </a:lnTo>
                  <a:lnTo>
                    <a:pt x="7" y="69"/>
                  </a:lnTo>
                  <a:lnTo>
                    <a:pt x="8" y="77"/>
                  </a:lnTo>
                  <a:lnTo>
                    <a:pt x="11" y="88"/>
                  </a:lnTo>
                  <a:lnTo>
                    <a:pt x="12" y="96"/>
                  </a:lnTo>
                  <a:lnTo>
                    <a:pt x="9" y="107"/>
                  </a:lnTo>
                  <a:lnTo>
                    <a:pt x="7" y="109"/>
                  </a:lnTo>
                  <a:lnTo>
                    <a:pt x="6" y="114"/>
                  </a:lnTo>
                  <a:lnTo>
                    <a:pt x="9" y="129"/>
                  </a:lnTo>
                  <a:lnTo>
                    <a:pt x="11" y="129"/>
                  </a:lnTo>
                  <a:lnTo>
                    <a:pt x="11" y="137"/>
                  </a:lnTo>
                  <a:lnTo>
                    <a:pt x="12" y="142"/>
                  </a:lnTo>
                  <a:lnTo>
                    <a:pt x="7" y="146"/>
                  </a:lnTo>
                  <a:lnTo>
                    <a:pt x="4" y="148"/>
                  </a:lnTo>
                  <a:lnTo>
                    <a:pt x="3" y="155"/>
                  </a:lnTo>
                  <a:lnTo>
                    <a:pt x="6" y="159"/>
                  </a:lnTo>
                  <a:lnTo>
                    <a:pt x="6" y="163"/>
                  </a:lnTo>
                  <a:lnTo>
                    <a:pt x="2" y="174"/>
                  </a:lnTo>
                  <a:lnTo>
                    <a:pt x="2" y="180"/>
                  </a:lnTo>
                  <a:lnTo>
                    <a:pt x="6" y="185"/>
                  </a:lnTo>
                  <a:lnTo>
                    <a:pt x="8" y="185"/>
                  </a:lnTo>
                  <a:lnTo>
                    <a:pt x="8" y="189"/>
                  </a:lnTo>
                  <a:lnTo>
                    <a:pt x="11" y="197"/>
                  </a:lnTo>
                  <a:lnTo>
                    <a:pt x="11" y="202"/>
                  </a:lnTo>
                  <a:lnTo>
                    <a:pt x="13" y="212"/>
                  </a:lnTo>
                  <a:lnTo>
                    <a:pt x="12" y="215"/>
                  </a:lnTo>
                  <a:lnTo>
                    <a:pt x="17" y="215"/>
                  </a:lnTo>
                  <a:lnTo>
                    <a:pt x="23" y="221"/>
                  </a:lnTo>
                  <a:lnTo>
                    <a:pt x="37" y="228"/>
                  </a:lnTo>
                  <a:lnTo>
                    <a:pt x="39" y="232"/>
                  </a:lnTo>
                  <a:lnTo>
                    <a:pt x="39" y="240"/>
                  </a:lnTo>
                  <a:lnTo>
                    <a:pt x="43" y="242"/>
                  </a:lnTo>
                  <a:lnTo>
                    <a:pt x="46" y="253"/>
                  </a:lnTo>
                  <a:lnTo>
                    <a:pt x="49" y="256"/>
                  </a:lnTo>
                  <a:lnTo>
                    <a:pt x="53" y="253"/>
                  </a:lnTo>
                  <a:lnTo>
                    <a:pt x="57" y="255"/>
                  </a:lnTo>
                  <a:lnTo>
                    <a:pt x="62" y="256"/>
                  </a:lnTo>
                  <a:lnTo>
                    <a:pt x="65" y="260"/>
                  </a:lnTo>
                  <a:lnTo>
                    <a:pt x="66" y="268"/>
                  </a:lnTo>
                  <a:lnTo>
                    <a:pt x="67" y="273"/>
                  </a:lnTo>
                  <a:lnTo>
                    <a:pt x="70" y="279"/>
                  </a:lnTo>
                  <a:lnTo>
                    <a:pt x="70" y="283"/>
                  </a:lnTo>
                  <a:lnTo>
                    <a:pt x="72" y="290"/>
                  </a:lnTo>
                  <a:lnTo>
                    <a:pt x="73" y="296"/>
                  </a:lnTo>
                  <a:lnTo>
                    <a:pt x="72" y="303"/>
                  </a:lnTo>
                  <a:lnTo>
                    <a:pt x="74" y="305"/>
                  </a:lnTo>
                  <a:lnTo>
                    <a:pt x="78" y="318"/>
                  </a:lnTo>
                  <a:lnTo>
                    <a:pt x="79" y="324"/>
                  </a:lnTo>
                  <a:lnTo>
                    <a:pt x="81" y="328"/>
                  </a:lnTo>
                  <a:lnTo>
                    <a:pt x="87" y="331"/>
                  </a:lnTo>
                  <a:lnTo>
                    <a:pt x="90" y="339"/>
                  </a:lnTo>
                  <a:lnTo>
                    <a:pt x="97" y="346"/>
                  </a:lnTo>
                  <a:lnTo>
                    <a:pt x="100" y="350"/>
                  </a:lnTo>
                  <a:lnTo>
                    <a:pt x="102" y="350"/>
                  </a:lnTo>
                  <a:lnTo>
                    <a:pt x="110" y="365"/>
                  </a:lnTo>
                  <a:lnTo>
                    <a:pt x="112" y="374"/>
                  </a:lnTo>
                  <a:lnTo>
                    <a:pt x="114" y="380"/>
                  </a:lnTo>
                  <a:lnTo>
                    <a:pt x="120" y="386"/>
                  </a:lnTo>
                  <a:lnTo>
                    <a:pt x="125" y="393"/>
                  </a:lnTo>
                  <a:lnTo>
                    <a:pt x="125" y="399"/>
                  </a:lnTo>
                  <a:lnTo>
                    <a:pt x="128" y="410"/>
                  </a:lnTo>
                  <a:lnTo>
                    <a:pt x="126" y="417"/>
                  </a:lnTo>
                  <a:lnTo>
                    <a:pt x="127" y="419"/>
                  </a:lnTo>
                  <a:lnTo>
                    <a:pt x="132" y="429"/>
                  </a:lnTo>
                  <a:lnTo>
                    <a:pt x="137" y="427"/>
                  </a:lnTo>
                  <a:lnTo>
                    <a:pt x="139" y="414"/>
                  </a:lnTo>
                  <a:lnTo>
                    <a:pt x="144" y="416"/>
                  </a:lnTo>
                  <a:lnTo>
                    <a:pt x="147" y="410"/>
                  </a:lnTo>
                  <a:lnTo>
                    <a:pt x="151" y="397"/>
                  </a:lnTo>
                  <a:lnTo>
                    <a:pt x="151" y="384"/>
                  </a:lnTo>
                  <a:lnTo>
                    <a:pt x="152" y="382"/>
                  </a:lnTo>
                  <a:lnTo>
                    <a:pt x="156" y="380"/>
                  </a:lnTo>
                  <a:lnTo>
                    <a:pt x="160" y="387"/>
                  </a:lnTo>
                  <a:lnTo>
                    <a:pt x="163" y="389"/>
                  </a:lnTo>
                  <a:lnTo>
                    <a:pt x="164" y="384"/>
                  </a:lnTo>
                  <a:lnTo>
                    <a:pt x="171" y="389"/>
                  </a:lnTo>
                  <a:lnTo>
                    <a:pt x="172" y="391"/>
                  </a:lnTo>
                  <a:lnTo>
                    <a:pt x="183" y="401"/>
                  </a:lnTo>
                  <a:lnTo>
                    <a:pt x="190" y="408"/>
                  </a:lnTo>
                  <a:lnTo>
                    <a:pt x="193" y="408"/>
                  </a:lnTo>
                  <a:lnTo>
                    <a:pt x="197" y="410"/>
                  </a:lnTo>
                  <a:lnTo>
                    <a:pt x="199" y="414"/>
                  </a:lnTo>
                  <a:lnTo>
                    <a:pt x="197" y="416"/>
                  </a:lnTo>
                  <a:lnTo>
                    <a:pt x="197" y="427"/>
                  </a:lnTo>
                  <a:lnTo>
                    <a:pt x="199" y="432"/>
                  </a:lnTo>
                  <a:lnTo>
                    <a:pt x="199" y="438"/>
                  </a:lnTo>
                  <a:lnTo>
                    <a:pt x="197" y="446"/>
                  </a:lnTo>
                  <a:lnTo>
                    <a:pt x="202" y="453"/>
                  </a:lnTo>
                  <a:lnTo>
                    <a:pt x="214" y="466"/>
                  </a:lnTo>
                  <a:lnTo>
                    <a:pt x="219" y="475"/>
                  </a:lnTo>
                  <a:lnTo>
                    <a:pt x="220" y="483"/>
                  </a:lnTo>
                  <a:lnTo>
                    <a:pt x="225" y="496"/>
                  </a:lnTo>
                  <a:lnTo>
                    <a:pt x="227" y="507"/>
                  </a:lnTo>
                  <a:lnTo>
                    <a:pt x="230" y="513"/>
                  </a:lnTo>
                  <a:lnTo>
                    <a:pt x="232" y="519"/>
                  </a:lnTo>
                  <a:lnTo>
                    <a:pt x="237" y="520"/>
                  </a:lnTo>
                  <a:lnTo>
                    <a:pt x="240" y="526"/>
                  </a:lnTo>
                  <a:lnTo>
                    <a:pt x="244" y="530"/>
                  </a:lnTo>
                  <a:lnTo>
                    <a:pt x="246" y="535"/>
                  </a:lnTo>
                  <a:lnTo>
                    <a:pt x="250" y="537"/>
                  </a:lnTo>
                  <a:lnTo>
                    <a:pt x="251" y="541"/>
                  </a:lnTo>
                  <a:lnTo>
                    <a:pt x="256" y="545"/>
                  </a:lnTo>
                  <a:lnTo>
                    <a:pt x="256" y="556"/>
                  </a:lnTo>
                  <a:lnTo>
                    <a:pt x="260" y="560"/>
                  </a:lnTo>
                  <a:lnTo>
                    <a:pt x="259" y="565"/>
                  </a:lnTo>
                  <a:lnTo>
                    <a:pt x="262" y="573"/>
                  </a:lnTo>
                  <a:lnTo>
                    <a:pt x="264" y="584"/>
                  </a:lnTo>
                  <a:lnTo>
                    <a:pt x="264" y="593"/>
                  </a:lnTo>
                  <a:lnTo>
                    <a:pt x="267" y="599"/>
                  </a:lnTo>
                  <a:lnTo>
                    <a:pt x="268" y="606"/>
                  </a:lnTo>
                  <a:lnTo>
                    <a:pt x="273" y="614"/>
                  </a:lnTo>
                  <a:lnTo>
                    <a:pt x="276" y="610"/>
                  </a:lnTo>
                  <a:lnTo>
                    <a:pt x="281" y="606"/>
                  </a:lnTo>
                  <a:lnTo>
                    <a:pt x="286" y="608"/>
                  </a:lnTo>
                  <a:lnTo>
                    <a:pt x="289" y="603"/>
                  </a:lnTo>
                  <a:lnTo>
                    <a:pt x="295" y="601"/>
                  </a:lnTo>
                  <a:lnTo>
                    <a:pt x="300" y="605"/>
                  </a:lnTo>
                  <a:lnTo>
                    <a:pt x="301" y="608"/>
                  </a:lnTo>
                  <a:lnTo>
                    <a:pt x="306" y="610"/>
                  </a:lnTo>
                  <a:lnTo>
                    <a:pt x="309" y="618"/>
                  </a:lnTo>
                  <a:lnTo>
                    <a:pt x="311" y="621"/>
                  </a:lnTo>
                  <a:lnTo>
                    <a:pt x="309" y="625"/>
                  </a:lnTo>
                  <a:lnTo>
                    <a:pt x="307" y="638"/>
                  </a:lnTo>
                  <a:lnTo>
                    <a:pt x="304" y="642"/>
                  </a:lnTo>
                  <a:lnTo>
                    <a:pt x="304" y="646"/>
                  </a:lnTo>
                  <a:lnTo>
                    <a:pt x="306" y="655"/>
                  </a:lnTo>
                  <a:lnTo>
                    <a:pt x="303" y="664"/>
                  </a:lnTo>
                  <a:lnTo>
                    <a:pt x="304" y="668"/>
                  </a:lnTo>
                  <a:lnTo>
                    <a:pt x="311" y="666"/>
                  </a:lnTo>
                  <a:lnTo>
                    <a:pt x="312" y="670"/>
                  </a:lnTo>
                  <a:lnTo>
                    <a:pt x="315" y="676"/>
                  </a:lnTo>
                  <a:lnTo>
                    <a:pt x="319" y="678"/>
                  </a:lnTo>
                  <a:lnTo>
                    <a:pt x="320" y="683"/>
                  </a:lnTo>
                  <a:lnTo>
                    <a:pt x="318" y="694"/>
                  </a:lnTo>
                  <a:lnTo>
                    <a:pt x="324" y="700"/>
                  </a:lnTo>
                  <a:lnTo>
                    <a:pt x="330" y="698"/>
                  </a:lnTo>
                  <a:lnTo>
                    <a:pt x="333" y="702"/>
                  </a:lnTo>
                  <a:lnTo>
                    <a:pt x="336" y="713"/>
                  </a:lnTo>
                  <a:lnTo>
                    <a:pt x="333" y="719"/>
                  </a:lnTo>
                  <a:lnTo>
                    <a:pt x="337" y="723"/>
                  </a:lnTo>
                  <a:lnTo>
                    <a:pt x="343" y="726"/>
                  </a:lnTo>
                  <a:lnTo>
                    <a:pt x="345" y="730"/>
                  </a:lnTo>
                  <a:lnTo>
                    <a:pt x="350" y="724"/>
                  </a:lnTo>
                  <a:lnTo>
                    <a:pt x="354" y="728"/>
                  </a:lnTo>
                  <a:lnTo>
                    <a:pt x="358" y="721"/>
                  </a:lnTo>
                  <a:lnTo>
                    <a:pt x="363" y="721"/>
                  </a:lnTo>
                  <a:lnTo>
                    <a:pt x="365" y="723"/>
                  </a:lnTo>
                  <a:lnTo>
                    <a:pt x="367" y="730"/>
                  </a:lnTo>
                  <a:lnTo>
                    <a:pt x="362" y="749"/>
                  </a:lnTo>
                </a:path>
              </a:pathLst>
            </a:custGeom>
            <a:solidFill>
              <a:srgbClr val="C0C0C0"/>
            </a:solidFill>
            <a:ln w="285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82D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60" name="Freeform 219"/>
            <p:cNvSpPr>
              <a:spLocks/>
            </p:cNvSpPr>
            <p:nvPr/>
          </p:nvSpPr>
          <p:spPr bwMode="auto">
            <a:xfrm>
              <a:off x="-48" y="783"/>
              <a:ext cx="1579" cy="1125"/>
            </a:xfrm>
            <a:custGeom>
              <a:avLst/>
              <a:gdLst>
                <a:gd name="T0" fmla="*/ 50 w 1368"/>
                <a:gd name="T1" fmla="*/ 123 h 1871"/>
                <a:gd name="T2" fmla="*/ 107 w 1368"/>
                <a:gd name="T3" fmla="*/ 119 h 1871"/>
                <a:gd name="T4" fmla="*/ 178 w 1368"/>
                <a:gd name="T5" fmla="*/ 115 h 1871"/>
                <a:gd name="T6" fmla="*/ 256 w 1368"/>
                <a:gd name="T7" fmla="*/ 114 h 1871"/>
                <a:gd name="T8" fmla="*/ 278 w 1368"/>
                <a:gd name="T9" fmla="*/ 121 h 1871"/>
                <a:gd name="T10" fmla="*/ 353 w 1368"/>
                <a:gd name="T11" fmla="*/ 120 h 1871"/>
                <a:gd name="T12" fmla="*/ 428 w 1368"/>
                <a:gd name="T13" fmla="*/ 112 h 1871"/>
                <a:gd name="T14" fmla="*/ 518 w 1368"/>
                <a:gd name="T15" fmla="*/ 115 h 1871"/>
                <a:gd name="T16" fmla="*/ 598 w 1368"/>
                <a:gd name="T17" fmla="*/ 111 h 1871"/>
                <a:gd name="T18" fmla="*/ 694 w 1368"/>
                <a:gd name="T19" fmla="*/ 106 h 1871"/>
                <a:gd name="T20" fmla="*/ 765 w 1368"/>
                <a:gd name="T21" fmla="*/ 106 h 1871"/>
                <a:gd name="T22" fmla="*/ 790 w 1368"/>
                <a:gd name="T23" fmla="*/ 97 h 1871"/>
                <a:gd name="T24" fmla="*/ 838 w 1368"/>
                <a:gd name="T25" fmla="*/ 91 h 1871"/>
                <a:gd name="T26" fmla="*/ 861 w 1368"/>
                <a:gd name="T27" fmla="*/ 85 h 1871"/>
                <a:gd name="T28" fmla="*/ 863 w 1368"/>
                <a:gd name="T29" fmla="*/ 66 h 1871"/>
                <a:gd name="T30" fmla="*/ 854 w 1368"/>
                <a:gd name="T31" fmla="*/ 56 h 1871"/>
                <a:gd name="T32" fmla="*/ 878 w 1368"/>
                <a:gd name="T33" fmla="*/ 52 h 1871"/>
                <a:gd name="T34" fmla="*/ 951 w 1368"/>
                <a:gd name="T35" fmla="*/ 53 h 1871"/>
                <a:gd name="T36" fmla="*/ 1020 w 1368"/>
                <a:gd name="T37" fmla="*/ 51 h 1871"/>
                <a:gd name="T38" fmla="*/ 1106 w 1368"/>
                <a:gd name="T39" fmla="*/ 57 h 1871"/>
                <a:gd name="T40" fmla="*/ 1158 w 1368"/>
                <a:gd name="T41" fmla="*/ 34 h 1871"/>
                <a:gd name="T42" fmla="*/ 1243 w 1368"/>
                <a:gd name="T43" fmla="*/ 25 h 1871"/>
                <a:gd name="T44" fmla="*/ 1357 w 1368"/>
                <a:gd name="T45" fmla="*/ 31 h 1871"/>
                <a:gd name="T46" fmla="*/ 1397 w 1368"/>
                <a:gd name="T47" fmla="*/ 33 h 1871"/>
                <a:gd name="T48" fmla="*/ 1462 w 1368"/>
                <a:gd name="T49" fmla="*/ 28 h 1871"/>
                <a:gd name="T50" fmla="*/ 1487 w 1368"/>
                <a:gd name="T51" fmla="*/ 11 h 1871"/>
                <a:gd name="T52" fmla="*/ 1578 w 1368"/>
                <a:gd name="T53" fmla="*/ 9 h 1871"/>
                <a:gd name="T54" fmla="*/ 1617 w 1368"/>
                <a:gd name="T55" fmla="*/ 0 h 1871"/>
                <a:gd name="T56" fmla="*/ 1712 w 1368"/>
                <a:gd name="T57" fmla="*/ 2 h 1871"/>
                <a:gd name="T58" fmla="*/ 1716 w 1368"/>
                <a:gd name="T59" fmla="*/ 8 h 1871"/>
                <a:gd name="T60" fmla="*/ 1745 w 1368"/>
                <a:gd name="T61" fmla="*/ 15 h 1871"/>
                <a:gd name="T62" fmla="*/ 1788 w 1368"/>
                <a:gd name="T63" fmla="*/ 22 h 1871"/>
                <a:gd name="T64" fmla="*/ 1866 w 1368"/>
                <a:gd name="T65" fmla="*/ 29 h 1871"/>
                <a:gd name="T66" fmla="*/ 1936 w 1368"/>
                <a:gd name="T67" fmla="*/ 43 h 1871"/>
                <a:gd name="T68" fmla="*/ 1945 w 1368"/>
                <a:gd name="T69" fmla="*/ 60 h 1871"/>
                <a:gd name="T70" fmla="*/ 1923 w 1368"/>
                <a:gd name="T71" fmla="*/ 76 h 1871"/>
                <a:gd name="T72" fmla="*/ 2036 w 1368"/>
                <a:gd name="T73" fmla="*/ 82 h 1871"/>
                <a:gd name="T74" fmla="*/ 2176 w 1368"/>
                <a:gd name="T75" fmla="*/ 87 h 1871"/>
                <a:gd name="T76" fmla="*/ 2287 w 1368"/>
                <a:gd name="T77" fmla="*/ 99 h 1871"/>
                <a:gd name="T78" fmla="*/ 2374 w 1368"/>
                <a:gd name="T79" fmla="*/ 113 h 1871"/>
                <a:gd name="T80" fmla="*/ 2253 w 1368"/>
                <a:gd name="T81" fmla="*/ 148 h 1871"/>
                <a:gd name="T82" fmla="*/ 2021 w 1368"/>
                <a:gd name="T83" fmla="*/ 191 h 1871"/>
                <a:gd name="T84" fmla="*/ 1759 w 1368"/>
                <a:gd name="T85" fmla="*/ 215 h 1871"/>
                <a:gd name="T86" fmla="*/ 1727 w 1368"/>
                <a:gd name="T87" fmla="*/ 244 h 1871"/>
                <a:gd name="T88" fmla="*/ 1443 w 1368"/>
                <a:gd name="T89" fmla="*/ 231 h 1871"/>
                <a:gd name="T90" fmla="*/ 1034 w 1368"/>
                <a:gd name="T91" fmla="*/ 237 h 1871"/>
                <a:gd name="T92" fmla="*/ 835 w 1368"/>
                <a:gd name="T93" fmla="*/ 230 h 1871"/>
                <a:gd name="T94" fmla="*/ 607 w 1368"/>
                <a:gd name="T95" fmla="*/ 228 h 1871"/>
                <a:gd name="T96" fmla="*/ 487 w 1368"/>
                <a:gd name="T97" fmla="*/ 241 h 1871"/>
                <a:gd name="T98" fmla="*/ 325 w 1368"/>
                <a:gd name="T99" fmla="*/ 228 h 1871"/>
                <a:gd name="T100" fmla="*/ 286 w 1368"/>
                <a:gd name="T101" fmla="*/ 215 h 1871"/>
                <a:gd name="T102" fmla="*/ 202 w 1368"/>
                <a:gd name="T103" fmla="*/ 208 h 1871"/>
                <a:gd name="T104" fmla="*/ 143 w 1368"/>
                <a:gd name="T105" fmla="*/ 203 h 1871"/>
                <a:gd name="T106" fmla="*/ 149 w 1368"/>
                <a:gd name="T107" fmla="*/ 192 h 1871"/>
                <a:gd name="T108" fmla="*/ 103 w 1368"/>
                <a:gd name="T109" fmla="*/ 181 h 1871"/>
                <a:gd name="T110" fmla="*/ 33 w 1368"/>
                <a:gd name="T111" fmla="*/ 174 h 1871"/>
                <a:gd name="T112" fmla="*/ 50 w 1368"/>
                <a:gd name="T113" fmla="*/ 172 h 1871"/>
                <a:gd name="T114" fmla="*/ 78 w 1368"/>
                <a:gd name="T115" fmla="*/ 167 h 1871"/>
                <a:gd name="T116" fmla="*/ 88 w 1368"/>
                <a:gd name="T117" fmla="*/ 157 h 1871"/>
                <a:gd name="T118" fmla="*/ 77 w 1368"/>
                <a:gd name="T119" fmla="*/ 146 h 1871"/>
                <a:gd name="T120" fmla="*/ 3 w 1368"/>
                <a:gd name="T121" fmla="*/ 144 h 1871"/>
                <a:gd name="T122" fmla="*/ 12 w 1368"/>
                <a:gd name="T123" fmla="*/ 133 h 187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368" h="1871">
                  <a:moveTo>
                    <a:pt x="2" y="1001"/>
                  </a:moveTo>
                  <a:lnTo>
                    <a:pt x="4" y="1001"/>
                  </a:lnTo>
                  <a:lnTo>
                    <a:pt x="6" y="996"/>
                  </a:lnTo>
                  <a:lnTo>
                    <a:pt x="10" y="992"/>
                  </a:lnTo>
                  <a:lnTo>
                    <a:pt x="11" y="977"/>
                  </a:lnTo>
                  <a:lnTo>
                    <a:pt x="15" y="981"/>
                  </a:lnTo>
                  <a:lnTo>
                    <a:pt x="20" y="982"/>
                  </a:lnTo>
                  <a:lnTo>
                    <a:pt x="23" y="981"/>
                  </a:lnTo>
                  <a:lnTo>
                    <a:pt x="25" y="975"/>
                  </a:lnTo>
                  <a:lnTo>
                    <a:pt x="30" y="967"/>
                  </a:lnTo>
                  <a:lnTo>
                    <a:pt x="30" y="964"/>
                  </a:lnTo>
                  <a:lnTo>
                    <a:pt x="31" y="949"/>
                  </a:lnTo>
                  <a:lnTo>
                    <a:pt x="28" y="945"/>
                  </a:lnTo>
                  <a:lnTo>
                    <a:pt x="28" y="941"/>
                  </a:lnTo>
                  <a:lnTo>
                    <a:pt x="29" y="936"/>
                  </a:lnTo>
                  <a:lnTo>
                    <a:pt x="32" y="930"/>
                  </a:lnTo>
                  <a:lnTo>
                    <a:pt x="34" y="930"/>
                  </a:lnTo>
                  <a:lnTo>
                    <a:pt x="36" y="924"/>
                  </a:lnTo>
                  <a:lnTo>
                    <a:pt x="42" y="913"/>
                  </a:lnTo>
                  <a:lnTo>
                    <a:pt x="40" y="911"/>
                  </a:lnTo>
                  <a:lnTo>
                    <a:pt x="43" y="909"/>
                  </a:lnTo>
                  <a:lnTo>
                    <a:pt x="47" y="904"/>
                  </a:lnTo>
                  <a:lnTo>
                    <a:pt x="49" y="908"/>
                  </a:lnTo>
                  <a:lnTo>
                    <a:pt x="51" y="908"/>
                  </a:lnTo>
                  <a:lnTo>
                    <a:pt x="52" y="904"/>
                  </a:lnTo>
                  <a:lnTo>
                    <a:pt x="56" y="904"/>
                  </a:lnTo>
                  <a:lnTo>
                    <a:pt x="60" y="906"/>
                  </a:lnTo>
                  <a:lnTo>
                    <a:pt x="61" y="909"/>
                  </a:lnTo>
                  <a:lnTo>
                    <a:pt x="62" y="909"/>
                  </a:lnTo>
                  <a:lnTo>
                    <a:pt x="64" y="913"/>
                  </a:lnTo>
                  <a:lnTo>
                    <a:pt x="71" y="908"/>
                  </a:lnTo>
                  <a:lnTo>
                    <a:pt x="75" y="902"/>
                  </a:lnTo>
                  <a:lnTo>
                    <a:pt x="77" y="902"/>
                  </a:lnTo>
                  <a:lnTo>
                    <a:pt x="82" y="894"/>
                  </a:lnTo>
                  <a:lnTo>
                    <a:pt x="88" y="898"/>
                  </a:lnTo>
                  <a:lnTo>
                    <a:pt x="90" y="889"/>
                  </a:lnTo>
                  <a:lnTo>
                    <a:pt x="96" y="891"/>
                  </a:lnTo>
                  <a:lnTo>
                    <a:pt x="99" y="896"/>
                  </a:lnTo>
                  <a:lnTo>
                    <a:pt x="102" y="894"/>
                  </a:lnTo>
                  <a:lnTo>
                    <a:pt x="100" y="891"/>
                  </a:lnTo>
                  <a:lnTo>
                    <a:pt x="97" y="878"/>
                  </a:lnTo>
                  <a:lnTo>
                    <a:pt x="100" y="876"/>
                  </a:lnTo>
                  <a:lnTo>
                    <a:pt x="101" y="868"/>
                  </a:lnTo>
                  <a:lnTo>
                    <a:pt x="106" y="876"/>
                  </a:lnTo>
                  <a:lnTo>
                    <a:pt x="109" y="883"/>
                  </a:lnTo>
                  <a:lnTo>
                    <a:pt x="110" y="883"/>
                  </a:lnTo>
                  <a:lnTo>
                    <a:pt x="114" y="887"/>
                  </a:lnTo>
                  <a:lnTo>
                    <a:pt x="117" y="887"/>
                  </a:lnTo>
                  <a:lnTo>
                    <a:pt x="120" y="891"/>
                  </a:lnTo>
                  <a:lnTo>
                    <a:pt x="122" y="891"/>
                  </a:lnTo>
                  <a:lnTo>
                    <a:pt x="127" y="885"/>
                  </a:lnTo>
                  <a:lnTo>
                    <a:pt x="130" y="883"/>
                  </a:lnTo>
                  <a:lnTo>
                    <a:pt x="133" y="879"/>
                  </a:lnTo>
                  <a:lnTo>
                    <a:pt x="135" y="881"/>
                  </a:lnTo>
                  <a:lnTo>
                    <a:pt x="139" y="876"/>
                  </a:lnTo>
                  <a:lnTo>
                    <a:pt x="144" y="872"/>
                  </a:lnTo>
                  <a:lnTo>
                    <a:pt x="148" y="872"/>
                  </a:lnTo>
                  <a:lnTo>
                    <a:pt x="148" y="879"/>
                  </a:lnTo>
                  <a:lnTo>
                    <a:pt x="147" y="885"/>
                  </a:lnTo>
                  <a:lnTo>
                    <a:pt x="148" y="894"/>
                  </a:lnTo>
                  <a:lnTo>
                    <a:pt x="151" y="900"/>
                  </a:lnTo>
                  <a:lnTo>
                    <a:pt x="150" y="906"/>
                  </a:lnTo>
                  <a:lnTo>
                    <a:pt x="145" y="911"/>
                  </a:lnTo>
                  <a:lnTo>
                    <a:pt x="145" y="915"/>
                  </a:lnTo>
                  <a:lnTo>
                    <a:pt x="147" y="919"/>
                  </a:lnTo>
                  <a:lnTo>
                    <a:pt x="146" y="928"/>
                  </a:lnTo>
                  <a:lnTo>
                    <a:pt x="151" y="926"/>
                  </a:lnTo>
                  <a:lnTo>
                    <a:pt x="154" y="923"/>
                  </a:lnTo>
                  <a:lnTo>
                    <a:pt x="154" y="926"/>
                  </a:lnTo>
                  <a:lnTo>
                    <a:pt x="157" y="928"/>
                  </a:lnTo>
                  <a:lnTo>
                    <a:pt x="158" y="932"/>
                  </a:lnTo>
                  <a:lnTo>
                    <a:pt x="159" y="926"/>
                  </a:lnTo>
                  <a:lnTo>
                    <a:pt x="163" y="921"/>
                  </a:lnTo>
                  <a:lnTo>
                    <a:pt x="165" y="923"/>
                  </a:lnTo>
                  <a:lnTo>
                    <a:pt x="169" y="921"/>
                  </a:lnTo>
                  <a:lnTo>
                    <a:pt x="171" y="923"/>
                  </a:lnTo>
                  <a:lnTo>
                    <a:pt x="174" y="926"/>
                  </a:lnTo>
                  <a:lnTo>
                    <a:pt x="177" y="926"/>
                  </a:lnTo>
                  <a:lnTo>
                    <a:pt x="183" y="919"/>
                  </a:lnTo>
                  <a:lnTo>
                    <a:pt x="183" y="934"/>
                  </a:lnTo>
                  <a:lnTo>
                    <a:pt x="186" y="932"/>
                  </a:lnTo>
                  <a:lnTo>
                    <a:pt x="191" y="932"/>
                  </a:lnTo>
                  <a:lnTo>
                    <a:pt x="197" y="926"/>
                  </a:lnTo>
                  <a:lnTo>
                    <a:pt x="199" y="917"/>
                  </a:lnTo>
                  <a:lnTo>
                    <a:pt x="204" y="909"/>
                  </a:lnTo>
                  <a:lnTo>
                    <a:pt x="206" y="908"/>
                  </a:lnTo>
                  <a:lnTo>
                    <a:pt x="208" y="898"/>
                  </a:lnTo>
                  <a:lnTo>
                    <a:pt x="208" y="891"/>
                  </a:lnTo>
                  <a:lnTo>
                    <a:pt x="212" y="885"/>
                  </a:lnTo>
                  <a:lnTo>
                    <a:pt x="219" y="881"/>
                  </a:lnTo>
                  <a:lnTo>
                    <a:pt x="220" y="870"/>
                  </a:lnTo>
                  <a:lnTo>
                    <a:pt x="221" y="865"/>
                  </a:lnTo>
                  <a:lnTo>
                    <a:pt x="224" y="863"/>
                  </a:lnTo>
                  <a:lnTo>
                    <a:pt x="227" y="859"/>
                  </a:lnTo>
                  <a:lnTo>
                    <a:pt x="229" y="861"/>
                  </a:lnTo>
                  <a:lnTo>
                    <a:pt x="232" y="859"/>
                  </a:lnTo>
                  <a:lnTo>
                    <a:pt x="239" y="859"/>
                  </a:lnTo>
                  <a:lnTo>
                    <a:pt x="241" y="861"/>
                  </a:lnTo>
                  <a:lnTo>
                    <a:pt x="244" y="868"/>
                  </a:lnTo>
                  <a:lnTo>
                    <a:pt x="248" y="868"/>
                  </a:lnTo>
                  <a:lnTo>
                    <a:pt x="250" y="872"/>
                  </a:lnTo>
                  <a:lnTo>
                    <a:pt x="256" y="870"/>
                  </a:lnTo>
                  <a:lnTo>
                    <a:pt x="261" y="876"/>
                  </a:lnTo>
                  <a:lnTo>
                    <a:pt x="261" y="878"/>
                  </a:lnTo>
                  <a:lnTo>
                    <a:pt x="264" y="881"/>
                  </a:lnTo>
                  <a:lnTo>
                    <a:pt x="270" y="881"/>
                  </a:lnTo>
                  <a:lnTo>
                    <a:pt x="272" y="883"/>
                  </a:lnTo>
                  <a:lnTo>
                    <a:pt x="276" y="881"/>
                  </a:lnTo>
                  <a:lnTo>
                    <a:pt x="277" y="883"/>
                  </a:lnTo>
                  <a:lnTo>
                    <a:pt x="286" y="879"/>
                  </a:lnTo>
                  <a:lnTo>
                    <a:pt x="289" y="881"/>
                  </a:lnTo>
                  <a:lnTo>
                    <a:pt x="292" y="881"/>
                  </a:lnTo>
                  <a:lnTo>
                    <a:pt x="296" y="891"/>
                  </a:lnTo>
                  <a:lnTo>
                    <a:pt x="299" y="887"/>
                  </a:lnTo>
                  <a:lnTo>
                    <a:pt x="304" y="887"/>
                  </a:lnTo>
                  <a:lnTo>
                    <a:pt x="306" y="879"/>
                  </a:lnTo>
                  <a:lnTo>
                    <a:pt x="311" y="870"/>
                  </a:lnTo>
                  <a:lnTo>
                    <a:pt x="316" y="866"/>
                  </a:lnTo>
                  <a:lnTo>
                    <a:pt x="318" y="866"/>
                  </a:lnTo>
                  <a:lnTo>
                    <a:pt x="320" y="859"/>
                  </a:lnTo>
                  <a:lnTo>
                    <a:pt x="320" y="855"/>
                  </a:lnTo>
                  <a:lnTo>
                    <a:pt x="321" y="848"/>
                  </a:lnTo>
                  <a:lnTo>
                    <a:pt x="326" y="848"/>
                  </a:lnTo>
                  <a:lnTo>
                    <a:pt x="330" y="844"/>
                  </a:lnTo>
                  <a:lnTo>
                    <a:pt x="333" y="844"/>
                  </a:lnTo>
                  <a:lnTo>
                    <a:pt x="337" y="846"/>
                  </a:lnTo>
                  <a:lnTo>
                    <a:pt x="342" y="836"/>
                  </a:lnTo>
                  <a:lnTo>
                    <a:pt x="344" y="836"/>
                  </a:lnTo>
                  <a:lnTo>
                    <a:pt x="350" y="836"/>
                  </a:lnTo>
                  <a:lnTo>
                    <a:pt x="357" y="829"/>
                  </a:lnTo>
                  <a:lnTo>
                    <a:pt x="361" y="829"/>
                  </a:lnTo>
                  <a:lnTo>
                    <a:pt x="363" y="827"/>
                  </a:lnTo>
                  <a:lnTo>
                    <a:pt x="366" y="827"/>
                  </a:lnTo>
                  <a:lnTo>
                    <a:pt x="369" y="823"/>
                  </a:lnTo>
                  <a:lnTo>
                    <a:pt x="375" y="823"/>
                  </a:lnTo>
                  <a:lnTo>
                    <a:pt x="377" y="820"/>
                  </a:lnTo>
                  <a:lnTo>
                    <a:pt x="380" y="818"/>
                  </a:lnTo>
                  <a:lnTo>
                    <a:pt x="384" y="820"/>
                  </a:lnTo>
                  <a:lnTo>
                    <a:pt x="388" y="814"/>
                  </a:lnTo>
                  <a:lnTo>
                    <a:pt x="391" y="816"/>
                  </a:lnTo>
                  <a:lnTo>
                    <a:pt x="392" y="820"/>
                  </a:lnTo>
                  <a:lnTo>
                    <a:pt x="390" y="823"/>
                  </a:lnTo>
                  <a:lnTo>
                    <a:pt x="390" y="825"/>
                  </a:lnTo>
                  <a:lnTo>
                    <a:pt x="397" y="829"/>
                  </a:lnTo>
                  <a:lnTo>
                    <a:pt x="401" y="829"/>
                  </a:lnTo>
                  <a:lnTo>
                    <a:pt x="405" y="825"/>
                  </a:lnTo>
                  <a:lnTo>
                    <a:pt x="408" y="821"/>
                  </a:lnTo>
                  <a:lnTo>
                    <a:pt x="408" y="818"/>
                  </a:lnTo>
                  <a:lnTo>
                    <a:pt x="414" y="808"/>
                  </a:lnTo>
                  <a:lnTo>
                    <a:pt x="415" y="801"/>
                  </a:lnTo>
                  <a:lnTo>
                    <a:pt x="417" y="799"/>
                  </a:lnTo>
                  <a:lnTo>
                    <a:pt x="423" y="803"/>
                  </a:lnTo>
                  <a:lnTo>
                    <a:pt x="426" y="801"/>
                  </a:lnTo>
                  <a:lnTo>
                    <a:pt x="431" y="806"/>
                  </a:lnTo>
                  <a:lnTo>
                    <a:pt x="436" y="806"/>
                  </a:lnTo>
                  <a:lnTo>
                    <a:pt x="441" y="806"/>
                  </a:lnTo>
                  <a:lnTo>
                    <a:pt x="440" y="803"/>
                  </a:lnTo>
                  <a:lnTo>
                    <a:pt x="442" y="797"/>
                  </a:lnTo>
                  <a:lnTo>
                    <a:pt x="442" y="788"/>
                  </a:lnTo>
                  <a:lnTo>
                    <a:pt x="442" y="784"/>
                  </a:lnTo>
                  <a:lnTo>
                    <a:pt x="444" y="782"/>
                  </a:lnTo>
                  <a:lnTo>
                    <a:pt x="445" y="778"/>
                  </a:lnTo>
                  <a:lnTo>
                    <a:pt x="444" y="775"/>
                  </a:lnTo>
                  <a:lnTo>
                    <a:pt x="445" y="771"/>
                  </a:lnTo>
                  <a:lnTo>
                    <a:pt x="443" y="765"/>
                  </a:lnTo>
                  <a:lnTo>
                    <a:pt x="444" y="758"/>
                  </a:lnTo>
                  <a:lnTo>
                    <a:pt x="443" y="754"/>
                  </a:lnTo>
                  <a:lnTo>
                    <a:pt x="445" y="747"/>
                  </a:lnTo>
                  <a:lnTo>
                    <a:pt x="449" y="745"/>
                  </a:lnTo>
                  <a:lnTo>
                    <a:pt x="446" y="741"/>
                  </a:lnTo>
                  <a:lnTo>
                    <a:pt x="445" y="735"/>
                  </a:lnTo>
                  <a:lnTo>
                    <a:pt x="445" y="726"/>
                  </a:lnTo>
                  <a:lnTo>
                    <a:pt x="446" y="720"/>
                  </a:lnTo>
                  <a:lnTo>
                    <a:pt x="448" y="719"/>
                  </a:lnTo>
                  <a:lnTo>
                    <a:pt x="452" y="705"/>
                  </a:lnTo>
                  <a:lnTo>
                    <a:pt x="453" y="702"/>
                  </a:lnTo>
                  <a:lnTo>
                    <a:pt x="457" y="702"/>
                  </a:lnTo>
                  <a:lnTo>
                    <a:pt x="461" y="705"/>
                  </a:lnTo>
                  <a:lnTo>
                    <a:pt x="462" y="704"/>
                  </a:lnTo>
                  <a:lnTo>
                    <a:pt x="467" y="700"/>
                  </a:lnTo>
                  <a:lnTo>
                    <a:pt x="468" y="702"/>
                  </a:lnTo>
                  <a:lnTo>
                    <a:pt x="472" y="700"/>
                  </a:lnTo>
                  <a:lnTo>
                    <a:pt x="472" y="696"/>
                  </a:lnTo>
                  <a:lnTo>
                    <a:pt x="467" y="692"/>
                  </a:lnTo>
                  <a:lnTo>
                    <a:pt x="463" y="683"/>
                  </a:lnTo>
                  <a:lnTo>
                    <a:pt x="463" y="677"/>
                  </a:lnTo>
                  <a:lnTo>
                    <a:pt x="465" y="674"/>
                  </a:lnTo>
                  <a:lnTo>
                    <a:pt x="471" y="674"/>
                  </a:lnTo>
                  <a:lnTo>
                    <a:pt x="477" y="668"/>
                  </a:lnTo>
                  <a:lnTo>
                    <a:pt x="481" y="668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0" y="668"/>
                  </a:lnTo>
                  <a:lnTo>
                    <a:pt x="490" y="661"/>
                  </a:lnTo>
                  <a:lnTo>
                    <a:pt x="489" y="649"/>
                  </a:lnTo>
                  <a:lnTo>
                    <a:pt x="485" y="647"/>
                  </a:lnTo>
                  <a:lnTo>
                    <a:pt x="484" y="646"/>
                  </a:lnTo>
                  <a:lnTo>
                    <a:pt x="491" y="629"/>
                  </a:lnTo>
                  <a:lnTo>
                    <a:pt x="491" y="623"/>
                  </a:lnTo>
                  <a:lnTo>
                    <a:pt x="489" y="601"/>
                  </a:lnTo>
                  <a:lnTo>
                    <a:pt x="488" y="586"/>
                  </a:lnTo>
                  <a:lnTo>
                    <a:pt x="486" y="573"/>
                  </a:lnTo>
                  <a:lnTo>
                    <a:pt x="486" y="563"/>
                  </a:lnTo>
                  <a:lnTo>
                    <a:pt x="486" y="559"/>
                  </a:lnTo>
                  <a:lnTo>
                    <a:pt x="485" y="546"/>
                  </a:lnTo>
                  <a:lnTo>
                    <a:pt x="486" y="539"/>
                  </a:lnTo>
                  <a:lnTo>
                    <a:pt x="485" y="529"/>
                  </a:lnTo>
                  <a:lnTo>
                    <a:pt x="485" y="520"/>
                  </a:lnTo>
                  <a:lnTo>
                    <a:pt x="487" y="507"/>
                  </a:lnTo>
                  <a:lnTo>
                    <a:pt x="486" y="503"/>
                  </a:lnTo>
                  <a:lnTo>
                    <a:pt x="487" y="486"/>
                  </a:lnTo>
                  <a:lnTo>
                    <a:pt x="487" y="479"/>
                  </a:lnTo>
                  <a:lnTo>
                    <a:pt x="493" y="464"/>
                  </a:lnTo>
                  <a:lnTo>
                    <a:pt x="491" y="457"/>
                  </a:lnTo>
                  <a:lnTo>
                    <a:pt x="494" y="453"/>
                  </a:lnTo>
                  <a:lnTo>
                    <a:pt x="498" y="453"/>
                  </a:lnTo>
                  <a:lnTo>
                    <a:pt x="499" y="449"/>
                  </a:lnTo>
                  <a:lnTo>
                    <a:pt x="497" y="445"/>
                  </a:lnTo>
                  <a:lnTo>
                    <a:pt x="493" y="440"/>
                  </a:lnTo>
                  <a:lnTo>
                    <a:pt x="493" y="434"/>
                  </a:lnTo>
                  <a:lnTo>
                    <a:pt x="490" y="434"/>
                  </a:lnTo>
                  <a:lnTo>
                    <a:pt x="489" y="428"/>
                  </a:lnTo>
                  <a:lnTo>
                    <a:pt x="486" y="430"/>
                  </a:lnTo>
                  <a:lnTo>
                    <a:pt x="481" y="428"/>
                  </a:lnTo>
                  <a:lnTo>
                    <a:pt x="479" y="430"/>
                  </a:lnTo>
                  <a:lnTo>
                    <a:pt x="476" y="430"/>
                  </a:lnTo>
                  <a:lnTo>
                    <a:pt x="473" y="427"/>
                  </a:lnTo>
                  <a:lnTo>
                    <a:pt x="472" y="417"/>
                  </a:lnTo>
                  <a:lnTo>
                    <a:pt x="470" y="413"/>
                  </a:lnTo>
                  <a:lnTo>
                    <a:pt x="466" y="412"/>
                  </a:lnTo>
                  <a:lnTo>
                    <a:pt x="476" y="406"/>
                  </a:lnTo>
                  <a:lnTo>
                    <a:pt x="476" y="402"/>
                  </a:lnTo>
                  <a:lnTo>
                    <a:pt x="481" y="402"/>
                  </a:lnTo>
                  <a:lnTo>
                    <a:pt x="482" y="397"/>
                  </a:lnTo>
                  <a:lnTo>
                    <a:pt x="486" y="398"/>
                  </a:lnTo>
                  <a:lnTo>
                    <a:pt x="487" y="402"/>
                  </a:lnTo>
                  <a:lnTo>
                    <a:pt x="491" y="402"/>
                  </a:lnTo>
                  <a:lnTo>
                    <a:pt x="495" y="400"/>
                  </a:lnTo>
                  <a:lnTo>
                    <a:pt x="497" y="404"/>
                  </a:lnTo>
                  <a:lnTo>
                    <a:pt x="499" y="404"/>
                  </a:lnTo>
                  <a:lnTo>
                    <a:pt x="502" y="402"/>
                  </a:lnTo>
                  <a:lnTo>
                    <a:pt x="503" y="398"/>
                  </a:lnTo>
                  <a:lnTo>
                    <a:pt x="506" y="397"/>
                  </a:lnTo>
                  <a:lnTo>
                    <a:pt x="507" y="398"/>
                  </a:lnTo>
                  <a:lnTo>
                    <a:pt x="512" y="402"/>
                  </a:lnTo>
                  <a:lnTo>
                    <a:pt x="519" y="398"/>
                  </a:lnTo>
                  <a:lnTo>
                    <a:pt x="520" y="397"/>
                  </a:lnTo>
                  <a:lnTo>
                    <a:pt x="521" y="398"/>
                  </a:lnTo>
                  <a:lnTo>
                    <a:pt x="526" y="404"/>
                  </a:lnTo>
                  <a:lnTo>
                    <a:pt x="528" y="406"/>
                  </a:lnTo>
                  <a:lnTo>
                    <a:pt x="532" y="402"/>
                  </a:lnTo>
                  <a:lnTo>
                    <a:pt x="536" y="404"/>
                  </a:lnTo>
                  <a:lnTo>
                    <a:pt x="540" y="404"/>
                  </a:lnTo>
                  <a:lnTo>
                    <a:pt x="542" y="398"/>
                  </a:lnTo>
                  <a:lnTo>
                    <a:pt x="545" y="400"/>
                  </a:lnTo>
                  <a:lnTo>
                    <a:pt x="546" y="398"/>
                  </a:lnTo>
                  <a:lnTo>
                    <a:pt x="553" y="398"/>
                  </a:lnTo>
                  <a:lnTo>
                    <a:pt x="554" y="397"/>
                  </a:lnTo>
                  <a:lnTo>
                    <a:pt x="556" y="400"/>
                  </a:lnTo>
                  <a:lnTo>
                    <a:pt x="560" y="397"/>
                  </a:lnTo>
                  <a:lnTo>
                    <a:pt x="560" y="398"/>
                  </a:lnTo>
                  <a:lnTo>
                    <a:pt x="563" y="400"/>
                  </a:lnTo>
                  <a:lnTo>
                    <a:pt x="567" y="398"/>
                  </a:lnTo>
                  <a:lnTo>
                    <a:pt x="572" y="393"/>
                  </a:lnTo>
                  <a:lnTo>
                    <a:pt x="574" y="395"/>
                  </a:lnTo>
                  <a:lnTo>
                    <a:pt x="575" y="393"/>
                  </a:lnTo>
                  <a:lnTo>
                    <a:pt x="577" y="395"/>
                  </a:lnTo>
                  <a:lnTo>
                    <a:pt x="580" y="402"/>
                  </a:lnTo>
                  <a:lnTo>
                    <a:pt x="580" y="415"/>
                  </a:lnTo>
                  <a:lnTo>
                    <a:pt x="580" y="417"/>
                  </a:lnTo>
                  <a:lnTo>
                    <a:pt x="586" y="419"/>
                  </a:lnTo>
                  <a:lnTo>
                    <a:pt x="586" y="425"/>
                  </a:lnTo>
                  <a:lnTo>
                    <a:pt x="587" y="427"/>
                  </a:lnTo>
                  <a:lnTo>
                    <a:pt x="592" y="427"/>
                  </a:lnTo>
                  <a:lnTo>
                    <a:pt x="597" y="423"/>
                  </a:lnTo>
                  <a:lnTo>
                    <a:pt x="604" y="423"/>
                  </a:lnTo>
                  <a:lnTo>
                    <a:pt x="607" y="425"/>
                  </a:lnTo>
                  <a:lnTo>
                    <a:pt x="613" y="438"/>
                  </a:lnTo>
                  <a:lnTo>
                    <a:pt x="615" y="443"/>
                  </a:lnTo>
                  <a:lnTo>
                    <a:pt x="623" y="430"/>
                  </a:lnTo>
                  <a:lnTo>
                    <a:pt x="627" y="413"/>
                  </a:lnTo>
                  <a:lnTo>
                    <a:pt x="626" y="402"/>
                  </a:lnTo>
                  <a:lnTo>
                    <a:pt x="618" y="395"/>
                  </a:lnTo>
                  <a:lnTo>
                    <a:pt x="612" y="384"/>
                  </a:lnTo>
                  <a:lnTo>
                    <a:pt x="611" y="380"/>
                  </a:lnTo>
                  <a:lnTo>
                    <a:pt x="613" y="370"/>
                  </a:lnTo>
                  <a:lnTo>
                    <a:pt x="620" y="354"/>
                  </a:lnTo>
                  <a:lnTo>
                    <a:pt x="624" y="342"/>
                  </a:lnTo>
                  <a:lnTo>
                    <a:pt x="630" y="327"/>
                  </a:lnTo>
                  <a:lnTo>
                    <a:pt x="633" y="311"/>
                  </a:lnTo>
                  <a:lnTo>
                    <a:pt x="636" y="301"/>
                  </a:lnTo>
                  <a:lnTo>
                    <a:pt x="640" y="290"/>
                  </a:lnTo>
                  <a:lnTo>
                    <a:pt x="647" y="273"/>
                  </a:lnTo>
                  <a:lnTo>
                    <a:pt x="652" y="262"/>
                  </a:lnTo>
                  <a:lnTo>
                    <a:pt x="655" y="249"/>
                  </a:lnTo>
                  <a:lnTo>
                    <a:pt x="658" y="238"/>
                  </a:lnTo>
                  <a:lnTo>
                    <a:pt x="659" y="232"/>
                  </a:lnTo>
                  <a:lnTo>
                    <a:pt x="665" y="217"/>
                  </a:lnTo>
                  <a:lnTo>
                    <a:pt x="670" y="200"/>
                  </a:lnTo>
                  <a:lnTo>
                    <a:pt x="673" y="198"/>
                  </a:lnTo>
                  <a:lnTo>
                    <a:pt x="675" y="191"/>
                  </a:lnTo>
                  <a:lnTo>
                    <a:pt x="678" y="176"/>
                  </a:lnTo>
                  <a:lnTo>
                    <a:pt x="683" y="174"/>
                  </a:lnTo>
                  <a:lnTo>
                    <a:pt x="687" y="178"/>
                  </a:lnTo>
                  <a:lnTo>
                    <a:pt x="690" y="185"/>
                  </a:lnTo>
                  <a:lnTo>
                    <a:pt x="695" y="187"/>
                  </a:lnTo>
                  <a:lnTo>
                    <a:pt x="698" y="196"/>
                  </a:lnTo>
                  <a:lnTo>
                    <a:pt x="700" y="194"/>
                  </a:lnTo>
                  <a:lnTo>
                    <a:pt x="705" y="206"/>
                  </a:lnTo>
                  <a:lnTo>
                    <a:pt x="712" y="213"/>
                  </a:lnTo>
                  <a:lnTo>
                    <a:pt x="715" y="215"/>
                  </a:lnTo>
                  <a:lnTo>
                    <a:pt x="720" y="219"/>
                  </a:lnTo>
                  <a:lnTo>
                    <a:pt x="721" y="221"/>
                  </a:lnTo>
                  <a:lnTo>
                    <a:pt x="727" y="224"/>
                  </a:lnTo>
                  <a:lnTo>
                    <a:pt x="730" y="230"/>
                  </a:lnTo>
                  <a:lnTo>
                    <a:pt x="739" y="228"/>
                  </a:lnTo>
                  <a:lnTo>
                    <a:pt x="748" y="232"/>
                  </a:lnTo>
                  <a:lnTo>
                    <a:pt x="751" y="230"/>
                  </a:lnTo>
                  <a:lnTo>
                    <a:pt x="753" y="236"/>
                  </a:lnTo>
                  <a:lnTo>
                    <a:pt x="755" y="238"/>
                  </a:lnTo>
                  <a:lnTo>
                    <a:pt x="760" y="236"/>
                  </a:lnTo>
                  <a:lnTo>
                    <a:pt x="765" y="238"/>
                  </a:lnTo>
                  <a:lnTo>
                    <a:pt x="767" y="243"/>
                  </a:lnTo>
                  <a:lnTo>
                    <a:pt x="767" y="247"/>
                  </a:lnTo>
                  <a:lnTo>
                    <a:pt x="769" y="252"/>
                  </a:lnTo>
                  <a:lnTo>
                    <a:pt x="767" y="254"/>
                  </a:lnTo>
                  <a:lnTo>
                    <a:pt x="763" y="260"/>
                  </a:lnTo>
                  <a:lnTo>
                    <a:pt x="768" y="262"/>
                  </a:lnTo>
                  <a:lnTo>
                    <a:pt x="768" y="264"/>
                  </a:lnTo>
                  <a:lnTo>
                    <a:pt x="772" y="262"/>
                  </a:lnTo>
                  <a:lnTo>
                    <a:pt x="775" y="262"/>
                  </a:lnTo>
                  <a:lnTo>
                    <a:pt x="778" y="260"/>
                  </a:lnTo>
                  <a:lnTo>
                    <a:pt x="778" y="256"/>
                  </a:lnTo>
                  <a:lnTo>
                    <a:pt x="780" y="254"/>
                  </a:lnTo>
                  <a:lnTo>
                    <a:pt x="784" y="254"/>
                  </a:lnTo>
                  <a:lnTo>
                    <a:pt x="787" y="251"/>
                  </a:lnTo>
                  <a:lnTo>
                    <a:pt x="793" y="247"/>
                  </a:lnTo>
                  <a:lnTo>
                    <a:pt x="795" y="241"/>
                  </a:lnTo>
                  <a:lnTo>
                    <a:pt x="799" y="241"/>
                  </a:lnTo>
                  <a:lnTo>
                    <a:pt x="800" y="245"/>
                  </a:lnTo>
                  <a:lnTo>
                    <a:pt x="803" y="245"/>
                  </a:lnTo>
                  <a:lnTo>
                    <a:pt x="807" y="245"/>
                  </a:lnTo>
                  <a:lnTo>
                    <a:pt x="811" y="247"/>
                  </a:lnTo>
                  <a:lnTo>
                    <a:pt x="812" y="241"/>
                  </a:lnTo>
                  <a:lnTo>
                    <a:pt x="814" y="238"/>
                  </a:lnTo>
                  <a:lnTo>
                    <a:pt x="816" y="230"/>
                  </a:lnTo>
                  <a:lnTo>
                    <a:pt x="817" y="228"/>
                  </a:lnTo>
                  <a:lnTo>
                    <a:pt x="822" y="228"/>
                  </a:lnTo>
                  <a:lnTo>
                    <a:pt x="824" y="221"/>
                  </a:lnTo>
                  <a:lnTo>
                    <a:pt x="824" y="215"/>
                  </a:lnTo>
                  <a:lnTo>
                    <a:pt x="825" y="208"/>
                  </a:lnTo>
                  <a:lnTo>
                    <a:pt x="825" y="204"/>
                  </a:lnTo>
                  <a:lnTo>
                    <a:pt x="823" y="196"/>
                  </a:lnTo>
                  <a:lnTo>
                    <a:pt x="822" y="187"/>
                  </a:lnTo>
                  <a:lnTo>
                    <a:pt x="824" y="176"/>
                  </a:lnTo>
                  <a:lnTo>
                    <a:pt x="824" y="155"/>
                  </a:lnTo>
                  <a:lnTo>
                    <a:pt x="824" y="144"/>
                  </a:lnTo>
                  <a:lnTo>
                    <a:pt x="824" y="129"/>
                  </a:lnTo>
                  <a:lnTo>
                    <a:pt x="825" y="125"/>
                  </a:lnTo>
                  <a:lnTo>
                    <a:pt x="828" y="120"/>
                  </a:lnTo>
                  <a:lnTo>
                    <a:pt x="830" y="112"/>
                  </a:lnTo>
                  <a:lnTo>
                    <a:pt x="831" y="103"/>
                  </a:lnTo>
                  <a:lnTo>
                    <a:pt x="834" y="97"/>
                  </a:lnTo>
                  <a:lnTo>
                    <a:pt x="838" y="86"/>
                  </a:lnTo>
                  <a:lnTo>
                    <a:pt x="839" y="82"/>
                  </a:lnTo>
                  <a:lnTo>
                    <a:pt x="841" y="77"/>
                  </a:lnTo>
                  <a:lnTo>
                    <a:pt x="847" y="71"/>
                  </a:lnTo>
                  <a:lnTo>
                    <a:pt x="852" y="71"/>
                  </a:lnTo>
                  <a:lnTo>
                    <a:pt x="854" y="73"/>
                  </a:lnTo>
                  <a:lnTo>
                    <a:pt x="856" y="71"/>
                  </a:lnTo>
                  <a:lnTo>
                    <a:pt x="859" y="73"/>
                  </a:lnTo>
                  <a:lnTo>
                    <a:pt x="867" y="77"/>
                  </a:lnTo>
                  <a:lnTo>
                    <a:pt x="870" y="75"/>
                  </a:lnTo>
                  <a:lnTo>
                    <a:pt x="874" y="69"/>
                  </a:lnTo>
                  <a:lnTo>
                    <a:pt x="877" y="71"/>
                  </a:lnTo>
                  <a:lnTo>
                    <a:pt x="879" y="73"/>
                  </a:lnTo>
                  <a:lnTo>
                    <a:pt x="887" y="69"/>
                  </a:lnTo>
                  <a:lnTo>
                    <a:pt x="889" y="69"/>
                  </a:lnTo>
                  <a:lnTo>
                    <a:pt x="893" y="60"/>
                  </a:lnTo>
                  <a:lnTo>
                    <a:pt x="895" y="60"/>
                  </a:lnTo>
                  <a:lnTo>
                    <a:pt x="897" y="54"/>
                  </a:lnTo>
                  <a:lnTo>
                    <a:pt x="900" y="52"/>
                  </a:lnTo>
                  <a:lnTo>
                    <a:pt x="901" y="48"/>
                  </a:lnTo>
                  <a:lnTo>
                    <a:pt x="901" y="41"/>
                  </a:lnTo>
                  <a:lnTo>
                    <a:pt x="902" y="39"/>
                  </a:lnTo>
                  <a:lnTo>
                    <a:pt x="905" y="35"/>
                  </a:lnTo>
                  <a:lnTo>
                    <a:pt x="905" y="34"/>
                  </a:lnTo>
                  <a:lnTo>
                    <a:pt x="902" y="22"/>
                  </a:lnTo>
                  <a:lnTo>
                    <a:pt x="902" y="13"/>
                  </a:lnTo>
                  <a:lnTo>
                    <a:pt x="904" y="9"/>
                  </a:lnTo>
                  <a:lnTo>
                    <a:pt x="908" y="7"/>
                  </a:lnTo>
                  <a:lnTo>
                    <a:pt x="911" y="0"/>
                  </a:lnTo>
                  <a:lnTo>
                    <a:pt x="914" y="2"/>
                  </a:lnTo>
                  <a:lnTo>
                    <a:pt x="917" y="4"/>
                  </a:lnTo>
                  <a:lnTo>
                    <a:pt x="926" y="0"/>
                  </a:lnTo>
                  <a:lnTo>
                    <a:pt x="930" y="5"/>
                  </a:lnTo>
                  <a:lnTo>
                    <a:pt x="933" y="5"/>
                  </a:lnTo>
                  <a:lnTo>
                    <a:pt x="938" y="11"/>
                  </a:lnTo>
                  <a:lnTo>
                    <a:pt x="942" y="13"/>
                  </a:lnTo>
                  <a:lnTo>
                    <a:pt x="946" y="11"/>
                  </a:lnTo>
                  <a:lnTo>
                    <a:pt x="946" y="7"/>
                  </a:lnTo>
                  <a:lnTo>
                    <a:pt x="950" y="9"/>
                  </a:lnTo>
                  <a:lnTo>
                    <a:pt x="957" y="7"/>
                  </a:lnTo>
                  <a:lnTo>
                    <a:pt x="963" y="7"/>
                  </a:lnTo>
                  <a:lnTo>
                    <a:pt x="963" y="13"/>
                  </a:lnTo>
                  <a:lnTo>
                    <a:pt x="964" y="17"/>
                  </a:lnTo>
                  <a:lnTo>
                    <a:pt x="962" y="24"/>
                  </a:lnTo>
                  <a:lnTo>
                    <a:pt x="965" y="32"/>
                  </a:lnTo>
                  <a:lnTo>
                    <a:pt x="965" y="35"/>
                  </a:lnTo>
                  <a:lnTo>
                    <a:pt x="958" y="39"/>
                  </a:lnTo>
                  <a:lnTo>
                    <a:pt x="957" y="39"/>
                  </a:lnTo>
                  <a:lnTo>
                    <a:pt x="956" y="45"/>
                  </a:lnTo>
                  <a:lnTo>
                    <a:pt x="958" y="47"/>
                  </a:lnTo>
                  <a:lnTo>
                    <a:pt x="959" y="52"/>
                  </a:lnTo>
                  <a:lnTo>
                    <a:pt x="957" y="54"/>
                  </a:lnTo>
                  <a:lnTo>
                    <a:pt x="959" y="58"/>
                  </a:lnTo>
                  <a:lnTo>
                    <a:pt x="960" y="58"/>
                  </a:lnTo>
                  <a:lnTo>
                    <a:pt x="963" y="63"/>
                  </a:lnTo>
                  <a:lnTo>
                    <a:pt x="965" y="63"/>
                  </a:lnTo>
                  <a:lnTo>
                    <a:pt x="967" y="65"/>
                  </a:lnTo>
                  <a:lnTo>
                    <a:pt x="971" y="75"/>
                  </a:lnTo>
                  <a:lnTo>
                    <a:pt x="967" y="78"/>
                  </a:lnTo>
                  <a:lnTo>
                    <a:pt x="965" y="84"/>
                  </a:lnTo>
                  <a:lnTo>
                    <a:pt x="963" y="93"/>
                  </a:lnTo>
                  <a:lnTo>
                    <a:pt x="962" y="97"/>
                  </a:lnTo>
                  <a:lnTo>
                    <a:pt x="964" y="97"/>
                  </a:lnTo>
                  <a:lnTo>
                    <a:pt x="965" y="92"/>
                  </a:lnTo>
                  <a:lnTo>
                    <a:pt x="966" y="93"/>
                  </a:lnTo>
                  <a:lnTo>
                    <a:pt x="969" y="95"/>
                  </a:lnTo>
                  <a:lnTo>
                    <a:pt x="973" y="101"/>
                  </a:lnTo>
                  <a:lnTo>
                    <a:pt x="977" y="103"/>
                  </a:lnTo>
                  <a:lnTo>
                    <a:pt x="979" y="107"/>
                  </a:lnTo>
                  <a:lnTo>
                    <a:pt x="983" y="110"/>
                  </a:lnTo>
                  <a:lnTo>
                    <a:pt x="983" y="114"/>
                  </a:lnTo>
                  <a:lnTo>
                    <a:pt x="985" y="121"/>
                  </a:lnTo>
                  <a:lnTo>
                    <a:pt x="990" y="120"/>
                  </a:lnTo>
                  <a:lnTo>
                    <a:pt x="991" y="123"/>
                  </a:lnTo>
                  <a:lnTo>
                    <a:pt x="995" y="131"/>
                  </a:lnTo>
                  <a:lnTo>
                    <a:pt x="994" y="135"/>
                  </a:lnTo>
                  <a:lnTo>
                    <a:pt x="993" y="138"/>
                  </a:lnTo>
                  <a:lnTo>
                    <a:pt x="992" y="146"/>
                  </a:lnTo>
                  <a:lnTo>
                    <a:pt x="995" y="148"/>
                  </a:lnTo>
                  <a:lnTo>
                    <a:pt x="996" y="155"/>
                  </a:lnTo>
                  <a:lnTo>
                    <a:pt x="998" y="155"/>
                  </a:lnTo>
                  <a:lnTo>
                    <a:pt x="1000" y="161"/>
                  </a:lnTo>
                  <a:lnTo>
                    <a:pt x="1004" y="165"/>
                  </a:lnTo>
                  <a:lnTo>
                    <a:pt x="1008" y="166"/>
                  </a:lnTo>
                  <a:lnTo>
                    <a:pt x="1008" y="168"/>
                  </a:lnTo>
                  <a:lnTo>
                    <a:pt x="1012" y="172"/>
                  </a:lnTo>
                  <a:lnTo>
                    <a:pt x="1014" y="180"/>
                  </a:lnTo>
                  <a:lnTo>
                    <a:pt x="1014" y="183"/>
                  </a:lnTo>
                  <a:lnTo>
                    <a:pt x="1013" y="191"/>
                  </a:lnTo>
                  <a:lnTo>
                    <a:pt x="1023" y="193"/>
                  </a:lnTo>
                  <a:lnTo>
                    <a:pt x="1027" y="185"/>
                  </a:lnTo>
                  <a:lnTo>
                    <a:pt x="1032" y="183"/>
                  </a:lnTo>
                  <a:lnTo>
                    <a:pt x="1043" y="187"/>
                  </a:lnTo>
                  <a:lnTo>
                    <a:pt x="1044" y="189"/>
                  </a:lnTo>
                  <a:lnTo>
                    <a:pt x="1043" y="193"/>
                  </a:lnTo>
                  <a:lnTo>
                    <a:pt x="1044" y="200"/>
                  </a:lnTo>
                  <a:lnTo>
                    <a:pt x="1047" y="208"/>
                  </a:lnTo>
                  <a:lnTo>
                    <a:pt x="1050" y="209"/>
                  </a:lnTo>
                  <a:lnTo>
                    <a:pt x="1052" y="221"/>
                  </a:lnTo>
                  <a:lnTo>
                    <a:pt x="1061" y="221"/>
                  </a:lnTo>
                  <a:lnTo>
                    <a:pt x="1062" y="215"/>
                  </a:lnTo>
                  <a:lnTo>
                    <a:pt x="1067" y="219"/>
                  </a:lnTo>
                  <a:lnTo>
                    <a:pt x="1067" y="232"/>
                  </a:lnTo>
                  <a:lnTo>
                    <a:pt x="1069" y="238"/>
                  </a:lnTo>
                  <a:lnTo>
                    <a:pt x="1079" y="249"/>
                  </a:lnTo>
                  <a:lnTo>
                    <a:pt x="1078" y="254"/>
                  </a:lnTo>
                  <a:lnTo>
                    <a:pt x="1082" y="266"/>
                  </a:lnTo>
                  <a:lnTo>
                    <a:pt x="1085" y="275"/>
                  </a:lnTo>
                  <a:lnTo>
                    <a:pt x="1084" y="284"/>
                  </a:lnTo>
                  <a:lnTo>
                    <a:pt x="1086" y="290"/>
                  </a:lnTo>
                  <a:lnTo>
                    <a:pt x="1084" y="299"/>
                  </a:lnTo>
                  <a:lnTo>
                    <a:pt x="1085" y="309"/>
                  </a:lnTo>
                  <a:lnTo>
                    <a:pt x="1091" y="333"/>
                  </a:lnTo>
                  <a:lnTo>
                    <a:pt x="1093" y="335"/>
                  </a:lnTo>
                  <a:lnTo>
                    <a:pt x="1094" y="344"/>
                  </a:lnTo>
                  <a:lnTo>
                    <a:pt x="1101" y="350"/>
                  </a:lnTo>
                  <a:lnTo>
                    <a:pt x="1103" y="354"/>
                  </a:lnTo>
                  <a:lnTo>
                    <a:pt x="1105" y="367"/>
                  </a:lnTo>
                  <a:lnTo>
                    <a:pt x="1105" y="376"/>
                  </a:lnTo>
                  <a:lnTo>
                    <a:pt x="1109" y="389"/>
                  </a:lnTo>
                  <a:lnTo>
                    <a:pt x="1106" y="404"/>
                  </a:lnTo>
                  <a:lnTo>
                    <a:pt x="1108" y="408"/>
                  </a:lnTo>
                  <a:lnTo>
                    <a:pt x="1105" y="419"/>
                  </a:lnTo>
                  <a:lnTo>
                    <a:pt x="1099" y="438"/>
                  </a:lnTo>
                  <a:lnTo>
                    <a:pt x="1096" y="442"/>
                  </a:lnTo>
                  <a:lnTo>
                    <a:pt x="1097" y="449"/>
                  </a:lnTo>
                  <a:lnTo>
                    <a:pt x="1096" y="455"/>
                  </a:lnTo>
                  <a:lnTo>
                    <a:pt x="1100" y="470"/>
                  </a:lnTo>
                  <a:lnTo>
                    <a:pt x="1099" y="473"/>
                  </a:lnTo>
                  <a:lnTo>
                    <a:pt x="1098" y="485"/>
                  </a:lnTo>
                  <a:lnTo>
                    <a:pt x="1091" y="492"/>
                  </a:lnTo>
                  <a:lnTo>
                    <a:pt x="1088" y="498"/>
                  </a:lnTo>
                  <a:lnTo>
                    <a:pt x="1085" y="507"/>
                  </a:lnTo>
                  <a:lnTo>
                    <a:pt x="1077" y="518"/>
                  </a:lnTo>
                  <a:lnTo>
                    <a:pt x="1077" y="528"/>
                  </a:lnTo>
                  <a:lnTo>
                    <a:pt x="1073" y="544"/>
                  </a:lnTo>
                  <a:lnTo>
                    <a:pt x="1074" y="548"/>
                  </a:lnTo>
                  <a:lnTo>
                    <a:pt x="1078" y="559"/>
                  </a:lnTo>
                  <a:lnTo>
                    <a:pt x="1079" y="569"/>
                  </a:lnTo>
                  <a:lnTo>
                    <a:pt x="1079" y="578"/>
                  </a:lnTo>
                  <a:lnTo>
                    <a:pt x="1083" y="580"/>
                  </a:lnTo>
                  <a:lnTo>
                    <a:pt x="1084" y="584"/>
                  </a:lnTo>
                  <a:lnTo>
                    <a:pt x="1082" y="591"/>
                  </a:lnTo>
                  <a:lnTo>
                    <a:pt x="1085" y="595"/>
                  </a:lnTo>
                  <a:lnTo>
                    <a:pt x="1090" y="593"/>
                  </a:lnTo>
                  <a:lnTo>
                    <a:pt x="1097" y="595"/>
                  </a:lnTo>
                  <a:lnTo>
                    <a:pt x="1104" y="608"/>
                  </a:lnTo>
                  <a:lnTo>
                    <a:pt x="1109" y="612"/>
                  </a:lnTo>
                  <a:lnTo>
                    <a:pt x="1112" y="608"/>
                  </a:lnTo>
                  <a:lnTo>
                    <a:pt x="1115" y="608"/>
                  </a:lnTo>
                  <a:lnTo>
                    <a:pt x="1117" y="617"/>
                  </a:lnTo>
                  <a:lnTo>
                    <a:pt x="1123" y="621"/>
                  </a:lnTo>
                  <a:lnTo>
                    <a:pt x="1129" y="621"/>
                  </a:lnTo>
                  <a:lnTo>
                    <a:pt x="1144" y="625"/>
                  </a:lnTo>
                  <a:lnTo>
                    <a:pt x="1147" y="627"/>
                  </a:lnTo>
                  <a:lnTo>
                    <a:pt x="1152" y="632"/>
                  </a:lnTo>
                  <a:lnTo>
                    <a:pt x="1157" y="632"/>
                  </a:lnTo>
                  <a:lnTo>
                    <a:pt x="1162" y="632"/>
                  </a:lnTo>
                  <a:lnTo>
                    <a:pt x="1167" y="638"/>
                  </a:lnTo>
                  <a:lnTo>
                    <a:pt x="1171" y="642"/>
                  </a:lnTo>
                  <a:lnTo>
                    <a:pt x="1176" y="642"/>
                  </a:lnTo>
                  <a:lnTo>
                    <a:pt x="1193" y="646"/>
                  </a:lnTo>
                  <a:lnTo>
                    <a:pt x="1202" y="647"/>
                  </a:lnTo>
                  <a:lnTo>
                    <a:pt x="1204" y="651"/>
                  </a:lnTo>
                  <a:lnTo>
                    <a:pt x="1209" y="651"/>
                  </a:lnTo>
                  <a:lnTo>
                    <a:pt x="1212" y="653"/>
                  </a:lnTo>
                  <a:lnTo>
                    <a:pt x="1218" y="655"/>
                  </a:lnTo>
                  <a:lnTo>
                    <a:pt x="1223" y="661"/>
                  </a:lnTo>
                  <a:lnTo>
                    <a:pt x="1226" y="661"/>
                  </a:lnTo>
                  <a:lnTo>
                    <a:pt x="1228" y="664"/>
                  </a:lnTo>
                  <a:lnTo>
                    <a:pt x="1234" y="668"/>
                  </a:lnTo>
                  <a:lnTo>
                    <a:pt x="1238" y="674"/>
                  </a:lnTo>
                  <a:lnTo>
                    <a:pt x="1239" y="679"/>
                  </a:lnTo>
                  <a:lnTo>
                    <a:pt x="1249" y="692"/>
                  </a:lnTo>
                  <a:lnTo>
                    <a:pt x="1255" y="702"/>
                  </a:lnTo>
                  <a:lnTo>
                    <a:pt x="1258" y="707"/>
                  </a:lnTo>
                  <a:lnTo>
                    <a:pt x="1262" y="711"/>
                  </a:lnTo>
                  <a:lnTo>
                    <a:pt x="1267" y="722"/>
                  </a:lnTo>
                  <a:lnTo>
                    <a:pt x="1268" y="732"/>
                  </a:lnTo>
                  <a:lnTo>
                    <a:pt x="1274" y="737"/>
                  </a:lnTo>
                  <a:lnTo>
                    <a:pt x="1282" y="747"/>
                  </a:lnTo>
                  <a:lnTo>
                    <a:pt x="1287" y="756"/>
                  </a:lnTo>
                  <a:lnTo>
                    <a:pt x="1288" y="762"/>
                  </a:lnTo>
                  <a:lnTo>
                    <a:pt x="1291" y="763"/>
                  </a:lnTo>
                  <a:lnTo>
                    <a:pt x="1300" y="773"/>
                  </a:lnTo>
                  <a:lnTo>
                    <a:pt x="1303" y="778"/>
                  </a:lnTo>
                  <a:lnTo>
                    <a:pt x="1306" y="777"/>
                  </a:lnTo>
                  <a:lnTo>
                    <a:pt x="1314" y="778"/>
                  </a:lnTo>
                  <a:lnTo>
                    <a:pt x="1327" y="778"/>
                  </a:lnTo>
                  <a:lnTo>
                    <a:pt x="1328" y="780"/>
                  </a:lnTo>
                  <a:lnTo>
                    <a:pt x="1324" y="788"/>
                  </a:lnTo>
                  <a:lnTo>
                    <a:pt x="1321" y="808"/>
                  </a:lnTo>
                  <a:lnTo>
                    <a:pt x="1322" y="814"/>
                  </a:lnTo>
                  <a:lnTo>
                    <a:pt x="1332" y="820"/>
                  </a:lnTo>
                  <a:lnTo>
                    <a:pt x="1336" y="838"/>
                  </a:lnTo>
                  <a:lnTo>
                    <a:pt x="1337" y="851"/>
                  </a:lnTo>
                  <a:lnTo>
                    <a:pt x="1338" y="865"/>
                  </a:lnTo>
                  <a:lnTo>
                    <a:pt x="1346" y="906"/>
                  </a:lnTo>
                  <a:lnTo>
                    <a:pt x="1346" y="923"/>
                  </a:lnTo>
                  <a:lnTo>
                    <a:pt x="1347" y="930"/>
                  </a:lnTo>
                  <a:lnTo>
                    <a:pt x="1352" y="938"/>
                  </a:lnTo>
                  <a:lnTo>
                    <a:pt x="1355" y="947"/>
                  </a:lnTo>
                  <a:lnTo>
                    <a:pt x="1359" y="964"/>
                  </a:lnTo>
                  <a:lnTo>
                    <a:pt x="1367" y="982"/>
                  </a:lnTo>
                  <a:lnTo>
                    <a:pt x="1368" y="1007"/>
                  </a:lnTo>
                  <a:lnTo>
                    <a:pt x="1356" y="1016"/>
                  </a:lnTo>
                  <a:lnTo>
                    <a:pt x="1346" y="1102"/>
                  </a:lnTo>
                  <a:lnTo>
                    <a:pt x="1333" y="1123"/>
                  </a:lnTo>
                  <a:lnTo>
                    <a:pt x="1324" y="1123"/>
                  </a:lnTo>
                  <a:lnTo>
                    <a:pt x="1315" y="1115"/>
                  </a:lnTo>
                  <a:lnTo>
                    <a:pt x="1269" y="1132"/>
                  </a:lnTo>
                  <a:lnTo>
                    <a:pt x="1259" y="1142"/>
                  </a:lnTo>
                  <a:lnTo>
                    <a:pt x="1245" y="1168"/>
                  </a:lnTo>
                  <a:lnTo>
                    <a:pt x="1226" y="1190"/>
                  </a:lnTo>
                  <a:lnTo>
                    <a:pt x="1206" y="1224"/>
                  </a:lnTo>
                  <a:lnTo>
                    <a:pt x="1195" y="1256"/>
                  </a:lnTo>
                  <a:lnTo>
                    <a:pt x="1171" y="1282"/>
                  </a:lnTo>
                  <a:lnTo>
                    <a:pt x="1164" y="1280"/>
                  </a:lnTo>
                  <a:lnTo>
                    <a:pt x="1148" y="1273"/>
                  </a:lnTo>
                  <a:lnTo>
                    <a:pt x="1147" y="1293"/>
                  </a:lnTo>
                  <a:lnTo>
                    <a:pt x="1144" y="1304"/>
                  </a:lnTo>
                  <a:lnTo>
                    <a:pt x="1143" y="1329"/>
                  </a:lnTo>
                  <a:lnTo>
                    <a:pt x="1131" y="1362"/>
                  </a:lnTo>
                  <a:lnTo>
                    <a:pt x="1140" y="1428"/>
                  </a:lnTo>
                  <a:lnTo>
                    <a:pt x="1138" y="1460"/>
                  </a:lnTo>
                  <a:lnTo>
                    <a:pt x="1110" y="1463"/>
                  </a:lnTo>
                  <a:lnTo>
                    <a:pt x="1100" y="1475"/>
                  </a:lnTo>
                  <a:lnTo>
                    <a:pt x="1079" y="1477"/>
                  </a:lnTo>
                  <a:lnTo>
                    <a:pt x="1066" y="1486"/>
                  </a:lnTo>
                  <a:lnTo>
                    <a:pt x="1056" y="1484"/>
                  </a:lnTo>
                  <a:lnTo>
                    <a:pt x="1008" y="1499"/>
                  </a:lnTo>
                  <a:lnTo>
                    <a:pt x="993" y="1495"/>
                  </a:lnTo>
                  <a:lnTo>
                    <a:pt x="989" y="1506"/>
                  </a:lnTo>
                  <a:lnTo>
                    <a:pt x="978" y="1514"/>
                  </a:lnTo>
                  <a:lnTo>
                    <a:pt x="961" y="1516"/>
                  </a:lnTo>
                  <a:lnTo>
                    <a:pt x="959" y="1525"/>
                  </a:lnTo>
                  <a:lnTo>
                    <a:pt x="975" y="1589"/>
                  </a:lnTo>
                  <a:lnTo>
                    <a:pt x="969" y="1617"/>
                  </a:lnTo>
                  <a:lnTo>
                    <a:pt x="991" y="1643"/>
                  </a:lnTo>
                  <a:lnTo>
                    <a:pt x="997" y="1662"/>
                  </a:lnTo>
                  <a:lnTo>
                    <a:pt x="1006" y="1671"/>
                  </a:lnTo>
                  <a:lnTo>
                    <a:pt x="1010" y="1709"/>
                  </a:lnTo>
                  <a:lnTo>
                    <a:pt x="1014" y="1724"/>
                  </a:lnTo>
                  <a:lnTo>
                    <a:pt x="1015" y="1737"/>
                  </a:lnTo>
                  <a:lnTo>
                    <a:pt x="1011" y="1740"/>
                  </a:lnTo>
                  <a:lnTo>
                    <a:pt x="1006" y="1737"/>
                  </a:lnTo>
                  <a:lnTo>
                    <a:pt x="987" y="1744"/>
                  </a:lnTo>
                  <a:lnTo>
                    <a:pt x="975" y="1759"/>
                  </a:lnTo>
                  <a:lnTo>
                    <a:pt x="973" y="1791"/>
                  </a:lnTo>
                  <a:lnTo>
                    <a:pt x="992" y="1802"/>
                  </a:lnTo>
                  <a:lnTo>
                    <a:pt x="983" y="1862"/>
                  </a:lnTo>
                  <a:lnTo>
                    <a:pt x="978" y="1871"/>
                  </a:lnTo>
                  <a:lnTo>
                    <a:pt x="973" y="1870"/>
                  </a:lnTo>
                  <a:lnTo>
                    <a:pt x="968" y="1856"/>
                  </a:lnTo>
                  <a:lnTo>
                    <a:pt x="957" y="1849"/>
                  </a:lnTo>
                  <a:lnTo>
                    <a:pt x="939" y="1840"/>
                  </a:lnTo>
                  <a:lnTo>
                    <a:pt x="926" y="1821"/>
                  </a:lnTo>
                  <a:lnTo>
                    <a:pt x="917" y="1845"/>
                  </a:lnTo>
                  <a:lnTo>
                    <a:pt x="903" y="1842"/>
                  </a:lnTo>
                  <a:lnTo>
                    <a:pt x="878" y="1804"/>
                  </a:lnTo>
                  <a:lnTo>
                    <a:pt x="875" y="1810"/>
                  </a:lnTo>
                  <a:lnTo>
                    <a:pt x="856" y="1787"/>
                  </a:lnTo>
                  <a:lnTo>
                    <a:pt x="851" y="1795"/>
                  </a:lnTo>
                  <a:lnTo>
                    <a:pt x="841" y="1769"/>
                  </a:lnTo>
                  <a:lnTo>
                    <a:pt x="837" y="1770"/>
                  </a:lnTo>
                  <a:lnTo>
                    <a:pt x="834" y="1763"/>
                  </a:lnTo>
                  <a:lnTo>
                    <a:pt x="813" y="1767"/>
                  </a:lnTo>
                  <a:lnTo>
                    <a:pt x="807" y="1763"/>
                  </a:lnTo>
                  <a:lnTo>
                    <a:pt x="794" y="1769"/>
                  </a:lnTo>
                  <a:lnTo>
                    <a:pt x="774" y="1765"/>
                  </a:lnTo>
                  <a:lnTo>
                    <a:pt x="772" y="1754"/>
                  </a:lnTo>
                  <a:lnTo>
                    <a:pt x="751" y="1765"/>
                  </a:lnTo>
                  <a:lnTo>
                    <a:pt x="734" y="1757"/>
                  </a:lnTo>
                  <a:lnTo>
                    <a:pt x="694" y="1767"/>
                  </a:lnTo>
                  <a:lnTo>
                    <a:pt x="683" y="1802"/>
                  </a:lnTo>
                  <a:lnTo>
                    <a:pt x="653" y="1813"/>
                  </a:lnTo>
                  <a:lnTo>
                    <a:pt x="649" y="1823"/>
                  </a:lnTo>
                  <a:lnTo>
                    <a:pt x="645" y="1821"/>
                  </a:lnTo>
                  <a:lnTo>
                    <a:pt x="645" y="1815"/>
                  </a:lnTo>
                  <a:lnTo>
                    <a:pt x="627" y="1797"/>
                  </a:lnTo>
                  <a:lnTo>
                    <a:pt x="582" y="1813"/>
                  </a:lnTo>
                  <a:lnTo>
                    <a:pt x="578" y="1812"/>
                  </a:lnTo>
                  <a:lnTo>
                    <a:pt x="576" y="1819"/>
                  </a:lnTo>
                  <a:lnTo>
                    <a:pt x="553" y="1832"/>
                  </a:lnTo>
                  <a:lnTo>
                    <a:pt x="549" y="1823"/>
                  </a:lnTo>
                  <a:lnTo>
                    <a:pt x="542" y="1821"/>
                  </a:lnTo>
                  <a:lnTo>
                    <a:pt x="538" y="1827"/>
                  </a:lnTo>
                  <a:lnTo>
                    <a:pt x="521" y="1821"/>
                  </a:lnTo>
                  <a:lnTo>
                    <a:pt x="515" y="1810"/>
                  </a:lnTo>
                  <a:lnTo>
                    <a:pt x="503" y="1802"/>
                  </a:lnTo>
                  <a:lnTo>
                    <a:pt x="496" y="1802"/>
                  </a:lnTo>
                  <a:lnTo>
                    <a:pt x="487" y="1780"/>
                  </a:lnTo>
                  <a:lnTo>
                    <a:pt x="489" y="1761"/>
                  </a:lnTo>
                  <a:lnTo>
                    <a:pt x="484" y="1754"/>
                  </a:lnTo>
                  <a:lnTo>
                    <a:pt x="470" y="1757"/>
                  </a:lnTo>
                  <a:lnTo>
                    <a:pt x="466" y="1750"/>
                  </a:lnTo>
                  <a:lnTo>
                    <a:pt x="456" y="1744"/>
                  </a:lnTo>
                  <a:lnTo>
                    <a:pt x="446" y="1761"/>
                  </a:lnTo>
                  <a:lnTo>
                    <a:pt x="428" y="1769"/>
                  </a:lnTo>
                  <a:lnTo>
                    <a:pt x="424" y="1783"/>
                  </a:lnTo>
                  <a:lnTo>
                    <a:pt x="415" y="1791"/>
                  </a:lnTo>
                  <a:lnTo>
                    <a:pt x="394" y="1783"/>
                  </a:lnTo>
                  <a:lnTo>
                    <a:pt x="389" y="1767"/>
                  </a:lnTo>
                  <a:lnTo>
                    <a:pt x="375" y="1765"/>
                  </a:lnTo>
                  <a:lnTo>
                    <a:pt x="374" y="1757"/>
                  </a:lnTo>
                  <a:lnTo>
                    <a:pt x="367" y="1750"/>
                  </a:lnTo>
                  <a:lnTo>
                    <a:pt x="366" y="1759"/>
                  </a:lnTo>
                  <a:lnTo>
                    <a:pt x="362" y="1763"/>
                  </a:lnTo>
                  <a:lnTo>
                    <a:pt x="342" y="1746"/>
                  </a:lnTo>
                  <a:lnTo>
                    <a:pt x="335" y="1727"/>
                  </a:lnTo>
                  <a:lnTo>
                    <a:pt x="318" y="1742"/>
                  </a:lnTo>
                  <a:lnTo>
                    <a:pt x="317" y="1752"/>
                  </a:lnTo>
                  <a:lnTo>
                    <a:pt x="307" y="1769"/>
                  </a:lnTo>
                  <a:lnTo>
                    <a:pt x="301" y="1772"/>
                  </a:lnTo>
                  <a:lnTo>
                    <a:pt x="293" y="1798"/>
                  </a:lnTo>
                  <a:lnTo>
                    <a:pt x="288" y="1795"/>
                  </a:lnTo>
                  <a:lnTo>
                    <a:pt x="283" y="1810"/>
                  </a:lnTo>
                  <a:lnTo>
                    <a:pt x="286" y="1817"/>
                  </a:lnTo>
                  <a:lnTo>
                    <a:pt x="282" y="1821"/>
                  </a:lnTo>
                  <a:lnTo>
                    <a:pt x="282" y="1827"/>
                  </a:lnTo>
                  <a:lnTo>
                    <a:pt x="278" y="1836"/>
                  </a:lnTo>
                  <a:lnTo>
                    <a:pt x="279" y="1840"/>
                  </a:lnTo>
                  <a:lnTo>
                    <a:pt x="275" y="1845"/>
                  </a:lnTo>
                  <a:lnTo>
                    <a:pt x="229" y="1834"/>
                  </a:lnTo>
                  <a:lnTo>
                    <a:pt x="224" y="1845"/>
                  </a:lnTo>
                  <a:lnTo>
                    <a:pt x="222" y="1845"/>
                  </a:lnTo>
                  <a:lnTo>
                    <a:pt x="219" y="1836"/>
                  </a:lnTo>
                  <a:lnTo>
                    <a:pt x="214" y="1830"/>
                  </a:lnTo>
                  <a:lnTo>
                    <a:pt x="209" y="1813"/>
                  </a:lnTo>
                  <a:lnTo>
                    <a:pt x="206" y="1808"/>
                  </a:lnTo>
                  <a:lnTo>
                    <a:pt x="202" y="1793"/>
                  </a:lnTo>
                  <a:lnTo>
                    <a:pt x="193" y="1791"/>
                  </a:lnTo>
                  <a:lnTo>
                    <a:pt x="193" y="1783"/>
                  </a:lnTo>
                  <a:lnTo>
                    <a:pt x="186" y="1778"/>
                  </a:lnTo>
                  <a:lnTo>
                    <a:pt x="183" y="1772"/>
                  </a:lnTo>
                  <a:lnTo>
                    <a:pt x="182" y="1761"/>
                  </a:lnTo>
                  <a:lnTo>
                    <a:pt x="183" y="1744"/>
                  </a:lnTo>
                  <a:lnTo>
                    <a:pt x="181" y="1714"/>
                  </a:lnTo>
                  <a:lnTo>
                    <a:pt x="185" y="1705"/>
                  </a:lnTo>
                  <a:lnTo>
                    <a:pt x="182" y="1699"/>
                  </a:lnTo>
                  <a:lnTo>
                    <a:pt x="180" y="1688"/>
                  </a:lnTo>
                  <a:lnTo>
                    <a:pt x="181" y="1669"/>
                  </a:lnTo>
                  <a:lnTo>
                    <a:pt x="185" y="1666"/>
                  </a:lnTo>
                  <a:lnTo>
                    <a:pt x="190" y="1662"/>
                  </a:lnTo>
                  <a:lnTo>
                    <a:pt x="190" y="1656"/>
                  </a:lnTo>
                  <a:lnTo>
                    <a:pt x="183" y="1654"/>
                  </a:lnTo>
                  <a:lnTo>
                    <a:pt x="176" y="1660"/>
                  </a:lnTo>
                  <a:lnTo>
                    <a:pt x="175" y="1647"/>
                  </a:lnTo>
                  <a:lnTo>
                    <a:pt x="173" y="1645"/>
                  </a:lnTo>
                  <a:lnTo>
                    <a:pt x="166" y="1647"/>
                  </a:lnTo>
                  <a:lnTo>
                    <a:pt x="161" y="1645"/>
                  </a:lnTo>
                  <a:lnTo>
                    <a:pt x="157" y="1639"/>
                  </a:lnTo>
                  <a:lnTo>
                    <a:pt x="148" y="1639"/>
                  </a:lnTo>
                  <a:lnTo>
                    <a:pt x="147" y="1639"/>
                  </a:lnTo>
                  <a:lnTo>
                    <a:pt x="146" y="1637"/>
                  </a:lnTo>
                  <a:lnTo>
                    <a:pt x="146" y="1632"/>
                  </a:lnTo>
                  <a:lnTo>
                    <a:pt x="142" y="1626"/>
                  </a:lnTo>
                  <a:lnTo>
                    <a:pt x="137" y="1626"/>
                  </a:lnTo>
                  <a:lnTo>
                    <a:pt x="131" y="1617"/>
                  </a:lnTo>
                  <a:lnTo>
                    <a:pt x="129" y="1611"/>
                  </a:lnTo>
                  <a:lnTo>
                    <a:pt x="126" y="1609"/>
                  </a:lnTo>
                  <a:lnTo>
                    <a:pt x="122" y="1606"/>
                  </a:lnTo>
                  <a:lnTo>
                    <a:pt x="120" y="1598"/>
                  </a:lnTo>
                  <a:lnTo>
                    <a:pt x="118" y="1594"/>
                  </a:lnTo>
                  <a:lnTo>
                    <a:pt x="114" y="1594"/>
                  </a:lnTo>
                  <a:lnTo>
                    <a:pt x="112" y="1591"/>
                  </a:lnTo>
                  <a:lnTo>
                    <a:pt x="110" y="1579"/>
                  </a:lnTo>
                  <a:lnTo>
                    <a:pt x="107" y="1576"/>
                  </a:lnTo>
                  <a:lnTo>
                    <a:pt x="106" y="1568"/>
                  </a:lnTo>
                  <a:lnTo>
                    <a:pt x="108" y="1557"/>
                  </a:lnTo>
                  <a:lnTo>
                    <a:pt x="106" y="1553"/>
                  </a:lnTo>
                  <a:lnTo>
                    <a:pt x="103" y="1555"/>
                  </a:lnTo>
                  <a:lnTo>
                    <a:pt x="101" y="1555"/>
                  </a:lnTo>
                  <a:lnTo>
                    <a:pt x="99" y="1557"/>
                  </a:lnTo>
                  <a:lnTo>
                    <a:pt x="96" y="1555"/>
                  </a:lnTo>
                  <a:lnTo>
                    <a:pt x="92" y="1559"/>
                  </a:lnTo>
                  <a:lnTo>
                    <a:pt x="84" y="1551"/>
                  </a:lnTo>
                  <a:lnTo>
                    <a:pt x="81" y="1553"/>
                  </a:lnTo>
                  <a:lnTo>
                    <a:pt x="81" y="1550"/>
                  </a:lnTo>
                  <a:lnTo>
                    <a:pt x="82" y="1542"/>
                  </a:lnTo>
                  <a:lnTo>
                    <a:pt x="81" y="1533"/>
                  </a:lnTo>
                  <a:lnTo>
                    <a:pt x="80" y="1525"/>
                  </a:lnTo>
                  <a:lnTo>
                    <a:pt x="75" y="1523"/>
                  </a:lnTo>
                  <a:lnTo>
                    <a:pt x="73" y="1514"/>
                  </a:lnTo>
                  <a:lnTo>
                    <a:pt x="73" y="1505"/>
                  </a:lnTo>
                  <a:lnTo>
                    <a:pt x="75" y="1503"/>
                  </a:lnTo>
                  <a:lnTo>
                    <a:pt x="79" y="1503"/>
                  </a:lnTo>
                  <a:lnTo>
                    <a:pt x="79" y="1495"/>
                  </a:lnTo>
                  <a:lnTo>
                    <a:pt x="82" y="1493"/>
                  </a:lnTo>
                  <a:lnTo>
                    <a:pt x="81" y="1486"/>
                  </a:lnTo>
                  <a:lnTo>
                    <a:pt x="80" y="1484"/>
                  </a:lnTo>
                  <a:lnTo>
                    <a:pt x="81" y="1477"/>
                  </a:lnTo>
                  <a:lnTo>
                    <a:pt x="84" y="1471"/>
                  </a:lnTo>
                  <a:lnTo>
                    <a:pt x="84" y="1469"/>
                  </a:lnTo>
                  <a:lnTo>
                    <a:pt x="83" y="1456"/>
                  </a:lnTo>
                  <a:lnTo>
                    <a:pt x="82" y="1445"/>
                  </a:lnTo>
                  <a:lnTo>
                    <a:pt x="82" y="1437"/>
                  </a:lnTo>
                  <a:lnTo>
                    <a:pt x="80" y="1428"/>
                  </a:lnTo>
                  <a:lnTo>
                    <a:pt x="74" y="1413"/>
                  </a:lnTo>
                  <a:lnTo>
                    <a:pt x="70" y="1407"/>
                  </a:lnTo>
                  <a:lnTo>
                    <a:pt x="64" y="1405"/>
                  </a:lnTo>
                  <a:lnTo>
                    <a:pt x="62" y="1411"/>
                  </a:lnTo>
                  <a:lnTo>
                    <a:pt x="60" y="1409"/>
                  </a:lnTo>
                  <a:lnTo>
                    <a:pt x="57" y="1409"/>
                  </a:lnTo>
                  <a:lnTo>
                    <a:pt x="57" y="1402"/>
                  </a:lnTo>
                  <a:lnTo>
                    <a:pt x="58" y="1392"/>
                  </a:lnTo>
                  <a:lnTo>
                    <a:pt x="58" y="1387"/>
                  </a:lnTo>
                  <a:lnTo>
                    <a:pt x="57" y="1381"/>
                  </a:lnTo>
                  <a:lnTo>
                    <a:pt x="59" y="1377"/>
                  </a:lnTo>
                  <a:lnTo>
                    <a:pt x="53" y="1370"/>
                  </a:lnTo>
                  <a:lnTo>
                    <a:pt x="51" y="1370"/>
                  </a:lnTo>
                  <a:lnTo>
                    <a:pt x="47" y="1364"/>
                  </a:lnTo>
                  <a:lnTo>
                    <a:pt x="46" y="1359"/>
                  </a:lnTo>
                  <a:lnTo>
                    <a:pt x="44" y="1359"/>
                  </a:lnTo>
                  <a:lnTo>
                    <a:pt x="38" y="1357"/>
                  </a:lnTo>
                  <a:lnTo>
                    <a:pt x="30" y="1362"/>
                  </a:lnTo>
                  <a:lnTo>
                    <a:pt x="27" y="1353"/>
                  </a:lnTo>
                  <a:lnTo>
                    <a:pt x="27" y="1344"/>
                  </a:lnTo>
                  <a:lnTo>
                    <a:pt x="24" y="1346"/>
                  </a:lnTo>
                  <a:lnTo>
                    <a:pt x="21" y="1346"/>
                  </a:lnTo>
                  <a:lnTo>
                    <a:pt x="19" y="1332"/>
                  </a:lnTo>
                  <a:lnTo>
                    <a:pt x="16" y="1332"/>
                  </a:lnTo>
                  <a:lnTo>
                    <a:pt x="14" y="1338"/>
                  </a:lnTo>
                  <a:lnTo>
                    <a:pt x="9" y="1338"/>
                  </a:lnTo>
                  <a:lnTo>
                    <a:pt x="8" y="1327"/>
                  </a:lnTo>
                  <a:lnTo>
                    <a:pt x="6" y="1323"/>
                  </a:lnTo>
                  <a:lnTo>
                    <a:pt x="10" y="1317"/>
                  </a:lnTo>
                  <a:lnTo>
                    <a:pt x="9" y="1314"/>
                  </a:lnTo>
                  <a:lnTo>
                    <a:pt x="11" y="1308"/>
                  </a:lnTo>
                  <a:lnTo>
                    <a:pt x="15" y="1310"/>
                  </a:lnTo>
                  <a:lnTo>
                    <a:pt x="19" y="1310"/>
                  </a:lnTo>
                  <a:lnTo>
                    <a:pt x="21" y="1314"/>
                  </a:lnTo>
                  <a:lnTo>
                    <a:pt x="24" y="1310"/>
                  </a:lnTo>
                  <a:lnTo>
                    <a:pt x="27" y="1310"/>
                  </a:lnTo>
                  <a:lnTo>
                    <a:pt x="28" y="1317"/>
                  </a:lnTo>
                  <a:lnTo>
                    <a:pt x="30" y="1321"/>
                  </a:lnTo>
                  <a:lnTo>
                    <a:pt x="36" y="1321"/>
                  </a:lnTo>
                  <a:lnTo>
                    <a:pt x="37" y="1316"/>
                  </a:lnTo>
                  <a:lnTo>
                    <a:pt x="40" y="1316"/>
                  </a:lnTo>
                  <a:lnTo>
                    <a:pt x="43" y="1316"/>
                  </a:lnTo>
                  <a:lnTo>
                    <a:pt x="47" y="1316"/>
                  </a:lnTo>
                  <a:lnTo>
                    <a:pt x="51" y="1316"/>
                  </a:lnTo>
                  <a:lnTo>
                    <a:pt x="50" y="1308"/>
                  </a:lnTo>
                  <a:lnTo>
                    <a:pt x="53" y="1306"/>
                  </a:lnTo>
                  <a:lnTo>
                    <a:pt x="54" y="1301"/>
                  </a:lnTo>
                  <a:lnTo>
                    <a:pt x="51" y="1286"/>
                  </a:lnTo>
                  <a:lnTo>
                    <a:pt x="49" y="1282"/>
                  </a:lnTo>
                  <a:lnTo>
                    <a:pt x="48" y="1286"/>
                  </a:lnTo>
                  <a:lnTo>
                    <a:pt x="44" y="1278"/>
                  </a:lnTo>
                  <a:lnTo>
                    <a:pt x="45" y="1271"/>
                  </a:lnTo>
                  <a:lnTo>
                    <a:pt x="45" y="1263"/>
                  </a:lnTo>
                  <a:lnTo>
                    <a:pt x="47" y="1258"/>
                  </a:lnTo>
                  <a:lnTo>
                    <a:pt x="52" y="1252"/>
                  </a:lnTo>
                  <a:lnTo>
                    <a:pt x="52" y="1244"/>
                  </a:lnTo>
                  <a:lnTo>
                    <a:pt x="51" y="1244"/>
                  </a:lnTo>
                  <a:lnTo>
                    <a:pt x="49" y="1239"/>
                  </a:lnTo>
                  <a:lnTo>
                    <a:pt x="51" y="1233"/>
                  </a:lnTo>
                  <a:lnTo>
                    <a:pt x="51" y="1228"/>
                  </a:lnTo>
                  <a:lnTo>
                    <a:pt x="53" y="1215"/>
                  </a:lnTo>
                  <a:lnTo>
                    <a:pt x="52" y="1211"/>
                  </a:lnTo>
                  <a:lnTo>
                    <a:pt x="50" y="1211"/>
                  </a:lnTo>
                  <a:lnTo>
                    <a:pt x="50" y="1205"/>
                  </a:lnTo>
                  <a:lnTo>
                    <a:pt x="49" y="1201"/>
                  </a:lnTo>
                  <a:lnTo>
                    <a:pt x="49" y="1186"/>
                  </a:lnTo>
                  <a:lnTo>
                    <a:pt x="51" y="1181"/>
                  </a:lnTo>
                  <a:lnTo>
                    <a:pt x="52" y="1173"/>
                  </a:lnTo>
                  <a:lnTo>
                    <a:pt x="52" y="1164"/>
                  </a:lnTo>
                  <a:lnTo>
                    <a:pt x="55" y="1164"/>
                  </a:lnTo>
                  <a:lnTo>
                    <a:pt x="59" y="1158"/>
                  </a:lnTo>
                  <a:lnTo>
                    <a:pt x="60" y="1145"/>
                  </a:lnTo>
                  <a:lnTo>
                    <a:pt x="57" y="1145"/>
                  </a:lnTo>
                  <a:lnTo>
                    <a:pt x="56" y="1140"/>
                  </a:lnTo>
                  <a:lnTo>
                    <a:pt x="52" y="1138"/>
                  </a:lnTo>
                  <a:lnTo>
                    <a:pt x="51" y="1134"/>
                  </a:lnTo>
                  <a:lnTo>
                    <a:pt x="49" y="1127"/>
                  </a:lnTo>
                  <a:lnTo>
                    <a:pt x="44" y="1123"/>
                  </a:lnTo>
                  <a:lnTo>
                    <a:pt x="43" y="1117"/>
                  </a:lnTo>
                  <a:lnTo>
                    <a:pt x="39" y="1115"/>
                  </a:lnTo>
                  <a:lnTo>
                    <a:pt x="36" y="1110"/>
                  </a:lnTo>
                  <a:lnTo>
                    <a:pt x="30" y="1108"/>
                  </a:lnTo>
                  <a:lnTo>
                    <a:pt x="25" y="1102"/>
                  </a:lnTo>
                  <a:lnTo>
                    <a:pt x="21" y="1100"/>
                  </a:lnTo>
                  <a:lnTo>
                    <a:pt x="20" y="1102"/>
                  </a:lnTo>
                  <a:lnTo>
                    <a:pt x="19" y="1106"/>
                  </a:lnTo>
                  <a:lnTo>
                    <a:pt x="16" y="1112"/>
                  </a:lnTo>
                  <a:lnTo>
                    <a:pt x="15" y="1117"/>
                  </a:lnTo>
                  <a:lnTo>
                    <a:pt x="12" y="1115"/>
                  </a:lnTo>
                  <a:lnTo>
                    <a:pt x="10" y="1115"/>
                  </a:lnTo>
                  <a:lnTo>
                    <a:pt x="7" y="1112"/>
                  </a:lnTo>
                  <a:lnTo>
                    <a:pt x="5" y="1106"/>
                  </a:lnTo>
                  <a:lnTo>
                    <a:pt x="3" y="1104"/>
                  </a:lnTo>
                  <a:lnTo>
                    <a:pt x="0" y="1097"/>
                  </a:lnTo>
                  <a:lnTo>
                    <a:pt x="2" y="1095"/>
                  </a:lnTo>
                  <a:lnTo>
                    <a:pt x="1" y="1080"/>
                  </a:lnTo>
                  <a:lnTo>
                    <a:pt x="2" y="1074"/>
                  </a:lnTo>
                  <a:lnTo>
                    <a:pt x="2" y="1065"/>
                  </a:lnTo>
                  <a:lnTo>
                    <a:pt x="1" y="1061"/>
                  </a:lnTo>
                  <a:lnTo>
                    <a:pt x="2" y="1057"/>
                  </a:lnTo>
                  <a:lnTo>
                    <a:pt x="5" y="1052"/>
                  </a:lnTo>
                  <a:lnTo>
                    <a:pt x="11" y="1054"/>
                  </a:lnTo>
                  <a:lnTo>
                    <a:pt x="12" y="1050"/>
                  </a:lnTo>
                  <a:lnTo>
                    <a:pt x="11" y="1040"/>
                  </a:lnTo>
                  <a:lnTo>
                    <a:pt x="7" y="1039"/>
                  </a:lnTo>
                  <a:lnTo>
                    <a:pt x="6" y="1033"/>
                  </a:lnTo>
                  <a:lnTo>
                    <a:pt x="7" y="1020"/>
                  </a:lnTo>
                  <a:lnTo>
                    <a:pt x="5" y="1014"/>
                  </a:lnTo>
                  <a:lnTo>
                    <a:pt x="4" y="1007"/>
                  </a:lnTo>
                  <a:lnTo>
                    <a:pt x="1" y="1005"/>
                  </a:lnTo>
                  <a:lnTo>
                    <a:pt x="2" y="1001"/>
                  </a:lnTo>
                  <a:close/>
                </a:path>
              </a:pathLst>
            </a:custGeom>
            <a:solidFill>
              <a:srgbClr val="C0C0C0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0082D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61" name="Freeform 220"/>
            <p:cNvSpPr>
              <a:spLocks/>
            </p:cNvSpPr>
            <p:nvPr/>
          </p:nvSpPr>
          <p:spPr bwMode="auto">
            <a:xfrm>
              <a:off x="-33" y="1009"/>
              <a:ext cx="681" cy="368"/>
            </a:xfrm>
            <a:custGeom>
              <a:avLst/>
              <a:gdLst>
                <a:gd name="T0" fmla="*/ 16 w 590"/>
                <a:gd name="T1" fmla="*/ 79 h 608"/>
                <a:gd name="T2" fmla="*/ 50 w 590"/>
                <a:gd name="T3" fmla="*/ 77 h 608"/>
                <a:gd name="T4" fmla="*/ 48 w 590"/>
                <a:gd name="T5" fmla="*/ 73 h 608"/>
                <a:gd name="T6" fmla="*/ 68 w 590"/>
                <a:gd name="T7" fmla="*/ 70 h 608"/>
                <a:gd name="T8" fmla="*/ 89 w 590"/>
                <a:gd name="T9" fmla="*/ 68 h 608"/>
                <a:gd name="T10" fmla="*/ 111 w 590"/>
                <a:gd name="T11" fmla="*/ 70 h 608"/>
                <a:gd name="T12" fmla="*/ 152 w 590"/>
                <a:gd name="T13" fmla="*/ 68 h 608"/>
                <a:gd name="T14" fmla="*/ 173 w 590"/>
                <a:gd name="T15" fmla="*/ 67 h 608"/>
                <a:gd name="T16" fmla="*/ 190 w 590"/>
                <a:gd name="T17" fmla="*/ 66 h 608"/>
                <a:gd name="T18" fmla="*/ 214 w 590"/>
                <a:gd name="T19" fmla="*/ 67 h 608"/>
                <a:gd name="T20" fmla="*/ 242 w 590"/>
                <a:gd name="T21" fmla="*/ 65 h 608"/>
                <a:gd name="T22" fmla="*/ 260 w 590"/>
                <a:gd name="T23" fmla="*/ 67 h 608"/>
                <a:gd name="T24" fmla="*/ 257 w 590"/>
                <a:gd name="T25" fmla="*/ 70 h 608"/>
                <a:gd name="T26" fmla="*/ 276 w 590"/>
                <a:gd name="T27" fmla="*/ 72 h 608"/>
                <a:gd name="T28" fmla="*/ 297 w 590"/>
                <a:gd name="T29" fmla="*/ 71 h 608"/>
                <a:gd name="T30" fmla="*/ 321 w 590"/>
                <a:gd name="T31" fmla="*/ 73 h 608"/>
                <a:gd name="T32" fmla="*/ 358 w 590"/>
                <a:gd name="T33" fmla="*/ 69 h 608"/>
                <a:gd name="T34" fmla="*/ 386 w 590"/>
                <a:gd name="T35" fmla="*/ 65 h 608"/>
                <a:gd name="T36" fmla="*/ 403 w 590"/>
                <a:gd name="T37" fmla="*/ 63 h 608"/>
                <a:gd name="T38" fmla="*/ 437 w 590"/>
                <a:gd name="T39" fmla="*/ 64 h 608"/>
                <a:gd name="T40" fmla="*/ 465 w 590"/>
                <a:gd name="T41" fmla="*/ 65 h 608"/>
                <a:gd name="T42" fmla="*/ 504 w 590"/>
                <a:gd name="T43" fmla="*/ 65 h 608"/>
                <a:gd name="T44" fmla="*/ 537 w 590"/>
                <a:gd name="T45" fmla="*/ 67 h 608"/>
                <a:gd name="T46" fmla="*/ 564 w 590"/>
                <a:gd name="T47" fmla="*/ 63 h 608"/>
                <a:gd name="T48" fmla="*/ 588 w 590"/>
                <a:gd name="T49" fmla="*/ 61 h 608"/>
                <a:gd name="T50" fmla="*/ 630 w 590"/>
                <a:gd name="T51" fmla="*/ 59 h 608"/>
                <a:gd name="T52" fmla="*/ 663 w 590"/>
                <a:gd name="T53" fmla="*/ 58 h 608"/>
                <a:gd name="T54" fmla="*/ 690 w 590"/>
                <a:gd name="T55" fmla="*/ 57 h 608"/>
                <a:gd name="T56" fmla="*/ 709 w 590"/>
                <a:gd name="T57" fmla="*/ 59 h 608"/>
                <a:gd name="T58" fmla="*/ 734 w 590"/>
                <a:gd name="T59" fmla="*/ 55 h 608"/>
                <a:gd name="T60" fmla="*/ 770 w 590"/>
                <a:gd name="T61" fmla="*/ 55 h 608"/>
                <a:gd name="T62" fmla="*/ 780 w 590"/>
                <a:gd name="T63" fmla="*/ 53 h 608"/>
                <a:gd name="T64" fmla="*/ 784 w 590"/>
                <a:gd name="T65" fmla="*/ 50 h 608"/>
                <a:gd name="T66" fmla="*/ 787 w 590"/>
                <a:gd name="T67" fmla="*/ 47 h 608"/>
                <a:gd name="T68" fmla="*/ 798 w 590"/>
                <a:gd name="T69" fmla="*/ 42 h 608"/>
                <a:gd name="T70" fmla="*/ 826 w 590"/>
                <a:gd name="T71" fmla="*/ 41 h 608"/>
                <a:gd name="T72" fmla="*/ 818 w 590"/>
                <a:gd name="T73" fmla="*/ 39 h 608"/>
                <a:gd name="T74" fmla="*/ 850 w 590"/>
                <a:gd name="T75" fmla="*/ 37 h 608"/>
                <a:gd name="T76" fmla="*/ 865 w 590"/>
                <a:gd name="T77" fmla="*/ 35 h 608"/>
                <a:gd name="T78" fmla="*/ 865 w 590"/>
                <a:gd name="T79" fmla="*/ 28 h 608"/>
                <a:gd name="T80" fmla="*/ 856 w 590"/>
                <a:gd name="T81" fmla="*/ 21 h 608"/>
                <a:gd name="T82" fmla="*/ 859 w 590"/>
                <a:gd name="T83" fmla="*/ 15 h 608"/>
                <a:gd name="T84" fmla="*/ 874 w 590"/>
                <a:gd name="T85" fmla="*/ 8 h 608"/>
                <a:gd name="T86" fmla="*/ 871 w 590"/>
                <a:gd name="T87" fmla="*/ 5 h 608"/>
                <a:gd name="T88" fmla="*/ 847 w 590"/>
                <a:gd name="T89" fmla="*/ 5 h 608"/>
                <a:gd name="T90" fmla="*/ 824 w 590"/>
                <a:gd name="T91" fmla="*/ 2 h 608"/>
                <a:gd name="T92" fmla="*/ 859 w 590"/>
                <a:gd name="T93" fmla="*/ 1 h 608"/>
                <a:gd name="T94" fmla="*/ 883 w 590"/>
                <a:gd name="T95" fmla="*/ 1 h 608"/>
                <a:gd name="T96" fmla="*/ 906 w 590"/>
                <a:gd name="T97" fmla="*/ 1 h 608"/>
                <a:gd name="T98" fmla="*/ 934 w 590"/>
                <a:gd name="T99" fmla="*/ 2 h 608"/>
                <a:gd name="T100" fmla="*/ 965 w 590"/>
                <a:gd name="T101" fmla="*/ 1 h 608"/>
                <a:gd name="T102" fmla="*/ 990 w 590"/>
                <a:gd name="T103" fmla="*/ 1 h 608"/>
                <a:gd name="T104" fmla="*/ 1016 w 590"/>
                <a:gd name="T105" fmla="*/ 1 h 608"/>
                <a:gd name="T106" fmla="*/ 1026 w 590"/>
                <a:gd name="T107" fmla="*/ 3 h 60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90" h="608">
                  <a:moveTo>
                    <a:pt x="0" y="608"/>
                  </a:moveTo>
                  <a:lnTo>
                    <a:pt x="2" y="608"/>
                  </a:lnTo>
                  <a:lnTo>
                    <a:pt x="4" y="603"/>
                  </a:lnTo>
                  <a:lnTo>
                    <a:pt x="8" y="599"/>
                  </a:lnTo>
                  <a:lnTo>
                    <a:pt x="9" y="584"/>
                  </a:lnTo>
                  <a:lnTo>
                    <a:pt x="13" y="588"/>
                  </a:lnTo>
                  <a:lnTo>
                    <a:pt x="18" y="589"/>
                  </a:lnTo>
                  <a:lnTo>
                    <a:pt x="21" y="588"/>
                  </a:lnTo>
                  <a:lnTo>
                    <a:pt x="23" y="582"/>
                  </a:lnTo>
                  <a:lnTo>
                    <a:pt x="28" y="574"/>
                  </a:lnTo>
                  <a:lnTo>
                    <a:pt x="28" y="571"/>
                  </a:lnTo>
                  <a:lnTo>
                    <a:pt x="29" y="556"/>
                  </a:lnTo>
                  <a:lnTo>
                    <a:pt x="26" y="552"/>
                  </a:lnTo>
                  <a:lnTo>
                    <a:pt x="26" y="548"/>
                  </a:lnTo>
                  <a:lnTo>
                    <a:pt x="27" y="543"/>
                  </a:lnTo>
                  <a:lnTo>
                    <a:pt x="30" y="537"/>
                  </a:lnTo>
                  <a:lnTo>
                    <a:pt x="32" y="537"/>
                  </a:lnTo>
                  <a:lnTo>
                    <a:pt x="34" y="531"/>
                  </a:lnTo>
                  <a:lnTo>
                    <a:pt x="40" y="520"/>
                  </a:lnTo>
                  <a:lnTo>
                    <a:pt x="38" y="518"/>
                  </a:lnTo>
                  <a:lnTo>
                    <a:pt x="41" y="516"/>
                  </a:lnTo>
                  <a:lnTo>
                    <a:pt x="45" y="511"/>
                  </a:lnTo>
                  <a:lnTo>
                    <a:pt x="47" y="515"/>
                  </a:lnTo>
                  <a:lnTo>
                    <a:pt x="49" y="515"/>
                  </a:lnTo>
                  <a:lnTo>
                    <a:pt x="50" y="511"/>
                  </a:lnTo>
                  <a:lnTo>
                    <a:pt x="54" y="511"/>
                  </a:lnTo>
                  <a:lnTo>
                    <a:pt x="58" y="513"/>
                  </a:lnTo>
                  <a:lnTo>
                    <a:pt x="59" y="516"/>
                  </a:lnTo>
                  <a:lnTo>
                    <a:pt x="60" y="516"/>
                  </a:lnTo>
                  <a:lnTo>
                    <a:pt x="62" y="520"/>
                  </a:lnTo>
                  <a:lnTo>
                    <a:pt x="69" y="515"/>
                  </a:lnTo>
                  <a:lnTo>
                    <a:pt x="73" y="509"/>
                  </a:lnTo>
                  <a:lnTo>
                    <a:pt x="75" y="509"/>
                  </a:lnTo>
                  <a:lnTo>
                    <a:pt x="80" y="501"/>
                  </a:lnTo>
                  <a:lnTo>
                    <a:pt x="86" y="505"/>
                  </a:lnTo>
                  <a:lnTo>
                    <a:pt x="88" y="496"/>
                  </a:lnTo>
                  <a:lnTo>
                    <a:pt x="94" y="498"/>
                  </a:lnTo>
                  <a:lnTo>
                    <a:pt x="97" y="503"/>
                  </a:lnTo>
                  <a:lnTo>
                    <a:pt x="100" y="501"/>
                  </a:lnTo>
                  <a:lnTo>
                    <a:pt x="98" y="498"/>
                  </a:lnTo>
                  <a:lnTo>
                    <a:pt x="95" y="485"/>
                  </a:lnTo>
                  <a:lnTo>
                    <a:pt x="98" y="483"/>
                  </a:lnTo>
                  <a:lnTo>
                    <a:pt x="99" y="475"/>
                  </a:lnTo>
                  <a:lnTo>
                    <a:pt x="104" y="483"/>
                  </a:lnTo>
                  <a:lnTo>
                    <a:pt x="107" y="490"/>
                  </a:lnTo>
                  <a:lnTo>
                    <a:pt x="108" y="490"/>
                  </a:lnTo>
                  <a:lnTo>
                    <a:pt x="112" y="494"/>
                  </a:lnTo>
                  <a:lnTo>
                    <a:pt x="115" y="494"/>
                  </a:lnTo>
                  <a:lnTo>
                    <a:pt x="118" y="498"/>
                  </a:lnTo>
                  <a:lnTo>
                    <a:pt x="120" y="498"/>
                  </a:lnTo>
                  <a:lnTo>
                    <a:pt x="125" y="492"/>
                  </a:lnTo>
                  <a:lnTo>
                    <a:pt x="128" y="490"/>
                  </a:lnTo>
                  <a:lnTo>
                    <a:pt x="131" y="486"/>
                  </a:lnTo>
                  <a:lnTo>
                    <a:pt x="133" y="488"/>
                  </a:lnTo>
                  <a:lnTo>
                    <a:pt x="137" y="483"/>
                  </a:lnTo>
                  <a:lnTo>
                    <a:pt x="142" y="479"/>
                  </a:lnTo>
                  <a:lnTo>
                    <a:pt x="146" y="479"/>
                  </a:lnTo>
                  <a:lnTo>
                    <a:pt x="146" y="486"/>
                  </a:lnTo>
                  <a:lnTo>
                    <a:pt x="145" y="492"/>
                  </a:lnTo>
                  <a:lnTo>
                    <a:pt x="146" y="501"/>
                  </a:lnTo>
                  <a:lnTo>
                    <a:pt x="149" y="507"/>
                  </a:lnTo>
                  <a:lnTo>
                    <a:pt x="148" y="513"/>
                  </a:lnTo>
                  <a:lnTo>
                    <a:pt x="143" y="518"/>
                  </a:lnTo>
                  <a:lnTo>
                    <a:pt x="143" y="522"/>
                  </a:lnTo>
                  <a:lnTo>
                    <a:pt x="145" y="526"/>
                  </a:lnTo>
                  <a:lnTo>
                    <a:pt x="144" y="535"/>
                  </a:lnTo>
                  <a:lnTo>
                    <a:pt x="149" y="533"/>
                  </a:lnTo>
                  <a:lnTo>
                    <a:pt x="152" y="530"/>
                  </a:lnTo>
                  <a:lnTo>
                    <a:pt x="152" y="533"/>
                  </a:lnTo>
                  <a:lnTo>
                    <a:pt x="155" y="535"/>
                  </a:lnTo>
                  <a:lnTo>
                    <a:pt x="156" y="539"/>
                  </a:lnTo>
                  <a:lnTo>
                    <a:pt x="157" y="533"/>
                  </a:lnTo>
                  <a:lnTo>
                    <a:pt x="161" y="528"/>
                  </a:lnTo>
                  <a:lnTo>
                    <a:pt x="163" y="530"/>
                  </a:lnTo>
                  <a:lnTo>
                    <a:pt x="167" y="528"/>
                  </a:lnTo>
                  <a:lnTo>
                    <a:pt x="169" y="530"/>
                  </a:lnTo>
                  <a:lnTo>
                    <a:pt x="172" y="533"/>
                  </a:lnTo>
                  <a:lnTo>
                    <a:pt x="175" y="533"/>
                  </a:lnTo>
                  <a:lnTo>
                    <a:pt x="181" y="526"/>
                  </a:lnTo>
                  <a:lnTo>
                    <a:pt x="181" y="541"/>
                  </a:lnTo>
                  <a:lnTo>
                    <a:pt x="184" y="539"/>
                  </a:lnTo>
                  <a:lnTo>
                    <a:pt x="189" y="539"/>
                  </a:lnTo>
                  <a:lnTo>
                    <a:pt x="195" y="533"/>
                  </a:lnTo>
                  <a:lnTo>
                    <a:pt x="197" y="524"/>
                  </a:lnTo>
                  <a:lnTo>
                    <a:pt x="202" y="516"/>
                  </a:lnTo>
                  <a:lnTo>
                    <a:pt x="204" y="515"/>
                  </a:lnTo>
                  <a:lnTo>
                    <a:pt x="206" y="505"/>
                  </a:lnTo>
                  <a:lnTo>
                    <a:pt x="206" y="498"/>
                  </a:lnTo>
                  <a:lnTo>
                    <a:pt x="210" y="492"/>
                  </a:lnTo>
                  <a:lnTo>
                    <a:pt x="217" y="488"/>
                  </a:lnTo>
                  <a:lnTo>
                    <a:pt x="218" y="477"/>
                  </a:lnTo>
                  <a:lnTo>
                    <a:pt x="219" y="472"/>
                  </a:lnTo>
                  <a:lnTo>
                    <a:pt x="222" y="470"/>
                  </a:lnTo>
                  <a:lnTo>
                    <a:pt x="225" y="466"/>
                  </a:lnTo>
                  <a:lnTo>
                    <a:pt x="227" y="468"/>
                  </a:lnTo>
                  <a:lnTo>
                    <a:pt x="230" y="466"/>
                  </a:lnTo>
                  <a:lnTo>
                    <a:pt x="237" y="466"/>
                  </a:lnTo>
                  <a:lnTo>
                    <a:pt x="239" y="468"/>
                  </a:lnTo>
                  <a:lnTo>
                    <a:pt x="242" y="475"/>
                  </a:lnTo>
                  <a:lnTo>
                    <a:pt x="246" y="475"/>
                  </a:lnTo>
                  <a:lnTo>
                    <a:pt x="248" y="479"/>
                  </a:lnTo>
                  <a:lnTo>
                    <a:pt x="254" y="477"/>
                  </a:lnTo>
                  <a:lnTo>
                    <a:pt x="259" y="483"/>
                  </a:lnTo>
                  <a:lnTo>
                    <a:pt x="259" y="485"/>
                  </a:lnTo>
                  <a:lnTo>
                    <a:pt x="262" y="488"/>
                  </a:lnTo>
                  <a:lnTo>
                    <a:pt x="268" y="488"/>
                  </a:lnTo>
                  <a:lnTo>
                    <a:pt x="270" y="490"/>
                  </a:lnTo>
                  <a:lnTo>
                    <a:pt x="274" y="488"/>
                  </a:lnTo>
                  <a:lnTo>
                    <a:pt x="275" y="490"/>
                  </a:lnTo>
                  <a:lnTo>
                    <a:pt x="284" y="486"/>
                  </a:lnTo>
                  <a:lnTo>
                    <a:pt x="287" y="488"/>
                  </a:lnTo>
                  <a:lnTo>
                    <a:pt x="290" y="488"/>
                  </a:lnTo>
                  <a:lnTo>
                    <a:pt x="294" y="498"/>
                  </a:lnTo>
                  <a:lnTo>
                    <a:pt x="297" y="494"/>
                  </a:lnTo>
                  <a:lnTo>
                    <a:pt x="302" y="494"/>
                  </a:lnTo>
                  <a:lnTo>
                    <a:pt x="304" y="486"/>
                  </a:lnTo>
                  <a:lnTo>
                    <a:pt x="309" y="477"/>
                  </a:lnTo>
                  <a:lnTo>
                    <a:pt x="314" y="473"/>
                  </a:lnTo>
                  <a:lnTo>
                    <a:pt x="316" y="473"/>
                  </a:lnTo>
                  <a:lnTo>
                    <a:pt x="318" y="466"/>
                  </a:lnTo>
                  <a:lnTo>
                    <a:pt x="318" y="462"/>
                  </a:lnTo>
                  <a:lnTo>
                    <a:pt x="319" y="455"/>
                  </a:lnTo>
                  <a:lnTo>
                    <a:pt x="324" y="455"/>
                  </a:lnTo>
                  <a:lnTo>
                    <a:pt x="328" y="451"/>
                  </a:lnTo>
                  <a:lnTo>
                    <a:pt x="331" y="451"/>
                  </a:lnTo>
                  <a:lnTo>
                    <a:pt x="335" y="453"/>
                  </a:lnTo>
                  <a:lnTo>
                    <a:pt x="340" y="443"/>
                  </a:lnTo>
                  <a:lnTo>
                    <a:pt x="342" y="443"/>
                  </a:lnTo>
                  <a:lnTo>
                    <a:pt x="348" y="443"/>
                  </a:lnTo>
                  <a:lnTo>
                    <a:pt x="355" y="436"/>
                  </a:lnTo>
                  <a:lnTo>
                    <a:pt x="359" y="436"/>
                  </a:lnTo>
                  <a:lnTo>
                    <a:pt x="361" y="434"/>
                  </a:lnTo>
                  <a:lnTo>
                    <a:pt x="364" y="434"/>
                  </a:lnTo>
                  <a:lnTo>
                    <a:pt x="367" y="430"/>
                  </a:lnTo>
                  <a:lnTo>
                    <a:pt x="373" y="430"/>
                  </a:lnTo>
                  <a:lnTo>
                    <a:pt x="375" y="427"/>
                  </a:lnTo>
                  <a:lnTo>
                    <a:pt x="378" y="425"/>
                  </a:lnTo>
                  <a:lnTo>
                    <a:pt x="382" y="427"/>
                  </a:lnTo>
                  <a:lnTo>
                    <a:pt x="386" y="421"/>
                  </a:lnTo>
                  <a:lnTo>
                    <a:pt x="389" y="423"/>
                  </a:lnTo>
                  <a:lnTo>
                    <a:pt x="390" y="427"/>
                  </a:lnTo>
                  <a:lnTo>
                    <a:pt x="388" y="430"/>
                  </a:lnTo>
                  <a:lnTo>
                    <a:pt x="388" y="432"/>
                  </a:lnTo>
                  <a:lnTo>
                    <a:pt x="395" y="436"/>
                  </a:lnTo>
                  <a:lnTo>
                    <a:pt x="399" y="436"/>
                  </a:lnTo>
                  <a:lnTo>
                    <a:pt x="403" y="432"/>
                  </a:lnTo>
                  <a:lnTo>
                    <a:pt x="406" y="428"/>
                  </a:lnTo>
                  <a:lnTo>
                    <a:pt x="406" y="425"/>
                  </a:lnTo>
                  <a:lnTo>
                    <a:pt x="412" y="415"/>
                  </a:lnTo>
                  <a:lnTo>
                    <a:pt x="413" y="408"/>
                  </a:lnTo>
                  <a:lnTo>
                    <a:pt x="415" y="406"/>
                  </a:lnTo>
                  <a:lnTo>
                    <a:pt x="421" y="410"/>
                  </a:lnTo>
                  <a:lnTo>
                    <a:pt x="424" y="408"/>
                  </a:lnTo>
                  <a:lnTo>
                    <a:pt x="429" y="413"/>
                  </a:lnTo>
                  <a:lnTo>
                    <a:pt x="434" y="413"/>
                  </a:lnTo>
                  <a:lnTo>
                    <a:pt x="439" y="413"/>
                  </a:lnTo>
                  <a:lnTo>
                    <a:pt x="438" y="410"/>
                  </a:lnTo>
                  <a:lnTo>
                    <a:pt x="440" y="404"/>
                  </a:lnTo>
                  <a:lnTo>
                    <a:pt x="440" y="395"/>
                  </a:lnTo>
                  <a:lnTo>
                    <a:pt x="440" y="391"/>
                  </a:lnTo>
                  <a:lnTo>
                    <a:pt x="442" y="389"/>
                  </a:lnTo>
                  <a:lnTo>
                    <a:pt x="443" y="385"/>
                  </a:lnTo>
                  <a:lnTo>
                    <a:pt x="442" y="382"/>
                  </a:lnTo>
                  <a:lnTo>
                    <a:pt x="443" y="378"/>
                  </a:lnTo>
                  <a:lnTo>
                    <a:pt x="441" y="372"/>
                  </a:lnTo>
                  <a:lnTo>
                    <a:pt x="442" y="365"/>
                  </a:lnTo>
                  <a:lnTo>
                    <a:pt x="441" y="361"/>
                  </a:lnTo>
                  <a:lnTo>
                    <a:pt x="443" y="354"/>
                  </a:lnTo>
                  <a:lnTo>
                    <a:pt x="447" y="352"/>
                  </a:lnTo>
                  <a:lnTo>
                    <a:pt x="444" y="348"/>
                  </a:lnTo>
                  <a:lnTo>
                    <a:pt x="443" y="342"/>
                  </a:lnTo>
                  <a:lnTo>
                    <a:pt x="443" y="333"/>
                  </a:lnTo>
                  <a:lnTo>
                    <a:pt x="444" y="327"/>
                  </a:lnTo>
                  <a:lnTo>
                    <a:pt x="446" y="326"/>
                  </a:lnTo>
                  <a:lnTo>
                    <a:pt x="450" y="312"/>
                  </a:lnTo>
                  <a:lnTo>
                    <a:pt x="451" y="309"/>
                  </a:lnTo>
                  <a:lnTo>
                    <a:pt x="455" y="309"/>
                  </a:lnTo>
                  <a:lnTo>
                    <a:pt x="459" y="312"/>
                  </a:lnTo>
                  <a:lnTo>
                    <a:pt x="460" y="311"/>
                  </a:lnTo>
                  <a:lnTo>
                    <a:pt x="465" y="307"/>
                  </a:lnTo>
                  <a:lnTo>
                    <a:pt x="466" y="309"/>
                  </a:lnTo>
                  <a:lnTo>
                    <a:pt x="470" y="307"/>
                  </a:lnTo>
                  <a:lnTo>
                    <a:pt x="470" y="303"/>
                  </a:lnTo>
                  <a:lnTo>
                    <a:pt x="465" y="299"/>
                  </a:lnTo>
                  <a:lnTo>
                    <a:pt x="461" y="290"/>
                  </a:lnTo>
                  <a:lnTo>
                    <a:pt x="461" y="284"/>
                  </a:lnTo>
                  <a:lnTo>
                    <a:pt x="463" y="281"/>
                  </a:lnTo>
                  <a:lnTo>
                    <a:pt x="469" y="281"/>
                  </a:lnTo>
                  <a:lnTo>
                    <a:pt x="475" y="275"/>
                  </a:lnTo>
                  <a:lnTo>
                    <a:pt x="479" y="275"/>
                  </a:lnTo>
                  <a:lnTo>
                    <a:pt x="482" y="279"/>
                  </a:lnTo>
                  <a:lnTo>
                    <a:pt x="486" y="277"/>
                  </a:lnTo>
                  <a:lnTo>
                    <a:pt x="488" y="275"/>
                  </a:lnTo>
                  <a:lnTo>
                    <a:pt x="488" y="268"/>
                  </a:lnTo>
                  <a:lnTo>
                    <a:pt x="487" y="256"/>
                  </a:lnTo>
                  <a:lnTo>
                    <a:pt x="483" y="254"/>
                  </a:lnTo>
                  <a:lnTo>
                    <a:pt x="482" y="253"/>
                  </a:lnTo>
                  <a:lnTo>
                    <a:pt x="489" y="236"/>
                  </a:lnTo>
                  <a:lnTo>
                    <a:pt x="489" y="230"/>
                  </a:lnTo>
                  <a:lnTo>
                    <a:pt x="487" y="208"/>
                  </a:lnTo>
                  <a:lnTo>
                    <a:pt x="486" y="193"/>
                  </a:lnTo>
                  <a:lnTo>
                    <a:pt x="484" y="180"/>
                  </a:lnTo>
                  <a:lnTo>
                    <a:pt x="484" y="170"/>
                  </a:lnTo>
                  <a:lnTo>
                    <a:pt x="484" y="166"/>
                  </a:lnTo>
                  <a:lnTo>
                    <a:pt x="483" y="153"/>
                  </a:lnTo>
                  <a:lnTo>
                    <a:pt x="484" y="146"/>
                  </a:lnTo>
                  <a:lnTo>
                    <a:pt x="483" y="136"/>
                  </a:lnTo>
                  <a:lnTo>
                    <a:pt x="483" y="127"/>
                  </a:lnTo>
                  <a:lnTo>
                    <a:pt x="485" y="114"/>
                  </a:lnTo>
                  <a:lnTo>
                    <a:pt x="484" y="110"/>
                  </a:lnTo>
                  <a:lnTo>
                    <a:pt x="485" y="93"/>
                  </a:lnTo>
                  <a:lnTo>
                    <a:pt x="485" y="86"/>
                  </a:lnTo>
                  <a:lnTo>
                    <a:pt x="491" y="71"/>
                  </a:lnTo>
                  <a:lnTo>
                    <a:pt x="489" y="64"/>
                  </a:lnTo>
                  <a:lnTo>
                    <a:pt x="492" y="60"/>
                  </a:lnTo>
                  <a:lnTo>
                    <a:pt x="496" y="60"/>
                  </a:lnTo>
                  <a:lnTo>
                    <a:pt x="497" y="56"/>
                  </a:lnTo>
                  <a:lnTo>
                    <a:pt x="495" y="52"/>
                  </a:lnTo>
                  <a:lnTo>
                    <a:pt x="491" y="47"/>
                  </a:lnTo>
                  <a:lnTo>
                    <a:pt x="491" y="41"/>
                  </a:lnTo>
                  <a:lnTo>
                    <a:pt x="488" y="41"/>
                  </a:lnTo>
                  <a:lnTo>
                    <a:pt x="487" y="35"/>
                  </a:lnTo>
                  <a:lnTo>
                    <a:pt x="484" y="37"/>
                  </a:lnTo>
                  <a:lnTo>
                    <a:pt x="479" y="35"/>
                  </a:lnTo>
                  <a:lnTo>
                    <a:pt x="477" y="37"/>
                  </a:lnTo>
                  <a:lnTo>
                    <a:pt x="474" y="37"/>
                  </a:lnTo>
                  <a:lnTo>
                    <a:pt x="471" y="34"/>
                  </a:lnTo>
                  <a:lnTo>
                    <a:pt x="470" y="24"/>
                  </a:lnTo>
                  <a:lnTo>
                    <a:pt x="468" y="20"/>
                  </a:lnTo>
                  <a:lnTo>
                    <a:pt x="464" y="19"/>
                  </a:lnTo>
                  <a:lnTo>
                    <a:pt x="474" y="13"/>
                  </a:lnTo>
                  <a:lnTo>
                    <a:pt x="474" y="9"/>
                  </a:lnTo>
                  <a:lnTo>
                    <a:pt x="479" y="9"/>
                  </a:lnTo>
                  <a:lnTo>
                    <a:pt x="480" y="4"/>
                  </a:lnTo>
                  <a:lnTo>
                    <a:pt x="484" y="5"/>
                  </a:lnTo>
                  <a:lnTo>
                    <a:pt x="485" y="9"/>
                  </a:lnTo>
                  <a:lnTo>
                    <a:pt x="489" y="9"/>
                  </a:lnTo>
                  <a:lnTo>
                    <a:pt x="493" y="7"/>
                  </a:lnTo>
                  <a:lnTo>
                    <a:pt x="495" y="11"/>
                  </a:lnTo>
                  <a:lnTo>
                    <a:pt x="497" y="11"/>
                  </a:lnTo>
                  <a:lnTo>
                    <a:pt x="500" y="9"/>
                  </a:lnTo>
                  <a:lnTo>
                    <a:pt x="501" y="5"/>
                  </a:lnTo>
                  <a:lnTo>
                    <a:pt x="504" y="4"/>
                  </a:lnTo>
                  <a:lnTo>
                    <a:pt x="505" y="5"/>
                  </a:lnTo>
                  <a:lnTo>
                    <a:pt x="510" y="9"/>
                  </a:lnTo>
                  <a:lnTo>
                    <a:pt x="517" y="5"/>
                  </a:lnTo>
                  <a:lnTo>
                    <a:pt x="518" y="4"/>
                  </a:lnTo>
                  <a:lnTo>
                    <a:pt x="519" y="5"/>
                  </a:lnTo>
                  <a:lnTo>
                    <a:pt x="524" y="11"/>
                  </a:lnTo>
                  <a:lnTo>
                    <a:pt x="526" y="13"/>
                  </a:lnTo>
                  <a:lnTo>
                    <a:pt x="530" y="9"/>
                  </a:lnTo>
                  <a:lnTo>
                    <a:pt x="534" y="11"/>
                  </a:lnTo>
                  <a:lnTo>
                    <a:pt x="538" y="11"/>
                  </a:lnTo>
                  <a:lnTo>
                    <a:pt x="540" y="5"/>
                  </a:lnTo>
                  <a:lnTo>
                    <a:pt x="543" y="7"/>
                  </a:lnTo>
                  <a:lnTo>
                    <a:pt x="544" y="5"/>
                  </a:lnTo>
                  <a:lnTo>
                    <a:pt x="551" y="5"/>
                  </a:lnTo>
                  <a:lnTo>
                    <a:pt x="552" y="4"/>
                  </a:lnTo>
                  <a:lnTo>
                    <a:pt x="554" y="7"/>
                  </a:lnTo>
                  <a:lnTo>
                    <a:pt x="558" y="4"/>
                  </a:lnTo>
                  <a:lnTo>
                    <a:pt x="558" y="5"/>
                  </a:lnTo>
                  <a:lnTo>
                    <a:pt x="561" y="7"/>
                  </a:lnTo>
                  <a:lnTo>
                    <a:pt x="565" y="5"/>
                  </a:lnTo>
                  <a:lnTo>
                    <a:pt x="570" y="0"/>
                  </a:lnTo>
                  <a:lnTo>
                    <a:pt x="572" y="2"/>
                  </a:lnTo>
                  <a:lnTo>
                    <a:pt x="573" y="0"/>
                  </a:lnTo>
                  <a:lnTo>
                    <a:pt x="575" y="2"/>
                  </a:lnTo>
                  <a:lnTo>
                    <a:pt x="578" y="9"/>
                  </a:lnTo>
                  <a:lnTo>
                    <a:pt x="578" y="22"/>
                  </a:lnTo>
                  <a:lnTo>
                    <a:pt x="578" y="24"/>
                  </a:lnTo>
                  <a:lnTo>
                    <a:pt x="584" y="26"/>
                  </a:lnTo>
                  <a:lnTo>
                    <a:pt x="584" y="32"/>
                  </a:lnTo>
                  <a:lnTo>
                    <a:pt x="585" y="34"/>
                  </a:lnTo>
                  <a:lnTo>
                    <a:pt x="590" y="34"/>
                  </a:lnTo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82D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62" name="Freeform 221"/>
            <p:cNvSpPr>
              <a:spLocks/>
            </p:cNvSpPr>
            <p:nvPr/>
          </p:nvSpPr>
          <p:spPr bwMode="auto">
            <a:xfrm>
              <a:off x="1267" y="1385"/>
              <a:ext cx="1084" cy="909"/>
            </a:xfrm>
            <a:custGeom>
              <a:avLst/>
              <a:gdLst>
                <a:gd name="T0" fmla="*/ 113 w 939"/>
                <a:gd name="T1" fmla="*/ 33 h 1510"/>
                <a:gd name="T2" fmla="*/ 359 w 939"/>
                <a:gd name="T3" fmla="*/ 15 h 1510"/>
                <a:gd name="T4" fmla="*/ 486 w 939"/>
                <a:gd name="T5" fmla="*/ 1 h 1510"/>
                <a:gd name="T6" fmla="*/ 601 w 939"/>
                <a:gd name="T7" fmla="*/ 37 h 1510"/>
                <a:gd name="T8" fmla="*/ 793 w 939"/>
                <a:gd name="T9" fmla="*/ 42 h 1510"/>
                <a:gd name="T10" fmla="*/ 794 w 939"/>
                <a:gd name="T11" fmla="*/ 64 h 1510"/>
                <a:gd name="T12" fmla="*/ 877 w 939"/>
                <a:gd name="T13" fmla="*/ 75 h 1510"/>
                <a:gd name="T14" fmla="*/ 947 w 939"/>
                <a:gd name="T15" fmla="*/ 73 h 1510"/>
                <a:gd name="T16" fmla="*/ 1197 w 939"/>
                <a:gd name="T17" fmla="*/ 78 h 1510"/>
                <a:gd name="T18" fmla="*/ 1139 w 939"/>
                <a:gd name="T19" fmla="*/ 100 h 1510"/>
                <a:gd name="T20" fmla="*/ 1234 w 939"/>
                <a:gd name="T21" fmla="*/ 110 h 1510"/>
                <a:gd name="T22" fmla="*/ 1302 w 939"/>
                <a:gd name="T23" fmla="*/ 117 h 1510"/>
                <a:gd name="T24" fmla="*/ 1309 w 939"/>
                <a:gd name="T25" fmla="*/ 138 h 1510"/>
                <a:gd name="T26" fmla="*/ 1361 w 939"/>
                <a:gd name="T27" fmla="*/ 142 h 1510"/>
                <a:gd name="T28" fmla="*/ 1391 w 939"/>
                <a:gd name="T29" fmla="*/ 144 h 1510"/>
                <a:gd name="T30" fmla="*/ 1434 w 939"/>
                <a:gd name="T31" fmla="*/ 140 h 1510"/>
                <a:gd name="T32" fmla="*/ 1435 w 939"/>
                <a:gd name="T33" fmla="*/ 129 h 1510"/>
                <a:gd name="T34" fmla="*/ 1444 w 939"/>
                <a:gd name="T35" fmla="*/ 117 h 1510"/>
                <a:gd name="T36" fmla="*/ 1481 w 939"/>
                <a:gd name="T37" fmla="*/ 114 h 1510"/>
                <a:gd name="T38" fmla="*/ 1586 w 939"/>
                <a:gd name="T39" fmla="*/ 122 h 1510"/>
                <a:gd name="T40" fmla="*/ 1646 w 939"/>
                <a:gd name="T41" fmla="*/ 127 h 1510"/>
                <a:gd name="T42" fmla="*/ 1660 w 939"/>
                <a:gd name="T43" fmla="*/ 147 h 1510"/>
                <a:gd name="T44" fmla="*/ 1564 w 939"/>
                <a:gd name="T45" fmla="*/ 152 h 1510"/>
                <a:gd name="T46" fmla="*/ 1501 w 939"/>
                <a:gd name="T47" fmla="*/ 155 h 1510"/>
                <a:gd name="T48" fmla="*/ 1431 w 939"/>
                <a:gd name="T49" fmla="*/ 156 h 1510"/>
                <a:gd name="T50" fmla="*/ 1446 w 939"/>
                <a:gd name="T51" fmla="*/ 166 h 1510"/>
                <a:gd name="T52" fmla="*/ 1416 w 939"/>
                <a:gd name="T53" fmla="*/ 175 h 1510"/>
                <a:gd name="T54" fmla="*/ 1401 w 939"/>
                <a:gd name="T55" fmla="*/ 180 h 1510"/>
                <a:gd name="T56" fmla="*/ 1343 w 939"/>
                <a:gd name="T57" fmla="*/ 185 h 1510"/>
                <a:gd name="T58" fmla="*/ 1300 w 939"/>
                <a:gd name="T59" fmla="*/ 193 h 1510"/>
                <a:gd name="T60" fmla="*/ 1211 w 939"/>
                <a:gd name="T61" fmla="*/ 197 h 1510"/>
                <a:gd name="T62" fmla="*/ 1164 w 939"/>
                <a:gd name="T63" fmla="*/ 182 h 1510"/>
                <a:gd name="T64" fmla="*/ 1077 w 939"/>
                <a:gd name="T65" fmla="*/ 175 h 1510"/>
                <a:gd name="T66" fmla="*/ 1034 w 939"/>
                <a:gd name="T67" fmla="*/ 167 h 1510"/>
                <a:gd name="T68" fmla="*/ 966 w 939"/>
                <a:gd name="T69" fmla="*/ 170 h 1510"/>
                <a:gd name="T70" fmla="*/ 955 w 939"/>
                <a:gd name="T71" fmla="*/ 175 h 1510"/>
                <a:gd name="T72" fmla="*/ 934 w 939"/>
                <a:gd name="T73" fmla="*/ 182 h 1510"/>
                <a:gd name="T74" fmla="*/ 897 w 939"/>
                <a:gd name="T75" fmla="*/ 178 h 1510"/>
                <a:gd name="T76" fmla="*/ 827 w 939"/>
                <a:gd name="T77" fmla="*/ 172 h 1510"/>
                <a:gd name="T78" fmla="*/ 836 w 939"/>
                <a:gd name="T79" fmla="*/ 163 h 1510"/>
                <a:gd name="T80" fmla="*/ 887 w 939"/>
                <a:gd name="T81" fmla="*/ 167 h 1510"/>
                <a:gd name="T82" fmla="*/ 925 w 939"/>
                <a:gd name="T83" fmla="*/ 166 h 1510"/>
                <a:gd name="T84" fmla="*/ 950 w 939"/>
                <a:gd name="T85" fmla="*/ 163 h 1510"/>
                <a:gd name="T86" fmla="*/ 898 w 939"/>
                <a:gd name="T87" fmla="*/ 155 h 1510"/>
                <a:gd name="T88" fmla="*/ 935 w 939"/>
                <a:gd name="T89" fmla="*/ 152 h 1510"/>
                <a:gd name="T90" fmla="*/ 965 w 939"/>
                <a:gd name="T91" fmla="*/ 143 h 1510"/>
                <a:gd name="T92" fmla="*/ 1046 w 939"/>
                <a:gd name="T93" fmla="*/ 135 h 1510"/>
                <a:gd name="T94" fmla="*/ 1010 w 939"/>
                <a:gd name="T95" fmla="*/ 116 h 1510"/>
                <a:gd name="T96" fmla="*/ 987 w 939"/>
                <a:gd name="T97" fmla="*/ 107 h 1510"/>
                <a:gd name="T98" fmla="*/ 952 w 939"/>
                <a:gd name="T99" fmla="*/ 99 h 1510"/>
                <a:gd name="T100" fmla="*/ 877 w 939"/>
                <a:gd name="T101" fmla="*/ 96 h 1510"/>
                <a:gd name="T102" fmla="*/ 784 w 939"/>
                <a:gd name="T103" fmla="*/ 87 h 1510"/>
                <a:gd name="T104" fmla="*/ 761 w 939"/>
                <a:gd name="T105" fmla="*/ 86 h 1510"/>
                <a:gd name="T106" fmla="*/ 652 w 939"/>
                <a:gd name="T107" fmla="*/ 74 h 1510"/>
                <a:gd name="T108" fmla="*/ 598 w 939"/>
                <a:gd name="T109" fmla="*/ 73 h 1510"/>
                <a:gd name="T110" fmla="*/ 534 w 939"/>
                <a:gd name="T111" fmla="*/ 73 h 1510"/>
                <a:gd name="T112" fmla="*/ 448 w 939"/>
                <a:gd name="T113" fmla="*/ 66 h 1510"/>
                <a:gd name="T114" fmla="*/ 423 w 939"/>
                <a:gd name="T115" fmla="*/ 78 h 1510"/>
                <a:gd name="T116" fmla="*/ 352 w 939"/>
                <a:gd name="T117" fmla="*/ 75 h 1510"/>
                <a:gd name="T118" fmla="*/ 253 w 939"/>
                <a:gd name="T119" fmla="*/ 63 h 1510"/>
                <a:gd name="T120" fmla="*/ 102 w 939"/>
                <a:gd name="T121" fmla="*/ 59 h 1510"/>
                <a:gd name="T122" fmla="*/ 20 w 939"/>
                <a:gd name="T123" fmla="*/ 60 h 151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939" h="1510">
                  <a:moveTo>
                    <a:pt x="0" y="355"/>
                  </a:moveTo>
                  <a:lnTo>
                    <a:pt x="12" y="322"/>
                  </a:lnTo>
                  <a:lnTo>
                    <a:pt x="13" y="297"/>
                  </a:lnTo>
                  <a:lnTo>
                    <a:pt x="16" y="286"/>
                  </a:lnTo>
                  <a:lnTo>
                    <a:pt x="17" y="266"/>
                  </a:lnTo>
                  <a:lnTo>
                    <a:pt x="33" y="273"/>
                  </a:lnTo>
                  <a:lnTo>
                    <a:pt x="40" y="275"/>
                  </a:lnTo>
                  <a:lnTo>
                    <a:pt x="64" y="249"/>
                  </a:lnTo>
                  <a:lnTo>
                    <a:pt x="75" y="217"/>
                  </a:lnTo>
                  <a:lnTo>
                    <a:pt x="95" y="183"/>
                  </a:lnTo>
                  <a:lnTo>
                    <a:pt x="114" y="161"/>
                  </a:lnTo>
                  <a:lnTo>
                    <a:pt x="128" y="135"/>
                  </a:lnTo>
                  <a:lnTo>
                    <a:pt x="138" y="125"/>
                  </a:lnTo>
                  <a:lnTo>
                    <a:pt x="184" y="108"/>
                  </a:lnTo>
                  <a:lnTo>
                    <a:pt x="193" y="116"/>
                  </a:lnTo>
                  <a:lnTo>
                    <a:pt x="202" y="116"/>
                  </a:lnTo>
                  <a:lnTo>
                    <a:pt x="215" y="95"/>
                  </a:lnTo>
                  <a:lnTo>
                    <a:pt x="225" y="9"/>
                  </a:lnTo>
                  <a:lnTo>
                    <a:pt x="237" y="0"/>
                  </a:lnTo>
                  <a:lnTo>
                    <a:pt x="249" y="2"/>
                  </a:lnTo>
                  <a:lnTo>
                    <a:pt x="256" y="0"/>
                  </a:lnTo>
                  <a:lnTo>
                    <a:pt x="266" y="4"/>
                  </a:lnTo>
                  <a:lnTo>
                    <a:pt x="270" y="7"/>
                  </a:lnTo>
                  <a:lnTo>
                    <a:pt x="274" y="4"/>
                  </a:lnTo>
                  <a:lnTo>
                    <a:pt x="279" y="2"/>
                  </a:lnTo>
                  <a:lnTo>
                    <a:pt x="284" y="2"/>
                  </a:lnTo>
                  <a:lnTo>
                    <a:pt x="315" y="163"/>
                  </a:lnTo>
                  <a:lnTo>
                    <a:pt x="301" y="185"/>
                  </a:lnTo>
                  <a:lnTo>
                    <a:pt x="302" y="193"/>
                  </a:lnTo>
                  <a:lnTo>
                    <a:pt x="320" y="245"/>
                  </a:lnTo>
                  <a:lnTo>
                    <a:pt x="337" y="275"/>
                  </a:lnTo>
                  <a:lnTo>
                    <a:pt x="339" y="282"/>
                  </a:lnTo>
                  <a:lnTo>
                    <a:pt x="331" y="329"/>
                  </a:lnTo>
                  <a:lnTo>
                    <a:pt x="353" y="327"/>
                  </a:lnTo>
                  <a:lnTo>
                    <a:pt x="368" y="301"/>
                  </a:lnTo>
                  <a:lnTo>
                    <a:pt x="382" y="292"/>
                  </a:lnTo>
                  <a:lnTo>
                    <a:pt x="410" y="294"/>
                  </a:lnTo>
                  <a:lnTo>
                    <a:pt x="417" y="284"/>
                  </a:lnTo>
                  <a:lnTo>
                    <a:pt x="441" y="297"/>
                  </a:lnTo>
                  <a:lnTo>
                    <a:pt x="446" y="324"/>
                  </a:lnTo>
                  <a:lnTo>
                    <a:pt x="446" y="337"/>
                  </a:lnTo>
                  <a:lnTo>
                    <a:pt x="431" y="367"/>
                  </a:lnTo>
                  <a:lnTo>
                    <a:pt x="425" y="387"/>
                  </a:lnTo>
                  <a:lnTo>
                    <a:pt x="395" y="426"/>
                  </a:lnTo>
                  <a:lnTo>
                    <a:pt x="414" y="432"/>
                  </a:lnTo>
                  <a:lnTo>
                    <a:pt x="427" y="453"/>
                  </a:lnTo>
                  <a:lnTo>
                    <a:pt x="443" y="464"/>
                  </a:lnTo>
                  <a:lnTo>
                    <a:pt x="447" y="490"/>
                  </a:lnTo>
                  <a:lnTo>
                    <a:pt x="457" y="494"/>
                  </a:lnTo>
                  <a:lnTo>
                    <a:pt x="457" y="507"/>
                  </a:lnTo>
                  <a:lnTo>
                    <a:pt x="474" y="507"/>
                  </a:lnTo>
                  <a:lnTo>
                    <a:pt x="475" y="565"/>
                  </a:lnTo>
                  <a:lnTo>
                    <a:pt x="479" y="559"/>
                  </a:lnTo>
                  <a:lnTo>
                    <a:pt x="485" y="572"/>
                  </a:lnTo>
                  <a:lnTo>
                    <a:pt x="496" y="567"/>
                  </a:lnTo>
                  <a:lnTo>
                    <a:pt x="494" y="574"/>
                  </a:lnTo>
                  <a:lnTo>
                    <a:pt x="503" y="591"/>
                  </a:lnTo>
                  <a:lnTo>
                    <a:pt x="503" y="599"/>
                  </a:lnTo>
                  <a:lnTo>
                    <a:pt x="519" y="619"/>
                  </a:lnTo>
                  <a:lnTo>
                    <a:pt x="530" y="621"/>
                  </a:lnTo>
                  <a:lnTo>
                    <a:pt x="534" y="617"/>
                  </a:lnTo>
                  <a:lnTo>
                    <a:pt x="535" y="608"/>
                  </a:lnTo>
                  <a:lnTo>
                    <a:pt x="548" y="589"/>
                  </a:lnTo>
                  <a:lnTo>
                    <a:pt x="533" y="558"/>
                  </a:lnTo>
                  <a:lnTo>
                    <a:pt x="555" y="554"/>
                  </a:lnTo>
                  <a:lnTo>
                    <a:pt x="571" y="543"/>
                  </a:lnTo>
                  <a:lnTo>
                    <a:pt x="581" y="556"/>
                  </a:lnTo>
                  <a:lnTo>
                    <a:pt x="605" y="567"/>
                  </a:lnTo>
                  <a:lnTo>
                    <a:pt x="625" y="539"/>
                  </a:lnTo>
                  <a:lnTo>
                    <a:pt x="656" y="524"/>
                  </a:lnTo>
                  <a:lnTo>
                    <a:pt x="668" y="524"/>
                  </a:lnTo>
                  <a:lnTo>
                    <a:pt x="674" y="597"/>
                  </a:lnTo>
                  <a:lnTo>
                    <a:pt x="665" y="606"/>
                  </a:lnTo>
                  <a:lnTo>
                    <a:pt x="655" y="638"/>
                  </a:lnTo>
                  <a:lnTo>
                    <a:pt x="627" y="668"/>
                  </a:lnTo>
                  <a:lnTo>
                    <a:pt x="632" y="685"/>
                  </a:lnTo>
                  <a:lnTo>
                    <a:pt x="633" y="703"/>
                  </a:lnTo>
                  <a:lnTo>
                    <a:pt x="621" y="713"/>
                  </a:lnTo>
                  <a:lnTo>
                    <a:pt x="624" y="748"/>
                  </a:lnTo>
                  <a:lnTo>
                    <a:pt x="642" y="763"/>
                  </a:lnTo>
                  <a:lnTo>
                    <a:pt x="648" y="778"/>
                  </a:lnTo>
                  <a:lnTo>
                    <a:pt x="669" y="816"/>
                  </a:lnTo>
                  <a:lnTo>
                    <a:pt x="674" y="814"/>
                  </a:lnTo>
                  <a:lnTo>
                    <a:pt x="684" y="818"/>
                  </a:lnTo>
                  <a:lnTo>
                    <a:pt x="686" y="812"/>
                  </a:lnTo>
                  <a:lnTo>
                    <a:pt x="703" y="816"/>
                  </a:lnTo>
                  <a:lnTo>
                    <a:pt x="701" y="829"/>
                  </a:lnTo>
                  <a:lnTo>
                    <a:pt x="695" y="833"/>
                  </a:lnTo>
                  <a:lnTo>
                    <a:pt x="693" y="838"/>
                  </a:lnTo>
                  <a:lnTo>
                    <a:pt x="695" y="844"/>
                  </a:lnTo>
                  <a:lnTo>
                    <a:pt x="705" y="840"/>
                  </a:lnTo>
                  <a:lnTo>
                    <a:pt x="709" y="844"/>
                  </a:lnTo>
                  <a:lnTo>
                    <a:pt x="719" y="870"/>
                  </a:lnTo>
                  <a:lnTo>
                    <a:pt x="727" y="878"/>
                  </a:lnTo>
                  <a:lnTo>
                    <a:pt x="730" y="891"/>
                  </a:lnTo>
                  <a:lnTo>
                    <a:pt x="733" y="894"/>
                  </a:lnTo>
                  <a:lnTo>
                    <a:pt x="736" y="909"/>
                  </a:lnTo>
                  <a:lnTo>
                    <a:pt x="731" y="919"/>
                  </a:lnTo>
                  <a:lnTo>
                    <a:pt x="732" y="945"/>
                  </a:lnTo>
                  <a:lnTo>
                    <a:pt x="736" y="949"/>
                  </a:lnTo>
                  <a:lnTo>
                    <a:pt x="744" y="984"/>
                  </a:lnTo>
                  <a:lnTo>
                    <a:pt x="744" y="1009"/>
                  </a:lnTo>
                  <a:lnTo>
                    <a:pt x="736" y="1016"/>
                  </a:lnTo>
                  <a:lnTo>
                    <a:pt x="737" y="1050"/>
                  </a:lnTo>
                  <a:lnTo>
                    <a:pt x="741" y="1050"/>
                  </a:lnTo>
                  <a:lnTo>
                    <a:pt x="748" y="1061"/>
                  </a:lnTo>
                  <a:lnTo>
                    <a:pt x="749" y="1055"/>
                  </a:lnTo>
                  <a:lnTo>
                    <a:pt x="753" y="1053"/>
                  </a:lnTo>
                  <a:lnTo>
                    <a:pt x="759" y="1059"/>
                  </a:lnTo>
                  <a:lnTo>
                    <a:pt x="755" y="1061"/>
                  </a:lnTo>
                  <a:lnTo>
                    <a:pt x="764" y="1091"/>
                  </a:lnTo>
                  <a:lnTo>
                    <a:pt x="766" y="1083"/>
                  </a:lnTo>
                  <a:lnTo>
                    <a:pt x="777" y="1091"/>
                  </a:lnTo>
                  <a:lnTo>
                    <a:pt x="778" y="1095"/>
                  </a:lnTo>
                  <a:lnTo>
                    <a:pt x="773" y="1093"/>
                  </a:lnTo>
                  <a:lnTo>
                    <a:pt x="768" y="1097"/>
                  </a:lnTo>
                  <a:lnTo>
                    <a:pt x="766" y="1100"/>
                  </a:lnTo>
                  <a:lnTo>
                    <a:pt x="778" y="1098"/>
                  </a:lnTo>
                  <a:lnTo>
                    <a:pt x="779" y="1112"/>
                  </a:lnTo>
                  <a:lnTo>
                    <a:pt x="783" y="1102"/>
                  </a:lnTo>
                  <a:lnTo>
                    <a:pt x="788" y="1106"/>
                  </a:lnTo>
                  <a:lnTo>
                    <a:pt x="792" y="1125"/>
                  </a:lnTo>
                  <a:lnTo>
                    <a:pt x="797" y="1128"/>
                  </a:lnTo>
                  <a:lnTo>
                    <a:pt x="804" y="1117"/>
                  </a:lnTo>
                  <a:lnTo>
                    <a:pt x="805" y="1098"/>
                  </a:lnTo>
                  <a:lnTo>
                    <a:pt x="802" y="1087"/>
                  </a:lnTo>
                  <a:lnTo>
                    <a:pt x="803" y="1065"/>
                  </a:lnTo>
                  <a:lnTo>
                    <a:pt x="807" y="1061"/>
                  </a:lnTo>
                  <a:lnTo>
                    <a:pt x="818" y="1068"/>
                  </a:lnTo>
                  <a:lnTo>
                    <a:pt x="825" y="1065"/>
                  </a:lnTo>
                  <a:lnTo>
                    <a:pt x="832" y="1053"/>
                  </a:lnTo>
                  <a:lnTo>
                    <a:pt x="829" y="995"/>
                  </a:lnTo>
                  <a:lnTo>
                    <a:pt x="813" y="984"/>
                  </a:lnTo>
                  <a:lnTo>
                    <a:pt x="809" y="992"/>
                  </a:lnTo>
                  <a:lnTo>
                    <a:pt x="805" y="982"/>
                  </a:lnTo>
                  <a:lnTo>
                    <a:pt x="808" y="984"/>
                  </a:lnTo>
                  <a:lnTo>
                    <a:pt x="809" y="958"/>
                  </a:lnTo>
                  <a:lnTo>
                    <a:pt x="803" y="952"/>
                  </a:lnTo>
                  <a:lnTo>
                    <a:pt x="801" y="943"/>
                  </a:lnTo>
                  <a:lnTo>
                    <a:pt x="804" y="945"/>
                  </a:lnTo>
                  <a:lnTo>
                    <a:pt x="811" y="922"/>
                  </a:lnTo>
                  <a:lnTo>
                    <a:pt x="816" y="921"/>
                  </a:lnTo>
                  <a:lnTo>
                    <a:pt x="818" y="900"/>
                  </a:lnTo>
                  <a:lnTo>
                    <a:pt x="813" y="896"/>
                  </a:lnTo>
                  <a:lnTo>
                    <a:pt x="812" y="885"/>
                  </a:lnTo>
                  <a:lnTo>
                    <a:pt x="816" y="891"/>
                  </a:lnTo>
                  <a:lnTo>
                    <a:pt x="818" y="879"/>
                  </a:lnTo>
                  <a:lnTo>
                    <a:pt x="818" y="866"/>
                  </a:lnTo>
                  <a:lnTo>
                    <a:pt x="824" y="870"/>
                  </a:lnTo>
                  <a:lnTo>
                    <a:pt x="826" y="864"/>
                  </a:lnTo>
                  <a:lnTo>
                    <a:pt x="832" y="870"/>
                  </a:lnTo>
                  <a:lnTo>
                    <a:pt x="833" y="866"/>
                  </a:lnTo>
                  <a:lnTo>
                    <a:pt x="840" y="872"/>
                  </a:lnTo>
                  <a:lnTo>
                    <a:pt x="853" y="868"/>
                  </a:lnTo>
                  <a:lnTo>
                    <a:pt x="856" y="874"/>
                  </a:lnTo>
                  <a:lnTo>
                    <a:pt x="858" y="896"/>
                  </a:lnTo>
                  <a:lnTo>
                    <a:pt x="871" y="904"/>
                  </a:lnTo>
                  <a:lnTo>
                    <a:pt x="872" y="911"/>
                  </a:lnTo>
                  <a:lnTo>
                    <a:pt x="880" y="911"/>
                  </a:lnTo>
                  <a:lnTo>
                    <a:pt x="893" y="924"/>
                  </a:lnTo>
                  <a:lnTo>
                    <a:pt x="897" y="934"/>
                  </a:lnTo>
                  <a:lnTo>
                    <a:pt x="901" y="934"/>
                  </a:lnTo>
                  <a:lnTo>
                    <a:pt x="901" y="941"/>
                  </a:lnTo>
                  <a:lnTo>
                    <a:pt x="909" y="949"/>
                  </a:lnTo>
                  <a:lnTo>
                    <a:pt x="911" y="943"/>
                  </a:lnTo>
                  <a:lnTo>
                    <a:pt x="915" y="949"/>
                  </a:lnTo>
                  <a:lnTo>
                    <a:pt x="920" y="952"/>
                  </a:lnTo>
                  <a:lnTo>
                    <a:pt x="927" y="969"/>
                  </a:lnTo>
                  <a:lnTo>
                    <a:pt x="931" y="962"/>
                  </a:lnTo>
                  <a:lnTo>
                    <a:pt x="939" y="975"/>
                  </a:lnTo>
                  <a:lnTo>
                    <a:pt x="938" y="1037"/>
                  </a:lnTo>
                  <a:lnTo>
                    <a:pt x="934" y="1039"/>
                  </a:lnTo>
                  <a:lnTo>
                    <a:pt x="932" y="1085"/>
                  </a:lnTo>
                  <a:lnTo>
                    <a:pt x="936" y="1093"/>
                  </a:lnTo>
                  <a:lnTo>
                    <a:pt x="937" y="1112"/>
                  </a:lnTo>
                  <a:lnTo>
                    <a:pt x="935" y="1121"/>
                  </a:lnTo>
                  <a:lnTo>
                    <a:pt x="927" y="1132"/>
                  </a:lnTo>
                  <a:lnTo>
                    <a:pt x="912" y="1132"/>
                  </a:lnTo>
                  <a:lnTo>
                    <a:pt x="910" y="1130"/>
                  </a:lnTo>
                  <a:lnTo>
                    <a:pt x="898" y="1138"/>
                  </a:lnTo>
                  <a:lnTo>
                    <a:pt x="883" y="1128"/>
                  </a:lnTo>
                  <a:lnTo>
                    <a:pt x="882" y="1136"/>
                  </a:lnTo>
                  <a:lnTo>
                    <a:pt x="877" y="1136"/>
                  </a:lnTo>
                  <a:lnTo>
                    <a:pt x="881" y="1158"/>
                  </a:lnTo>
                  <a:lnTo>
                    <a:pt x="887" y="1168"/>
                  </a:lnTo>
                  <a:lnTo>
                    <a:pt x="887" y="1173"/>
                  </a:lnTo>
                  <a:lnTo>
                    <a:pt x="876" y="1179"/>
                  </a:lnTo>
                  <a:lnTo>
                    <a:pt x="871" y="1173"/>
                  </a:lnTo>
                  <a:lnTo>
                    <a:pt x="867" y="1183"/>
                  </a:lnTo>
                  <a:lnTo>
                    <a:pt x="853" y="1177"/>
                  </a:lnTo>
                  <a:lnTo>
                    <a:pt x="851" y="1183"/>
                  </a:lnTo>
                  <a:lnTo>
                    <a:pt x="845" y="1184"/>
                  </a:lnTo>
                  <a:lnTo>
                    <a:pt x="844" y="1177"/>
                  </a:lnTo>
                  <a:lnTo>
                    <a:pt x="839" y="1173"/>
                  </a:lnTo>
                  <a:lnTo>
                    <a:pt x="838" y="1166"/>
                  </a:lnTo>
                  <a:lnTo>
                    <a:pt x="828" y="1155"/>
                  </a:lnTo>
                  <a:lnTo>
                    <a:pt x="806" y="1155"/>
                  </a:lnTo>
                  <a:lnTo>
                    <a:pt x="802" y="1166"/>
                  </a:lnTo>
                  <a:lnTo>
                    <a:pt x="803" y="1183"/>
                  </a:lnTo>
                  <a:lnTo>
                    <a:pt x="806" y="1188"/>
                  </a:lnTo>
                  <a:lnTo>
                    <a:pt x="805" y="1201"/>
                  </a:lnTo>
                  <a:lnTo>
                    <a:pt x="799" y="1213"/>
                  </a:lnTo>
                  <a:lnTo>
                    <a:pt x="800" y="1216"/>
                  </a:lnTo>
                  <a:lnTo>
                    <a:pt x="790" y="1226"/>
                  </a:lnTo>
                  <a:lnTo>
                    <a:pt x="791" y="1239"/>
                  </a:lnTo>
                  <a:lnTo>
                    <a:pt x="801" y="1237"/>
                  </a:lnTo>
                  <a:lnTo>
                    <a:pt x="810" y="1248"/>
                  </a:lnTo>
                  <a:lnTo>
                    <a:pt x="814" y="1259"/>
                  </a:lnTo>
                  <a:lnTo>
                    <a:pt x="814" y="1267"/>
                  </a:lnTo>
                  <a:lnTo>
                    <a:pt x="811" y="1276"/>
                  </a:lnTo>
                  <a:lnTo>
                    <a:pt x="802" y="1269"/>
                  </a:lnTo>
                  <a:lnTo>
                    <a:pt x="800" y="1274"/>
                  </a:lnTo>
                  <a:lnTo>
                    <a:pt x="807" y="1282"/>
                  </a:lnTo>
                  <a:lnTo>
                    <a:pt x="808" y="1297"/>
                  </a:lnTo>
                  <a:lnTo>
                    <a:pt x="805" y="1297"/>
                  </a:lnTo>
                  <a:lnTo>
                    <a:pt x="798" y="1330"/>
                  </a:lnTo>
                  <a:lnTo>
                    <a:pt x="801" y="1336"/>
                  </a:lnTo>
                  <a:lnTo>
                    <a:pt x="802" y="1355"/>
                  </a:lnTo>
                  <a:lnTo>
                    <a:pt x="808" y="1368"/>
                  </a:lnTo>
                  <a:lnTo>
                    <a:pt x="804" y="1385"/>
                  </a:lnTo>
                  <a:lnTo>
                    <a:pt x="802" y="1381"/>
                  </a:lnTo>
                  <a:lnTo>
                    <a:pt x="800" y="1381"/>
                  </a:lnTo>
                  <a:lnTo>
                    <a:pt x="799" y="1370"/>
                  </a:lnTo>
                  <a:lnTo>
                    <a:pt x="789" y="1372"/>
                  </a:lnTo>
                  <a:lnTo>
                    <a:pt x="784" y="1377"/>
                  </a:lnTo>
                  <a:lnTo>
                    <a:pt x="781" y="1375"/>
                  </a:lnTo>
                  <a:lnTo>
                    <a:pt x="779" y="1370"/>
                  </a:lnTo>
                  <a:lnTo>
                    <a:pt x="769" y="1368"/>
                  </a:lnTo>
                  <a:lnTo>
                    <a:pt x="761" y="1383"/>
                  </a:lnTo>
                  <a:lnTo>
                    <a:pt x="757" y="1402"/>
                  </a:lnTo>
                  <a:lnTo>
                    <a:pt x="753" y="1398"/>
                  </a:lnTo>
                  <a:lnTo>
                    <a:pt x="755" y="1413"/>
                  </a:lnTo>
                  <a:lnTo>
                    <a:pt x="761" y="1420"/>
                  </a:lnTo>
                  <a:lnTo>
                    <a:pt x="765" y="1420"/>
                  </a:lnTo>
                  <a:lnTo>
                    <a:pt x="767" y="1433"/>
                  </a:lnTo>
                  <a:lnTo>
                    <a:pt x="765" y="1430"/>
                  </a:lnTo>
                  <a:lnTo>
                    <a:pt x="761" y="1461"/>
                  </a:lnTo>
                  <a:lnTo>
                    <a:pt x="743" y="1473"/>
                  </a:lnTo>
                  <a:lnTo>
                    <a:pt x="738" y="1465"/>
                  </a:lnTo>
                  <a:lnTo>
                    <a:pt x="732" y="1465"/>
                  </a:lnTo>
                  <a:lnTo>
                    <a:pt x="734" y="1490"/>
                  </a:lnTo>
                  <a:lnTo>
                    <a:pt x="733" y="1493"/>
                  </a:lnTo>
                  <a:lnTo>
                    <a:pt x="714" y="1501"/>
                  </a:lnTo>
                  <a:lnTo>
                    <a:pt x="708" y="1506"/>
                  </a:lnTo>
                  <a:lnTo>
                    <a:pt x="702" y="1499"/>
                  </a:lnTo>
                  <a:lnTo>
                    <a:pt x="698" y="1510"/>
                  </a:lnTo>
                  <a:lnTo>
                    <a:pt x="694" y="1503"/>
                  </a:lnTo>
                  <a:lnTo>
                    <a:pt x="682" y="1499"/>
                  </a:lnTo>
                  <a:lnTo>
                    <a:pt x="679" y="1491"/>
                  </a:lnTo>
                  <a:lnTo>
                    <a:pt x="670" y="1486"/>
                  </a:lnTo>
                  <a:lnTo>
                    <a:pt x="660" y="1471"/>
                  </a:lnTo>
                  <a:lnTo>
                    <a:pt x="663" y="1403"/>
                  </a:lnTo>
                  <a:lnTo>
                    <a:pt x="669" y="1403"/>
                  </a:lnTo>
                  <a:lnTo>
                    <a:pt x="669" y="1400"/>
                  </a:lnTo>
                  <a:lnTo>
                    <a:pt x="663" y="1400"/>
                  </a:lnTo>
                  <a:lnTo>
                    <a:pt x="655" y="1385"/>
                  </a:lnTo>
                  <a:lnTo>
                    <a:pt x="654" y="1364"/>
                  </a:lnTo>
                  <a:lnTo>
                    <a:pt x="650" y="1351"/>
                  </a:lnTo>
                  <a:lnTo>
                    <a:pt x="646" y="1349"/>
                  </a:lnTo>
                  <a:lnTo>
                    <a:pt x="628" y="1351"/>
                  </a:lnTo>
                  <a:lnTo>
                    <a:pt x="620" y="1344"/>
                  </a:lnTo>
                  <a:lnTo>
                    <a:pt x="615" y="1347"/>
                  </a:lnTo>
                  <a:lnTo>
                    <a:pt x="614" y="1327"/>
                  </a:lnTo>
                  <a:lnTo>
                    <a:pt x="606" y="1334"/>
                  </a:lnTo>
                  <a:lnTo>
                    <a:pt x="594" y="1329"/>
                  </a:lnTo>
                  <a:lnTo>
                    <a:pt x="592" y="1321"/>
                  </a:lnTo>
                  <a:lnTo>
                    <a:pt x="593" y="1312"/>
                  </a:lnTo>
                  <a:lnTo>
                    <a:pt x="591" y="1306"/>
                  </a:lnTo>
                  <a:lnTo>
                    <a:pt x="590" y="1291"/>
                  </a:lnTo>
                  <a:lnTo>
                    <a:pt x="592" y="1284"/>
                  </a:lnTo>
                  <a:lnTo>
                    <a:pt x="590" y="1272"/>
                  </a:lnTo>
                  <a:lnTo>
                    <a:pt x="582" y="1269"/>
                  </a:lnTo>
                  <a:lnTo>
                    <a:pt x="580" y="1256"/>
                  </a:lnTo>
                  <a:lnTo>
                    <a:pt x="577" y="1250"/>
                  </a:lnTo>
                  <a:lnTo>
                    <a:pt x="575" y="1256"/>
                  </a:lnTo>
                  <a:lnTo>
                    <a:pt x="567" y="1256"/>
                  </a:lnTo>
                  <a:lnTo>
                    <a:pt x="558" y="1274"/>
                  </a:lnTo>
                  <a:lnTo>
                    <a:pt x="561" y="1282"/>
                  </a:lnTo>
                  <a:lnTo>
                    <a:pt x="548" y="1280"/>
                  </a:lnTo>
                  <a:lnTo>
                    <a:pt x="544" y="1291"/>
                  </a:lnTo>
                  <a:lnTo>
                    <a:pt x="536" y="1297"/>
                  </a:lnTo>
                  <a:lnTo>
                    <a:pt x="536" y="1295"/>
                  </a:lnTo>
                  <a:lnTo>
                    <a:pt x="533" y="1299"/>
                  </a:lnTo>
                  <a:lnTo>
                    <a:pt x="529" y="1295"/>
                  </a:lnTo>
                  <a:lnTo>
                    <a:pt x="527" y="1297"/>
                  </a:lnTo>
                  <a:lnTo>
                    <a:pt x="535" y="1316"/>
                  </a:lnTo>
                  <a:lnTo>
                    <a:pt x="533" y="1321"/>
                  </a:lnTo>
                  <a:lnTo>
                    <a:pt x="537" y="1327"/>
                  </a:lnTo>
                  <a:lnTo>
                    <a:pt x="536" y="1334"/>
                  </a:lnTo>
                  <a:lnTo>
                    <a:pt x="538" y="1330"/>
                  </a:lnTo>
                  <a:lnTo>
                    <a:pt x="539" y="1349"/>
                  </a:lnTo>
                  <a:lnTo>
                    <a:pt x="546" y="1359"/>
                  </a:lnTo>
                  <a:lnTo>
                    <a:pt x="546" y="1372"/>
                  </a:lnTo>
                  <a:lnTo>
                    <a:pt x="539" y="1381"/>
                  </a:lnTo>
                  <a:lnTo>
                    <a:pt x="533" y="1377"/>
                  </a:lnTo>
                  <a:lnTo>
                    <a:pt x="526" y="1389"/>
                  </a:lnTo>
                  <a:lnTo>
                    <a:pt x="524" y="1409"/>
                  </a:lnTo>
                  <a:lnTo>
                    <a:pt x="522" y="1403"/>
                  </a:lnTo>
                  <a:lnTo>
                    <a:pt x="507" y="1417"/>
                  </a:lnTo>
                  <a:lnTo>
                    <a:pt x="505" y="1394"/>
                  </a:lnTo>
                  <a:lnTo>
                    <a:pt x="512" y="1372"/>
                  </a:lnTo>
                  <a:lnTo>
                    <a:pt x="511" y="1353"/>
                  </a:lnTo>
                  <a:lnTo>
                    <a:pt x="505" y="1344"/>
                  </a:lnTo>
                  <a:lnTo>
                    <a:pt x="505" y="1357"/>
                  </a:lnTo>
                  <a:lnTo>
                    <a:pt x="495" y="1360"/>
                  </a:lnTo>
                  <a:lnTo>
                    <a:pt x="488" y="1340"/>
                  </a:lnTo>
                  <a:lnTo>
                    <a:pt x="488" y="1330"/>
                  </a:lnTo>
                  <a:lnTo>
                    <a:pt x="486" y="1329"/>
                  </a:lnTo>
                  <a:lnTo>
                    <a:pt x="474" y="1336"/>
                  </a:lnTo>
                  <a:lnTo>
                    <a:pt x="468" y="1330"/>
                  </a:lnTo>
                  <a:lnTo>
                    <a:pt x="465" y="1332"/>
                  </a:lnTo>
                  <a:lnTo>
                    <a:pt x="465" y="1306"/>
                  </a:lnTo>
                  <a:lnTo>
                    <a:pt x="457" y="1299"/>
                  </a:lnTo>
                  <a:lnTo>
                    <a:pt x="454" y="1286"/>
                  </a:lnTo>
                  <a:lnTo>
                    <a:pt x="452" y="1284"/>
                  </a:lnTo>
                  <a:lnTo>
                    <a:pt x="442" y="1254"/>
                  </a:lnTo>
                  <a:lnTo>
                    <a:pt x="446" y="1237"/>
                  </a:lnTo>
                  <a:lnTo>
                    <a:pt x="451" y="1231"/>
                  </a:lnTo>
                  <a:lnTo>
                    <a:pt x="468" y="1237"/>
                  </a:lnTo>
                  <a:lnTo>
                    <a:pt x="470" y="1241"/>
                  </a:lnTo>
                  <a:lnTo>
                    <a:pt x="472" y="1241"/>
                  </a:lnTo>
                  <a:lnTo>
                    <a:pt x="478" y="1246"/>
                  </a:lnTo>
                  <a:lnTo>
                    <a:pt x="478" y="1250"/>
                  </a:lnTo>
                  <a:lnTo>
                    <a:pt x="486" y="1254"/>
                  </a:lnTo>
                  <a:lnTo>
                    <a:pt x="488" y="1257"/>
                  </a:lnTo>
                  <a:lnTo>
                    <a:pt x="490" y="1257"/>
                  </a:lnTo>
                  <a:lnTo>
                    <a:pt x="496" y="1263"/>
                  </a:lnTo>
                  <a:lnTo>
                    <a:pt x="499" y="1271"/>
                  </a:lnTo>
                  <a:lnTo>
                    <a:pt x="501" y="1271"/>
                  </a:lnTo>
                  <a:lnTo>
                    <a:pt x="505" y="1280"/>
                  </a:lnTo>
                  <a:lnTo>
                    <a:pt x="509" y="1271"/>
                  </a:lnTo>
                  <a:lnTo>
                    <a:pt x="512" y="1267"/>
                  </a:lnTo>
                  <a:lnTo>
                    <a:pt x="516" y="1274"/>
                  </a:lnTo>
                  <a:lnTo>
                    <a:pt x="519" y="1271"/>
                  </a:lnTo>
                  <a:lnTo>
                    <a:pt x="518" y="1267"/>
                  </a:lnTo>
                  <a:lnTo>
                    <a:pt x="521" y="1263"/>
                  </a:lnTo>
                  <a:lnTo>
                    <a:pt x="521" y="1259"/>
                  </a:lnTo>
                  <a:lnTo>
                    <a:pt x="524" y="1257"/>
                  </a:lnTo>
                  <a:lnTo>
                    <a:pt x="524" y="1252"/>
                  </a:lnTo>
                  <a:lnTo>
                    <a:pt x="526" y="1250"/>
                  </a:lnTo>
                  <a:lnTo>
                    <a:pt x="528" y="1252"/>
                  </a:lnTo>
                  <a:lnTo>
                    <a:pt x="530" y="1252"/>
                  </a:lnTo>
                  <a:lnTo>
                    <a:pt x="532" y="1241"/>
                  </a:lnTo>
                  <a:lnTo>
                    <a:pt x="535" y="1243"/>
                  </a:lnTo>
                  <a:lnTo>
                    <a:pt x="535" y="1239"/>
                  </a:lnTo>
                  <a:lnTo>
                    <a:pt x="530" y="1216"/>
                  </a:lnTo>
                  <a:lnTo>
                    <a:pt x="518" y="1203"/>
                  </a:lnTo>
                  <a:lnTo>
                    <a:pt x="518" y="1196"/>
                  </a:lnTo>
                  <a:lnTo>
                    <a:pt x="516" y="1192"/>
                  </a:lnTo>
                  <a:lnTo>
                    <a:pt x="511" y="1198"/>
                  </a:lnTo>
                  <a:lnTo>
                    <a:pt x="505" y="1186"/>
                  </a:lnTo>
                  <a:lnTo>
                    <a:pt x="506" y="1184"/>
                  </a:lnTo>
                  <a:lnTo>
                    <a:pt x="510" y="1184"/>
                  </a:lnTo>
                  <a:lnTo>
                    <a:pt x="514" y="1179"/>
                  </a:lnTo>
                  <a:lnTo>
                    <a:pt x="516" y="1181"/>
                  </a:lnTo>
                  <a:lnTo>
                    <a:pt x="518" y="1179"/>
                  </a:lnTo>
                  <a:lnTo>
                    <a:pt x="520" y="1164"/>
                  </a:lnTo>
                  <a:lnTo>
                    <a:pt x="522" y="1162"/>
                  </a:lnTo>
                  <a:lnTo>
                    <a:pt x="525" y="1155"/>
                  </a:lnTo>
                  <a:lnTo>
                    <a:pt x="527" y="1155"/>
                  </a:lnTo>
                  <a:lnTo>
                    <a:pt x="537" y="1141"/>
                  </a:lnTo>
                  <a:lnTo>
                    <a:pt x="542" y="1140"/>
                  </a:lnTo>
                  <a:lnTo>
                    <a:pt x="545" y="1128"/>
                  </a:lnTo>
                  <a:lnTo>
                    <a:pt x="550" y="1125"/>
                  </a:lnTo>
                  <a:lnTo>
                    <a:pt x="549" y="1115"/>
                  </a:lnTo>
                  <a:lnTo>
                    <a:pt x="542" y="1104"/>
                  </a:lnTo>
                  <a:lnTo>
                    <a:pt x="544" y="1098"/>
                  </a:lnTo>
                  <a:lnTo>
                    <a:pt x="543" y="1091"/>
                  </a:lnTo>
                  <a:lnTo>
                    <a:pt x="545" y="1085"/>
                  </a:lnTo>
                  <a:lnTo>
                    <a:pt x="552" y="1087"/>
                  </a:lnTo>
                  <a:lnTo>
                    <a:pt x="559" y="1070"/>
                  </a:lnTo>
                  <a:lnTo>
                    <a:pt x="573" y="1076"/>
                  </a:lnTo>
                  <a:lnTo>
                    <a:pt x="576" y="1074"/>
                  </a:lnTo>
                  <a:lnTo>
                    <a:pt x="574" y="1035"/>
                  </a:lnTo>
                  <a:lnTo>
                    <a:pt x="581" y="1031"/>
                  </a:lnTo>
                  <a:lnTo>
                    <a:pt x="589" y="1033"/>
                  </a:lnTo>
                  <a:lnTo>
                    <a:pt x="592" y="973"/>
                  </a:lnTo>
                  <a:lnTo>
                    <a:pt x="584" y="960"/>
                  </a:lnTo>
                  <a:lnTo>
                    <a:pt x="579" y="934"/>
                  </a:lnTo>
                  <a:lnTo>
                    <a:pt x="571" y="913"/>
                  </a:lnTo>
                  <a:lnTo>
                    <a:pt x="571" y="902"/>
                  </a:lnTo>
                  <a:lnTo>
                    <a:pt x="575" y="902"/>
                  </a:lnTo>
                  <a:lnTo>
                    <a:pt x="576" y="896"/>
                  </a:lnTo>
                  <a:lnTo>
                    <a:pt x="569" y="881"/>
                  </a:lnTo>
                  <a:lnTo>
                    <a:pt x="568" y="876"/>
                  </a:lnTo>
                  <a:lnTo>
                    <a:pt x="562" y="868"/>
                  </a:lnTo>
                  <a:lnTo>
                    <a:pt x="565" y="861"/>
                  </a:lnTo>
                  <a:lnTo>
                    <a:pt x="564" y="855"/>
                  </a:lnTo>
                  <a:lnTo>
                    <a:pt x="572" y="844"/>
                  </a:lnTo>
                  <a:lnTo>
                    <a:pt x="571" y="836"/>
                  </a:lnTo>
                  <a:lnTo>
                    <a:pt x="557" y="821"/>
                  </a:lnTo>
                  <a:lnTo>
                    <a:pt x="556" y="812"/>
                  </a:lnTo>
                  <a:lnTo>
                    <a:pt x="552" y="810"/>
                  </a:lnTo>
                  <a:lnTo>
                    <a:pt x="549" y="801"/>
                  </a:lnTo>
                  <a:lnTo>
                    <a:pt x="542" y="801"/>
                  </a:lnTo>
                  <a:lnTo>
                    <a:pt x="540" y="793"/>
                  </a:lnTo>
                  <a:lnTo>
                    <a:pt x="537" y="793"/>
                  </a:lnTo>
                  <a:lnTo>
                    <a:pt x="540" y="786"/>
                  </a:lnTo>
                  <a:lnTo>
                    <a:pt x="540" y="775"/>
                  </a:lnTo>
                  <a:lnTo>
                    <a:pt x="536" y="752"/>
                  </a:lnTo>
                  <a:lnTo>
                    <a:pt x="534" y="750"/>
                  </a:lnTo>
                  <a:lnTo>
                    <a:pt x="530" y="758"/>
                  </a:lnTo>
                  <a:lnTo>
                    <a:pt x="527" y="769"/>
                  </a:lnTo>
                  <a:lnTo>
                    <a:pt x="526" y="782"/>
                  </a:lnTo>
                  <a:lnTo>
                    <a:pt x="523" y="782"/>
                  </a:lnTo>
                  <a:lnTo>
                    <a:pt x="517" y="769"/>
                  </a:lnTo>
                  <a:lnTo>
                    <a:pt x="505" y="756"/>
                  </a:lnTo>
                  <a:lnTo>
                    <a:pt x="494" y="735"/>
                  </a:lnTo>
                  <a:lnTo>
                    <a:pt x="487" y="730"/>
                  </a:lnTo>
                  <a:lnTo>
                    <a:pt x="485" y="713"/>
                  </a:lnTo>
                  <a:lnTo>
                    <a:pt x="462" y="702"/>
                  </a:lnTo>
                  <a:lnTo>
                    <a:pt x="456" y="694"/>
                  </a:lnTo>
                  <a:lnTo>
                    <a:pt x="456" y="677"/>
                  </a:lnTo>
                  <a:lnTo>
                    <a:pt x="455" y="672"/>
                  </a:lnTo>
                  <a:lnTo>
                    <a:pt x="441" y="664"/>
                  </a:lnTo>
                  <a:lnTo>
                    <a:pt x="441" y="660"/>
                  </a:lnTo>
                  <a:lnTo>
                    <a:pt x="438" y="659"/>
                  </a:lnTo>
                  <a:lnTo>
                    <a:pt x="438" y="651"/>
                  </a:lnTo>
                  <a:lnTo>
                    <a:pt x="433" y="649"/>
                  </a:lnTo>
                  <a:lnTo>
                    <a:pt x="432" y="642"/>
                  </a:lnTo>
                  <a:lnTo>
                    <a:pt x="427" y="640"/>
                  </a:lnTo>
                  <a:lnTo>
                    <a:pt x="425" y="644"/>
                  </a:lnTo>
                  <a:lnTo>
                    <a:pt x="426" y="653"/>
                  </a:lnTo>
                  <a:lnTo>
                    <a:pt x="429" y="655"/>
                  </a:lnTo>
                  <a:lnTo>
                    <a:pt x="430" y="666"/>
                  </a:lnTo>
                  <a:lnTo>
                    <a:pt x="429" y="670"/>
                  </a:lnTo>
                  <a:lnTo>
                    <a:pt x="416" y="651"/>
                  </a:lnTo>
                  <a:lnTo>
                    <a:pt x="413" y="651"/>
                  </a:lnTo>
                  <a:lnTo>
                    <a:pt x="394" y="627"/>
                  </a:lnTo>
                  <a:lnTo>
                    <a:pt x="391" y="612"/>
                  </a:lnTo>
                  <a:lnTo>
                    <a:pt x="374" y="576"/>
                  </a:lnTo>
                  <a:lnTo>
                    <a:pt x="367" y="565"/>
                  </a:lnTo>
                  <a:lnTo>
                    <a:pt x="367" y="561"/>
                  </a:lnTo>
                  <a:lnTo>
                    <a:pt x="369" y="559"/>
                  </a:lnTo>
                  <a:lnTo>
                    <a:pt x="365" y="554"/>
                  </a:lnTo>
                  <a:lnTo>
                    <a:pt x="363" y="556"/>
                  </a:lnTo>
                  <a:lnTo>
                    <a:pt x="355" y="535"/>
                  </a:lnTo>
                  <a:lnTo>
                    <a:pt x="349" y="537"/>
                  </a:lnTo>
                  <a:lnTo>
                    <a:pt x="342" y="552"/>
                  </a:lnTo>
                  <a:lnTo>
                    <a:pt x="337" y="556"/>
                  </a:lnTo>
                  <a:lnTo>
                    <a:pt x="336" y="550"/>
                  </a:lnTo>
                  <a:lnTo>
                    <a:pt x="332" y="552"/>
                  </a:lnTo>
                  <a:lnTo>
                    <a:pt x="331" y="546"/>
                  </a:lnTo>
                  <a:lnTo>
                    <a:pt x="327" y="539"/>
                  </a:lnTo>
                  <a:lnTo>
                    <a:pt x="323" y="541"/>
                  </a:lnTo>
                  <a:lnTo>
                    <a:pt x="319" y="558"/>
                  </a:lnTo>
                  <a:lnTo>
                    <a:pt x="308" y="571"/>
                  </a:lnTo>
                  <a:lnTo>
                    <a:pt x="301" y="561"/>
                  </a:lnTo>
                  <a:lnTo>
                    <a:pt x="289" y="543"/>
                  </a:lnTo>
                  <a:lnTo>
                    <a:pt x="286" y="543"/>
                  </a:lnTo>
                  <a:lnTo>
                    <a:pt x="281" y="531"/>
                  </a:lnTo>
                  <a:lnTo>
                    <a:pt x="275" y="526"/>
                  </a:lnTo>
                  <a:lnTo>
                    <a:pt x="274" y="520"/>
                  </a:lnTo>
                  <a:lnTo>
                    <a:pt x="269" y="516"/>
                  </a:lnTo>
                  <a:lnTo>
                    <a:pt x="266" y="509"/>
                  </a:lnTo>
                  <a:lnTo>
                    <a:pt x="252" y="501"/>
                  </a:lnTo>
                  <a:lnTo>
                    <a:pt x="244" y="544"/>
                  </a:lnTo>
                  <a:lnTo>
                    <a:pt x="241" y="546"/>
                  </a:lnTo>
                  <a:lnTo>
                    <a:pt x="243" y="552"/>
                  </a:lnTo>
                  <a:lnTo>
                    <a:pt x="241" y="556"/>
                  </a:lnTo>
                  <a:lnTo>
                    <a:pt x="241" y="571"/>
                  </a:lnTo>
                  <a:lnTo>
                    <a:pt x="238" y="574"/>
                  </a:lnTo>
                  <a:lnTo>
                    <a:pt x="240" y="589"/>
                  </a:lnTo>
                  <a:lnTo>
                    <a:pt x="238" y="593"/>
                  </a:lnTo>
                  <a:lnTo>
                    <a:pt x="237" y="619"/>
                  </a:lnTo>
                  <a:lnTo>
                    <a:pt x="235" y="621"/>
                  </a:lnTo>
                  <a:lnTo>
                    <a:pt x="213" y="606"/>
                  </a:lnTo>
                  <a:lnTo>
                    <a:pt x="213" y="591"/>
                  </a:lnTo>
                  <a:lnTo>
                    <a:pt x="210" y="587"/>
                  </a:lnTo>
                  <a:lnTo>
                    <a:pt x="207" y="578"/>
                  </a:lnTo>
                  <a:lnTo>
                    <a:pt x="202" y="574"/>
                  </a:lnTo>
                  <a:lnTo>
                    <a:pt x="198" y="571"/>
                  </a:lnTo>
                  <a:lnTo>
                    <a:pt x="193" y="571"/>
                  </a:lnTo>
                  <a:lnTo>
                    <a:pt x="191" y="563"/>
                  </a:lnTo>
                  <a:lnTo>
                    <a:pt x="178" y="548"/>
                  </a:lnTo>
                  <a:lnTo>
                    <a:pt x="173" y="539"/>
                  </a:lnTo>
                  <a:lnTo>
                    <a:pt x="165" y="529"/>
                  </a:lnTo>
                  <a:lnTo>
                    <a:pt x="160" y="514"/>
                  </a:lnTo>
                  <a:lnTo>
                    <a:pt x="152" y="501"/>
                  </a:lnTo>
                  <a:lnTo>
                    <a:pt x="143" y="479"/>
                  </a:lnTo>
                  <a:lnTo>
                    <a:pt x="135" y="479"/>
                  </a:lnTo>
                  <a:lnTo>
                    <a:pt x="132" y="475"/>
                  </a:lnTo>
                  <a:lnTo>
                    <a:pt x="111" y="468"/>
                  </a:lnTo>
                  <a:lnTo>
                    <a:pt x="105" y="458"/>
                  </a:lnTo>
                  <a:lnTo>
                    <a:pt x="81" y="451"/>
                  </a:lnTo>
                  <a:lnTo>
                    <a:pt x="75" y="455"/>
                  </a:lnTo>
                  <a:lnTo>
                    <a:pt x="65" y="455"/>
                  </a:lnTo>
                  <a:lnTo>
                    <a:pt x="57" y="451"/>
                  </a:lnTo>
                  <a:lnTo>
                    <a:pt x="54" y="453"/>
                  </a:lnTo>
                  <a:lnTo>
                    <a:pt x="46" y="447"/>
                  </a:lnTo>
                  <a:lnTo>
                    <a:pt x="42" y="449"/>
                  </a:lnTo>
                  <a:lnTo>
                    <a:pt x="39" y="455"/>
                  </a:lnTo>
                  <a:lnTo>
                    <a:pt x="34" y="449"/>
                  </a:lnTo>
                  <a:lnTo>
                    <a:pt x="28" y="460"/>
                  </a:lnTo>
                  <a:lnTo>
                    <a:pt x="16" y="455"/>
                  </a:lnTo>
                  <a:lnTo>
                    <a:pt x="11" y="458"/>
                  </a:lnTo>
                  <a:lnTo>
                    <a:pt x="7" y="453"/>
                  </a:lnTo>
                  <a:lnTo>
                    <a:pt x="9" y="421"/>
                  </a:lnTo>
                  <a:lnTo>
                    <a:pt x="0" y="355"/>
                  </a:lnTo>
                  <a:close/>
                </a:path>
              </a:pathLst>
            </a:custGeom>
            <a:solidFill>
              <a:srgbClr val="C0C0C0"/>
            </a:solidFill>
            <a:ln w="285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82D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63" name="Freeform 222"/>
            <p:cNvSpPr>
              <a:spLocks/>
            </p:cNvSpPr>
            <p:nvPr/>
          </p:nvSpPr>
          <p:spPr bwMode="auto">
            <a:xfrm>
              <a:off x="975" y="1648"/>
              <a:ext cx="978" cy="682"/>
            </a:xfrm>
            <a:custGeom>
              <a:avLst/>
              <a:gdLst>
                <a:gd name="T0" fmla="*/ 14 w 848"/>
                <a:gd name="T1" fmla="*/ 65 h 1138"/>
                <a:gd name="T2" fmla="*/ 38 w 848"/>
                <a:gd name="T3" fmla="*/ 76 h 1138"/>
                <a:gd name="T4" fmla="*/ 0 w 848"/>
                <a:gd name="T5" fmla="*/ 87 h 1138"/>
                <a:gd name="T6" fmla="*/ 59 w 848"/>
                <a:gd name="T7" fmla="*/ 102 h 1138"/>
                <a:gd name="T8" fmla="*/ 181 w 848"/>
                <a:gd name="T9" fmla="*/ 105 h 1138"/>
                <a:gd name="T10" fmla="*/ 296 w 848"/>
                <a:gd name="T11" fmla="*/ 118 h 1138"/>
                <a:gd name="T12" fmla="*/ 383 w 848"/>
                <a:gd name="T13" fmla="*/ 123 h 1138"/>
                <a:gd name="T14" fmla="*/ 481 w 848"/>
                <a:gd name="T15" fmla="*/ 125 h 1138"/>
                <a:gd name="T16" fmla="*/ 562 w 848"/>
                <a:gd name="T17" fmla="*/ 131 h 1138"/>
                <a:gd name="T18" fmla="*/ 614 w 848"/>
                <a:gd name="T19" fmla="*/ 142 h 1138"/>
                <a:gd name="T20" fmla="*/ 692 w 848"/>
                <a:gd name="T21" fmla="*/ 147 h 1138"/>
                <a:gd name="T22" fmla="*/ 760 w 848"/>
                <a:gd name="T23" fmla="*/ 146 h 1138"/>
                <a:gd name="T24" fmla="*/ 782 w 848"/>
                <a:gd name="T25" fmla="*/ 140 h 1138"/>
                <a:gd name="T26" fmla="*/ 832 w 848"/>
                <a:gd name="T27" fmla="*/ 135 h 1138"/>
                <a:gd name="T28" fmla="*/ 857 w 848"/>
                <a:gd name="T29" fmla="*/ 129 h 1138"/>
                <a:gd name="T30" fmla="*/ 878 w 848"/>
                <a:gd name="T31" fmla="*/ 114 h 1138"/>
                <a:gd name="T32" fmla="*/ 858 w 848"/>
                <a:gd name="T33" fmla="*/ 105 h 1138"/>
                <a:gd name="T34" fmla="*/ 931 w 848"/>
                <a:gd name="T35" fmla="*/ 105 h 1138"/>
                <a:gd name="T36" fmla="*/ 994 w 848"/>
                <a:gd name="T37" fmla="*/ 111 h 1138"/>
                <a:gd name="T38" fmla="*/ 1122 w 848"/>
                <a:gd name="T39" fmla="*/ 131 h 1138"/>
                <a:gd name="T40" fmla="*/ 1164 w 848"/>
                <a:gd name="T41" fmla="*/ 131 h 1138"/>
                <a:gd name="T42" fmla="*/ 1204 w 848"/>
                <a:gd name="T43" fmla="*/ 136 h 1138"/>
                <a:gd name="T44" fmla="*/ 1265 w 848"/>
                <a:gd name="T45" fmla="*/ 123 h 1138"/>
                <a:gd name="T46" fmla="*/ 1181 w 848"/>
                <a:gd name="T47" fmla="*/ 116 h 1138"/>
                <a:gd name="T48" fmla="*/ 1231 w 848"/>
                <a:gd name="T49" fmla="*/ 110 h 1138"/>
                <a:gd name="T50" fmla="*/ 1284 w 848"/>
                <a:gd name="T51" fmla="*/ 102 h 1138"/>
                <a:gd name="T52" fmla="*/ 1330 w 848"/>
                <a:gd name="T53" fmla="*/ 105 h 1138"/>
                <a:gd name="T54" fmla="*/ 1371 w 848"/>
                <a:gd name="T55" fmla="*/ 106 h 1138"/>
                <a:gd name="T56" fmla="*/ 1387 w 848"/>
                <a:gd name="T57" fmla="*/ 104 h 1138"/>
                <a:gd name="T58" fmla="*/ 1370 w 848"/>
                <a:gd name="T59" fmla="*/ 96 h 1138"/>
                <a:gd name="T60" fmla="*/ 1364 w 848"/>
                <a:gd name="T61" fmla="*/ 95 h 1138"/>
                <a:gd name="T62" fmla="*/ 1412 w 848"/>
                <a:gd name="T63" fmla="*/ 89 h 1138"/>
                <a:gd name="T64" fmla="*/ 1417 w 848"/>
                <a:gd name="T65" fmla="*/ 82 h 1138"/>
                <a:gd name="T66" fmla="*/ 1495 w 848"/>
                <a:gd name="T67" fmla="*/ 76 h 1138"/>
                <a:gd name="T68" fmla="*/ 1473 w 848"/>
                <a:gd name="T69" fmla="*/ 58 h 1138"/>
                <a:gd name="T70" fmla="*/ 1464 w 848"/>
                <a:gd name="T71" fmla="*/ 50 h 1138"/>
                <a:gd name="T72" fmla="*/ 1404 w 848"/>
                <a:gd name="T73" fmla="*/ 44 h 1138"/>
                <a:gd name="T74" fmla="*/ 1383 w 848"/>
                <a:gd name="T75" fmla="*/ 43 h 1138"/>
                <a:gd name="T76" fmla="*/ 1270 w 848"/>
                <a:gd name="T77" fmla="*/ 33 h 1138"/>
                <a:gd name="T78" fmla="*/ 1227 w 848"/>
                <a:gd name="T79" fmla="*/ 26 h 1138"/>
                <a:gd name="T80" fmla="*/ 1213 w 848"/>
                <a:gd name="T81" fmla="*/ 28 h 1138"/>
                <a:gd name="T82" fmla="*/ 1103 w 848"/>
                <a:gd name="T83" fmla="*/ 16 h 1138"/>
                <a:gd name="T84" fmla="*/ 1059 w 848"/>
                <a:gd name="T85" fmla="*/ 14 h 1138"/>
                <a:gd name="T86" fmla="*/ 1017 w 848"/>
                <a:gd name="T87" fmla="*/ 14 h 1138"/>
                <a:gd name="T88" fmla="*/ 938 w 848"/>
                <a:gd name="T89" fmla="*/ 10 h 1138"/>
                <a:gd name="T90" fmla="*/ 879 w 848"/>
                <a:gd name="T91" fmla="*/ 14 h 1138"/>
                <a:gd name="T92" fmla="*/ 830 w 848"/>
                <a:gd name="T93" fmla="*/ 20 h 1138"/>
                <a:gd name="T94" fmla="*/ 791 w 848"/>
                <a:gd name="T95" fmla="*/ 15 h 1138"/>
                <a:gd name="T96" fmla="*/ 692 w 848"/>
                <a:gd name="T97" fmla="*/ 4 h 1138"/>
                <a:gd name="T98" fmla="*/ 554 w 848"/>
                <a:gd name="T99" fmla="*/ 1 h 1138"/>
                <a:gd name="T100" fmla="*/ 481 w 848"/>
                <a:gd name="T101" fmla="*/ 1 h 1138"/>
                <a:gd name="T102" fmla="*/ 321 w 848"/>
                <a:gd name="T103" fmla="*/ 4 h 1138"/>
                <a:gd name="T104" fmla="*/ 176 w 848"/>
                <a:gd name="T105" fmla="*/ 17 h 1138"/>
                <a:gd name="T106" fmla="*/ 248 w 848"/>
                <a:gd name="T107" fmla="*/ 37 h 1138"/>
                <a:gd name="T108" fmla="*/ 191 w 848"/>
                <a:gd name="T109" fmla="*/ 53 h 1138"/>
                <a:gd name="T110" fmla="*/ 73 w 848"/>
                <a:gd name="T111" fmla="*/ 50 h 113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848" h="1138">
                  <a:moveTo>
                    <a:pt x="10" y="399"/>
                  </a:moveTo>
                  <a:lnTo>
                    <a:pt x="16" y="416"/>
                  </a:lnTo>
                  <a:lnTo>
                    <a:pt x="33" y="423"/>
                  </a:lnTo>
                  <a:lnTo>
                    <a:pt x="21" y="483"/>
                  </a:lnTo>
                  <a:lnTo>
                    <a:pt x="13" y="485"/>
                  </a:lnTo>
                  <a:lnTo>
                    <a:pt x="9" y="490"/>
                  </a:lnTo>
                  <a:lnTo>
                    <a:pt x="8" y="500"/>
                  </a:lnTo>
                  <a:lnTo>
                    <a:pt x="3" y="505"/>
                  </a:lnTo>
                  <a:lnTo>
                    <a:pt x="11" y="526"/>
                  </a:lnTo>
                  <a:lnTo>
                    <a:pt x="8" y="554"/>
                  </a:lnTo>
                  <a:lnTo>
                    <a:pt x="11" y="560"/>
                  </a:lnTo>
                  <a:lnTo>
                    <a:pt x="21" y="567"/>
                  </a:lnTo>
                  <a:lnTo>
                    <a:pt x="25" y="580"/>
                  </a:lnTo>
                  <a:lnTo>
                    <a:pt x="22" y="584"/>
                  </a:lnTo>
                  <a:lnTo>
                    <a:pt x="15" y="580"/>
                  </a:lnTo>
                  <a:lnTo>
                    <a:pt x="17" y="603"/>
                  </a:lnTo>
                  <a:lnTo>
                    <a:pt x="15" y="629"/>
                  </a:lnTo>
                  <a:lnTo>
                    <a:pt x="16" y="653"/>
                  </a:lnTo>
                  <a:lnTo>
                    <a:pt x="10" y="666"/>
                  </a:lnTo>
                  <a:lnTo>
                    <a:pt x="3" y="668"/>
                  </a:lnTo>
                  <a:lnTo>
                    <a:pt x="0" y="676"/>
                  </a:lnTo>
                  <a:lnTo>
                    <a:pt x="7" y="700"/>
                  </a:lnTo>
                  <a:lnTo>
                    <a:pt x="14" y="717"/>
                  </a:lnTo>
                  <a:lnTo>
                    <a:pt x="13" y="724"/>
                  </a:lnTo>
                  <a:lnTo>
                    <a:pt x="19" y="739"/>
                  </a:lnTo>
                  <a:lnTo>
                    <a:pt x="19" y="751"/>
                  </a:lnTo>
                  <a:lnTo>
                    <a:pt x="29" y="764"/>
                  </a:lnTo>
                  <a:lnTo>
                    <a:pt x="33" y="796"/>
                  </a:lnTo>
                  <a:lnTo>
                    <a:pt x="43" y="803"/>
                  </a:lnTo>
                  <a:lnTo>
                    <a:pt x="58" y="831"/>
                  </a:lnTo>
                  <a:lnTo>
                    <a:pt x="63" y="833"/>
                  </a:lnTo>
                  <a:lnTo>
                    <a:pt x="76" y="818"/>
                  </a:lnTo>
                  <a:lnTo>
                    <a:pt x="86" y="818"/>
                  </a:lnTo>
                  <a:lnTo>
                    <a:pt x="91" y="810"/>
                  </a:lnTo>
                  <a:lnTo>
                    <a:pt x="102" y="816"/>
                  </a:lnTo>
                  <a:lnTo>
                    <a:pt x="101" y="839"/>
                  </a:lnTo>
                  <a:lnTo>
                    <a:pt x="134" y="893"/>
                  </a:lnTo>
                  <a:lnTo>
                    <a:pt x="141" y="887"/>
                  </a:lnTo>
                  <a:lnTo>
                    <a:pt x="146" y="889"/>
                  </a:lnTo>
                  <a:lnTo>
                    <a:pt x="148" y="912"/>
                  </a:lnTo>
                  <a:lnTo>
                    <a:pt x="161" y="912"/>
                  </a:lnTo>
                  <a:lnTo>
                    <a:pt x="167" y="915"/>
                  </a:lnTo>
                  <a:lnTo>
                    <a:pt x="177" y="913"/>
                  </a:lnTo>
                  <a:lnTo>
                    <a:pt x="187" y="923"/>
                  </a:lnTo>
                  <a:lnTo>
                    <a:pt x="196" y="921"/>
                  </a:lnTo>
                  <a:lnTo>
                    <a:pt x="199" y="940"/>
                  </a:lnTo>
                  <a:lnTo>
                    <a:pt x="205" y="936"/>
                  </a:lnTo>
                  <a:lnTo>
                    <a:pt x="211" y="938"/>
                  </a:lnTo>
                  <a:lnTo>
                    <a:pt x="217" y="953"/>
                  </a:lnTo>
                  <a:lnTo>
                    <a:pt x="229" y="964"/>
                  </a:lnTo>
                  <a:lnTo>
                    <a:pt x="237" y="953"/>
                  </a:lnTo>
                  <a:lnTo>
                    <a:pt x="243" y="956"/>
                  </a:lnTo>
                  <a:lnTo>
                    <a:pt x="249" y="971"/>
                  </a:lnTo>
                  <a:lnTo>
                    <a:pt x="254" y="977"/>
                  </a:lnTo>
                  <a:lnTo>
                    <a:pt x="265" y="977"/>
                  </a:lnTo>
                  <a:lnTo>
                    <a:pt x="272" y="966"/>
                  </a:lnTo>
                  <a:lnTo>
                    <a:pt x="277" y="968"/>
                  </a:lnTo>
                  <a:lnTo>
                    <a:pt x="284" y="958"/>
                  </a:lnTo>
                  <a:lnTo>
                    <a:pt x="286" y="962"/>
                  </a:lnTo>
                  <a:lnTo>
                    <a:pt x="299" y="955"/>
                  </a:lnTo>
                  <a:lnTo>
                    <a:pt x="315" y="994"/>
                  </a:lnTo>
                  <a:lnTo>
                    <a:pt x="313" y="1003"/>
                  </a:lnTo>
                  <a:lnTo>
                    <a:pt x="317" y="1013"/>
                  </a:lnTo>
                  <a:lnTo>
                    <a:pt x="324" y="1020"/>
                  </a:lnTo>
                  <a:lnTo>
                    <a:pt x="338" y="1024"/>
                  </a:lnTo>
                  <a:lnTo>
                    <a:pt x="341" y="1035"/>
                  </a:lnTo>
                  <a:lnTo>
                    <a:pt x="345" y="1037"/>
                  </a:lnTo>
                  <a:lnTo>
                    <a:pt x="345" y="1054"/>
                  </a:lnTo>
                  <a:lnTo>
                    <a:pt x="340" y="1067"/>
                  </a:lnTo>
                  <a:lnTo>
                    <a:pt x="347" y="1101"/>
                  </a:lnTo>
                  <a:lnTo>
                    <a:pt x="359" y="1102"/>
                  </a:lnTo>
                  <a:lnTo>
                    <a:pt x="366" y="1114"/>
                  </a:lnTo>
                  <a:lnTo>
                    <a:pt x="371" y="1108"/>
                  </a:lnTo>
                  <a:lnTo>
                    <a:pt x="385" y="1112"/>
                  </a:lnTo>
                  <a:lnTo>
                    <a:pt x="387" y="1117"/>
                  </a:lnTo>
                  <a:lnTo>
                    <a:pt x="389" y="1136"/>
                  </a:lnTo>
                  <a:lnTo>
                    <a:pt x="391" y="1138"/>
                  </a:lnTo>
                  <a:lnTo>
                    <a:pt x="394" y="1132"/>
                  </a:lnTo>
                  <a:lnTo>
                    <a:pt x="395" y="1116"/>
                  </a:lnTo>
                  <a:lnTo>
                    <a:pt x="388" y="1095"/>
                  </a:lnTo>
                  <a:lnTo>
                    <a:pt x="396" y="1086"/>
                  </a:lnTo>
                  <a:lnTo>
                    <a:pt x="402" y="1089"/>
                  </a:lnTo>
                  <a:lnTo>
                    <a:pt x="409" y="1108"/>
                  </a:lnTo>
                  <a:lnTo>
                    <a:pt x="429" y="1127"/>
                  </a:lnTo>
                  <a:lnTo>
                    <a:pt x="432" y="1121"/>
                  </a:lnTo>
                  <a:lnTo>
                    <a:pt x="429" y="1102"/>
                  </a:lnTo>
                  <a:lnTo>
                    <a:pt x="432" y="1097"/>
                  </a:lnTo>
                  <a:lnTo>
                    <a:pt x="427" y="1076"/>
                  </a:lnTo>
                  <a:lnTo>
                    <a:pt x="435" y="1086"/>
                  </a:lnTo>
                  <a:lnTo>
                    <a:pt x="436" y="1080"/>
                  </a:lnTo>
                  <a:lnTo>
                    <a:pt x="442" y="1082"/>
                  </a:lnTo>
                  <a:lnTo>
                    <a:pt x="441" y="1074"/>
                  </a:lnTo>
                  <a:lnTo>
                    <a:pt x="458" y="1078"/>
                  </a:lnTo>
                  <a:lnTo>
                    <a:pt x="459" y="1073"/>
                  </a:lnTo>
                  <a:lnTo>
                    <a:pt x="465" y="1071"/>
                  </a:lnTo>
                  <a:lnTo>
                    <a:pt x="464" y="1056"/>
                  </a:lnTo>
                  <a:lnTo>
                    <a:pt x="467" y="1044"/>
                  </a:lnTo>
                  <a:lnTo>
                    <a:pt x="470" y="1048"/>
                  </a:lnTo>
                  <a:lnTo>
                    <a:pt x="474" y="1043"/>
                  </a:lnTo>
                  <a:lnTo>
                    <a:pt x="470" y="1022"/>
                  </a:lnTo>
                  <a:lnTo>
                    <a:pt x="473" y="1013"/>
                  </a:lnTo>
                  <a:lnTo>
                    <a:pt x="489" y="1022"/>
                  </a:lnTo>
                  <a:lnTo>
                    <a:pt x="495" y="1016"/>
                  </a:lnTo>
                  <a:lnTo>
                    <a:pt x="488" y="1001"/>
                  </a:lnTo>
                  <a:lnTo>
                    <a:pt x="484" y="1000"/>
                  </a:lnTo>
                  <a:lnTo>
                    <a:pt x="477" y="986"/>
                  </a:lnTo>
                  <a:lnTo>
                    <a:pt x="477" y="951"/>
                  </a:lnTo>
                  <a:lnTo>
                    <a:pt x="483" y="949"/>
                  </a:lnTo>
                  <a:lnTo>
                    <a:pt x="485" y="921"/>
                  </a:lnTo>
                  <a:lnTo>
                    <a:pt x="496" y="900"/>
                  </a:lnTo>
                  <a:lnTo>
                    <a:pt x="505" y="889"/>
                  </a:lnTo>
                  <a:lnTo>
                    <a:pt x="496" y="882"/>
                  </a:lnTo>
                  <a:lnTo>
                    <a:pt x="491" y="874"/>
                  </a:lnTo>
                  <a:lnTo>
                    <a:pt x="490" y="863"/>
                  </a:lnTo>
                  <a:lnTo>
                    <a:pt x="485" y="859"/>
                  </a:lnTo>
                  <a:lnTo>
                    <a:pt x="483" y="855"/>
                  </a:lnTo>
                  <a:lnTo>
                    <a:pt x="486" y="840"/>
                  </a:lnTo>
                  <a:lnTo>
                    <a:pt x="483" y="824"/>
                  </a:lnTo>
                  <a:lnTo>
                    <a:pt x="485" y="818"/>
                  </a:lnTo>
                  <a:lnTo>
                    <a:pt x="500" y="812"/>
                  </a:lnTo>
                  <a:lnTo>
                    <a:pt x="501" y="805"/>
                  </a:lnTo>
                  <a:lnTo>
                    <a:pt x="503" y="803"/>
                  </a:lnTo>
                  <a:lnTo>
                    <a:pt x="510" y="810"/>
                  </a:lnTo>
                  <a:lnTo>
                    <a:pt x="507" y="822"/>
                  </a:lnTo>
                  <a:lnTo>
                    <a:pt x="510" y="827"/>
                  </a:lnTo>
                  <a:lnTo>
                    <a:pt x="526" y="814"/>
                  </a:lnTo>
                  <a:lnTo>
                    <a:pt x="536" y="818"/>
                  </a:lnTo>
                  <a:lnTo>
                    <a:pt x="539" y="824"/>
                  </a:lnTo>
                  <a:lnTo>
                    <a:pt x="539" y="835"/>
                  </a:lnTo>
                  <a:lnTo>
                    <a:pt x="542" y="837"/>
                  </a:lnTo>
                  <a:lnTo>
                    <a:pt x="550" y="833"/>
                  </a:lnTo>
                  <a:lnTo>
                    <a:pt x="559" y="848"/>
                  </a:lnTo>
                  <a:lnTo>
                    <a:pt x="562" y="861"/>
                  </a:lnTo>
                  <a:lnTo>
                    <a:pt x="574" y="940"/>
                  </a:lnTo>
                  <a:lnTo>
                    <a:pt x="578" y="947"/>
                  </a:lnTo>
                  <a:lnTo>
                    <a:pt x="591" y="956"/>
                  </a:lnTo>
                  <a:lnTo>
                    <a:pt x="595" y="981"/>
                  </a:lnTo>
                  <a:lnTo>
                    <a:pt x="627" y="1007"/>
                  </a:lnTo>
                  <a:lnTo>
                    <a:pt x="627" y="994"/>
                  </a:lnTo>
                  <a:lnTo>
                    <a:pt x="635" y="1013"/>
                  </a:lnTo>
                  <a:lnTo>
                    <a:pt x="628" y="979"/>
                  </a:lnTo>
                  <a:lnTo>
                    <a:pt x="632" y="977"/>
                  </a:lnTo>
                  <a:lnTo>
                    <a:pt x="636" y="964"/>
                  </a:lnTo>
                  <a:lnTo>
                    <a:pt x="649" y="996"/>
                  </a:lnTo>
                  <a:lnTo>
                    <a:pt x="647" y="1022"/>
                  </a:lnTo>
                  <a:lnTo>
                    <a:pt x="652" y="1028"/>
                  </a:lnTo>
                  <a:lnTo>
                    <a:pt x="658" y="1013"/>
                  </a:lnTo>
                  <a:lnTo>
                    <a:pt x="667" y="1011"/>
                  </a:lnTo>
                  <a:lnTo>
                    <a:pt x="677" y="1039"/>
                  </a:lnTo>
                  <a:lnTo>
                    <a:pt x="674" y="1041"/>
                  </a:lnTo>
                  <a:lnTo>
                    <a:pt x="669" y="1054"/>
                  </a:lnTo>
                  <a:lnTo>
                    <a:pt x="671" y="1061"/>
                  </a:lnTo>
                  <a:lnTo>
                    <a:pt x="675" y="1061"/>
                  </a:lnTo>
                  <a:lnTo>
                    <a:pt x="681" y="1052"/>
                  </a:lnTo>
                  <a:lnTo>
                    <a:pt x="685" y="1022"/>
                  </a:lnTo>
                  <a:lnTo>
                    <a:pt x="703" y="1037"/>
                  </a:lnTo>
                  <a:lnTo>
                    <a:pt x="716" y="1029"/>
                  </a:lnTo>
                  <a:lnTo>
                    <a:pt x="720" y="1022"/>
                  </a:lnTo>
                  <a:lnTo>
                    <a:pt x="720" y="1001"/>
                  </a:lnTo>
                  <a:lnTo>
                    <a:pt x="717" y="998"/>
                  </a:lnTo>
                  <a:lnTo>
                    <a:pt x="715" y="953"/>
                  </a:lnTo>
                  <a:lnTo>
                    <a:pt x="711" y="951"/>
                  </a:lnTo>
                  <a:lnTo>
                    <a:pt x="699" y="962"/>
                  </a:lnTo>
                  <a:lnTo>
                    <a:pt x="695" y="964"/>
                  </a:lnTo>
                  <a:lnTo>
                    <a:pt x="690" y="955"/>
                  </a:lnTo>
                  <a:lnTo>
                    <a:pt x="686" y="953"/>
                  </a:lnTo>
                  <a:lnTo>
                    <a:pt x="682" y="943"/>
                  </a:lnTo>
                  <a:lnTo>
                    <a:pt x="668" y="900"/>
                  </a:lnTo>
                  <a:lnTo>
                    <a:pt x="669" y="882"/>
                  </a:lnTo>
                  <a:lnTo>
                    <a:pt x="672" y="880"/>
                  </a:lnTo>
                  <a:lnTo>
                    <a:pt x="677" y="891"/>
                  </a:lnTo>
                  <a:lnTo>
                    <a:pt x="680" y="883"/>
                  </a:lnTo>
                  <a:lnTo>
                    <a:pt x="675" y="855"/>
                  </a:lnTo>
                  <a:lnTo>
                    <a:pt x="688" y="848"/>
                  </a:lnTo>
                  <a:lnTo>
                    <a:pt x="695" y="850"/>
                  </a:lnTo>
                  <a:lnTo>
                    <a:pt x="703" y="855"/>
                  </a:lnTo>
                  <a:lnTo>
                    <a:pt x="708" y="837"/>
                  </a:lnTo>
                  <a:lnTo>
                    <a:pt x="698" y="807"/>
                  </a:lnTo>
                  <a:lnTo>
                    <a:pt x="702" y="790"/>
                  </a:lnTo>
                  <a:lnTo>
                    <a:pt x="707" y="784"/>
                  </a:lnTo>
                  <a:lnTo>
                    <a:pt x="724" y="790"/>
                  </a:lnTo>
                  <a:lnTo>
                    <a:pt x="726" y="794"/>
                  </a:lnTo>
                  <a:lnTo>
                    <a:pt x="728" y="794"/>
                  </a:lnTo>
                  <a:lnTo>
                    <a:pt x="734" y="799"/>
                  </a:lnTo>
                  <a:lnTo>
                    <a:pt x="734" y="803"/>
                  </a:lnTo>
                  <a:lnTo>
                    <a:pt x="742" y="807"/>
                  </a:lnTo>
                  <a:lnTo>
                    <a:pt x="744" y="810"/>
                  </a:lnTo>
                  <a:lnTo>
                    <a:pt x="746" y="810"/>
                  </a:lnTo>
                  <a:lnTo>
                    <a:pt x="752" y="816"/>
                  </a:lnTo>
                  <a:lnTo>
                    <a:pt x="755" y="824"/>
                  </a:lnTo>
                  <a:lnTo>
                    <a:pt x="757" y="824"/>
                  </a:lnTo>
                  <a:lnTo>
                    <a:pt x="761" y="833"/>
                  </a:lnTo>
                  <a:lnTo>
                    <a:pt x="765" y="824"/>
                  </a:lnTo>
                  <a:lnTo>
                    <a:pt x="768" y="820"/>
                  </a:lnTo>
                  <a:lnTo>
                    <a:pt x="772" y="827"/>
                  </a:lnTo>
                  <a:lnTo>
                    <a:pt x="775" y="824"/>
                  </a:lnTo>
                  <a:lnTo>
                    <a:pt x="774" y="820"/>
                  </a:lnTo>
                  <a:lnTo>
                    <a:pt x="777" y="816"/>
                  </a:lnTo>
                  <a:lnTo>
                    <a:pt x="777" y="812"/>
                  </a:lnTo>
                  <a:lnTo>
                    <a:pt x="780" y="810"/>
                  </a:lnTo>
                  <a:lnTo>
                    <a:pt x="780" y="805"/>
                  </a:lnTo>
                  <a:lnTo>
                    <a:pt x="782" y="803"/>
                  </a:lnTo>
                  <a:lnTo>
                    <a:pt x="784" y="805"/>
                  </a:lnTo>
                  <a:lnTo>
                    <a:pt x="786" y="805"/>
                  </a:lnTo>
                  <a:lnTo>
                    <a:pt x="788" y="794"/>
                  </a:lnTo>
                  <a:lnTo>
                    <a:pt x="791" y="796"/>
                  </a:lnTo>
                  <a:lnTo>
                    <a:pt x="791" y="792"/>
                  </a:lnTo>
                  <a:lnTo>
                    <a:pt x="786" y="769"/>
                  </a:lnTo>
                  <a:lnTo>
                    <a:pt x="774" y="756"/>
                  </a:lnTo>
                  <a:lnTo>
                    <a:pt x="774" y="749"/>
                  </a:lnTo>
                  <a:lnTo>
                    <a:pt x="772" y="745"/>
                  </a:lnTo>
                  <a:lnTo>
                    <a:pt x="767" y="751"/>
                  </a:lnTo>
                  <a:lnTo>
                    <a:pt x="761" y="739"/>
                  </a:lnTo>
                  <a:lnTo>
                    <a:pt x="762" y="737"/>
                  </a:lnTo>
                  <a:lnTo>
                    <a:pt x="766" y="737"/>
                  </a:lnTo>
                  <a:lnTo>
                    <a:pt x="770" y="732"/>
                  </a:lnTo>
                  <a:lnTo>
                    <a:pt x="772" y="734"/>
                  </a:lnTo>
                  <a:lnTo>
                    <a:pt x="774" y="732"/>
                  </a:lnTo>
                  <a:lnTo>
                    <a:pt x="776" y="717"/>
                  </a:lnTo>
                  <a:lnTo>
                    <a:pt x="778" y="715"/>
                  </a:lnTo>
                  <a:lnTo>
                    <a:pt x="781" y="708"/>
                  </a:lnTo>
                  <a:lnTo>
                    <a:pt x="783" y="708"/>
                  </a:lnTo>
                  <a:lnTo>
                    <a:pt x="793" y="694"/>
                  </a:lnTo>
                  <a:lnTo>
                    <a:pt x="798" y="693"/>
                  </a:lnTo>
                  <a:lnTo>
                    <a:pt x="801" y="681"/>
                  </a:lnTo>
                  <a:lnTo>
                    <a:pt x="806" y="678"/>
                  </a:lnTo>
                  <a:lnTo>
                    <a:pt x="805" y="668"/>
                  </a:lnTo>
                  <a:lnTo>
                    <a:pt x="798" y="657"/>
                  </a:lnTo>
                  <a:lnTo>
                    <a:pt x="800" y="651"/>
                  </a:lnTo>
                  <a:lnTo>
                    <a:pt x="799" y="644"/>
                  </a:lnTo>
                  <a:lnTo>
                    <a:pt x="801" y="638"/>
                  </a:lnTo>
                  <a:lnTo>
                    <a:pt x="808" y="640"/>
                  </a:lnTo>
                  <a:lnTo>
                    <a:pt x="815" y="623"/>
                  </a:lnTo>
                  <a:lnTo>
                    <a:pt x="829" y="629"/>
                  </a:lnTo>
                  <a:lnTo>
                    <a:pt x="832" y="627"/>
                  </a:lnTo>
                  <a:lnTo>
                    <a:pt x="830" y="588"/>
                  </a:lnTo>
                  <a:lnTo>
                    <a:pt x="837" y="584"/>
                  </a:lnTo>
                  <a:lnTo>
                    <a:pt x="845" y="586"/>
                  </a:lnTo>
                  <a:lnTo>
                    <a:pt x="848" y="526"/>
                  </a:lnTo>
                  <a:lnTo>
                    <a:pt x="840" y="513"/>
                  </a:lnTo>
                  <a:lnTo>
                    <a:pt x="835" y="487"/>
                  </a:lnTo>
                  <a:lnTo>
                    <a:pt x="827" y="466"/>
                  </a:lnTo>
                  <a:lnTo>
                    <a:pt x="827" y="455"/>
                  </a:lnTo>
                  <a:lnTo>
                    <a:pt x="831" y="455"/>
                  </a:lnTo>
                  <a:lnTo>
                    <a:pt x="832" y="449"/>
                  </a:lnTo>
                  <a:lnTo>
                    <a:pt x="825" y="434"/>
                  </a:lnTo>
                  <a:lnTo>
                    <a:pt x="824" y="429"/>
                  </a:lnTo>
                  <a:lnTo>
                    <a:pt x="818" y="421"/>
                  </a:lnTo>
                  <a:lnTo>
                    <a:pt x="821" y="414"/>
                  </a:lnTo>
                  <a:lnTo>
                    <a:pt x="820" y="408"/>
                  </a:lnTo>
                  <a:lnTo>
                    <a:pt x="828" y="397"/>
                  </a:lnTo>
                  <a:lnTo>
                    <a:pt x="827" y="389"/>
                  </a:lnTo>
                  <a:lnTo>
                    <a:pt x="813" y="374"/>
                  </a:lnTo>
                  <a:lnTo>
                    <a:pt x="812" y="365"/>
                  </a:lnTo>
                  <a:lnTo>
                    <a:pt x="808" y="363"/>
                  </a:lnTo>
                  <a:lnTo>
                    <a:pt x="805" y="354"/>
                  </a:lnTo>
                  <a:lnTo>
                    <a:pt x="798" y="354"/>
                  </a:lnTo>
                  <a:lnTo>
                    <a:pt x="796" y="346"/>
                  </a:lnTo>
                  <a:lnTo>
                    <a:pt x="793" y="346"/>
                  </a:lnTo>
                  <a:lnTo>
                    <a:pt x="796" y="339"/>
                  </a:lnTo>
                  <a:lnTo>
                    <a:pt x="796" y="328"/>
                  </a:lnTo>
                  <a:lnTo>
                    <a:pt x="792" y="305"/>
                  </a:lnTo>
                  <a:lnTo>
                    <a:pt x="790" y="303"/>
                  </a:lnTo>
                  <a:lnTo>
                    <a:pt x="786" y="311"/>
                  </a:lnTo>
                  <a:lnTo>
                    <a:pt x="783" y="322"/>
                  </a:lnTo>
                  <a:lnTo>
                    <a:pt x="782" y="335"/>
                  </a:lnTo>
                  <a:lnTo>
                    <a:pt x="779" y="335"/>
                  </a:lnTo>
                  <a:lnTo>
                    <a:pt x="773" y="322"/>
                  </a:lnTo>
                  <a:lnTo>
                    <a:pt x="761" y="309"/>
                  </a:lnTo>
                  <a:lnTo>
                    <a:pt x="750" y="288"/>
                  </a:lnTo>
                  <a:lnTo>
                    <a:pt x="743" y="283"/>
                  </a:lnTo>
                  <a:lnTo>
                    <a:pt x="741" y="266"/>
                  </a:lnTo>
                  <a:lnTo>
                    <a:pt x="718" y="255"/>
                  </a:lnTo>
                  <a:lnTo>
                    <a:pt x="712" y="247"/>
                  </a:lnTo>
                  <a:lnTo>
                    <a:pt x="712" y="230"/>
                  </a:lnTo>
                  <a:lnTo>
                    <a:pt x="711" y="225"/>
                  </a:lnTo>
                  <a:lnTo>
                    <a:pt x="697" y="217"/>
                  </a:lnTo>
                  <a:lnTo>
                    <a:pt x="697" y="213"/>
                  </a:lnTo>
                  <a:lnTo>
                    <a:pt x="694" y="212"/>
                  </a:lnTo>
                  <a:lnTo>
                    <a:pt x="694" y="204"/>
                  </a:lnTo>
                  <a:lnTo>
                    <a:pt x="689" y="202"/>
                  </a:lnTo>
                  <a:lnTo>
                    <a:pt x="688" y="195"/>
                  </a:lnTo>
                  <a:lnTo>
                    <a:pt x="683" y="193"/>
                  </a:lnTo>
                  <a:lnTo>
                    <a:pt x="681" y="197"/>
                  </a:lnTo>
                  <a:lnTo>
                    <a:pt x="682" y="206"/>
                  </a:lnTo>
                  <a:lnTo>
                    <a:pt x="685" y="208"/>
                  </a:lnTo>
                  <a:lnTo>
                    <a:pt x="686" y="219"/>
                  </a:lnTo>
                  <a:lnTo>
                    <a:pt x="685" y="223"/>
                  </a:lnTo>
                  <a:lnTo>
                    <a:pt x="672" y="204"/>
                  </a:lnTo>
                  <a:lnTo>
                    <a:pt x="669" y="204"/>
                  </a:lnTo>
                  <a:lnTo>
                    <a:pt x="650" y="180"/>
                  </a:lnTo>
                  <a:lnTo>
                    <a:pt x="647" y="165"/>
                  </a:lnTo>
                  <a:lnTo>
                    <a:pt x="630" y="129"/>
                  </a:lnTo>
                  <a:lnTo>
                    <a:pt x="623" y="118"/>
                  </a:lnTo>
                  <a:lnTo>
                    <a:pt x="623" y="114"/>
                  </a:lnTo>
                  <a:lnTo>
                    <a:pt x="625" y="112"/>
                  </a:lnTo>
                  <a:lnTo>
                    <a:pt x="621" y="107"/>
                  </a:lnTo>
                  <a:lnTo>
                    <a:pt x="619" y="109"/>
                  </a:lnTo>
                  <a:lnTo>
                    <a:pt x="611" y="88"/>
                  </a:lnTo>
                  <a:lnTo>
                    <a:pt x="605" y="90"/>
                  </a:lnTo>
                  <a:lnTo>
                    <a:pt x="598" y="105"/>
                  </a:lnTo>
                  <a:lnTo>
                    <a:pt x="593" y="109"/>
                  </a:lnTo>
                  <a:lnTo>
                    <a:pt x="592" y="103"/>
                  </a:lnTo>
                  <a:lnTo>
                    <a:pt x="588" y="105"/>
                  </a:lnTo>
                  <a:lnTo>
                    <a:pt x="587" y="99"/>
                  </a:lnTo>
                  <a:lnTo>
                    <a:pt x="583" y="92"/>
                  </a:lnTo>
                  <a:lnTo>
                    <a:pt x="579" y="94"/>
                  </a:lnTo>
                  <a:lnTo>
                    <a:pt x="575" y="111"/>
                  </a:lnTo>
                  <a:lnTo>
                    <a:pt x="564" y="124"/>
                  </a:lnTo>
                  <a:lnTo>
                    <a:pt x="557" y="114"/>
                  </a:lnTo>
                  <a:lnTo>
                    <a:pt x="545" y="96"/>
                  </a:lnTo>
                  <a:lnTo>
                    <a:pt x="542" y="96"/>
                  </a:lnTo>
                  <a:lnTo>
                    <a:pt x="537" y="84"/>
                  </a:lnTo>
                  <a:lnTo>
                    <a:pt x="531" y="79"/>
                  </a:lnTo>
                  <a:lnTo>
                    <a:pt x="530" y="73"/>
                  </a:lnTo>
                  <a:lnTo>
                    <a:pt x="525" y="69"/>
                  </a:lnTo>
                  <a:lnTo>
                    <a:pt x="522" y="62"/>
                  </a:lnTo>
                  <a:lnTo>
                    <a:pt x="508" y="54"/>
                  </a:lnTo>
                  <a:lnTo>
                    <a:pt x="500" y="97"/>
                  </a:lnTo>
                  <a:lnTo>
                    <a:pt x="497" y="99"/>
                  </a:lnTo>
                  <a:lnTo>
                    <a:pt x="499" y="105"/>
                  </a:lnTo>
                  <a:lnTo>
                    <a:pt x="497" y="109"/>
                  </a:lnTo>
                  <a:lnTo>
                    <a:pt x="497" y="124"/>
                  </a:lnTo>
                  <a:lnTo>
                    <a:pt x="494" y="127"/>
                  </a:lnTo>
                  <a:lnTo>
                    <a:pt x="496" y="142"/>
                  </a:lnTo>
                  <a:lnTo>
                    <a:pt x="494" y="146"/>
                  </a:lnTo>
                  <a:lnTo>
                    <a:pt x="493" y="172"/>
                  </a:lnTo>
                  <a:lnTo>
                    <a:pt x="491" y="174"/>
                  </a:lnTo>
                  <a:lnTo>
                    <a:pt x="469" y="159"/>
                  </a:lnTo>
                  <a:lnTo>
                    <a:pt x="469" y="144"/>
                  </a:lnTo>
                  <a:lnTo>
                    <a:pt x="466" y="140"/>
                  </a:lnTo>
                  <a:lnTo>
                    <a:pt x="463" y="131"/>
                  </a:lnTo>
                  <a:lnTo>
                    <a:pt x="458" y="127"/>
                  </a:lnTo>
                  <a:lnTo>
                    <a:pt x="454" y="124"/>
                  </a:lnTo>
                  <a:lnTo>
                    <a:pt x="449" y="124"/>
                  </a:lnTo>
                  <a:lnTo>
                    <a:pt x="447" y="116"/>
                  </a:lnTo>
                  <a:lnTo>
                    <a:pt x="434" y="101"/>
                  </a:lnTo>
                  <a:lnTo>
                    <a:pt x="429" y="92"/>
                  </a:lnTo>
                  <a:lnTo>
                    <a:pt x="421" y="82"/>
                  </a:lnTo>
                  <a:lnTo>
                    <a:pt x="416" y="67"/>
                  </a:lnTo>
                  <a:lnTo>
                    <a:pt x="408" y="54"/>
                  </a:lnTo>
                  <a:lnTo>
                    <a:pt x="399" y="32"/>
                  </a:lnTo>
                  <a:lnTo>
                    <a:pt x="391" y="32"/>
                  </a:lnTo>
                  <a:lnTo>
                    <a:pt x="388" y="28"/>
                  </a:lnTo>
                  <a:lnTo>
                    <a:pt x="367" y="21"/>
                  </a:lnTo>
                  <a:lnTo>
                    <a:pt x="361" y="11"/>
                  </a:lnTo>
                  <a:lnTo>
                    <a:pt x="337" y="4"/>
                  </a:lnTo>
                  <a:lnTo>
                    <a:pt x="331" y="8"/>
                  </a:lnTo>
                  <a:lnTo>
                    <a:pt x="321" y="8"/>
                  </a:lnTo>
                  <a:lnTo>
                    <a:pt x="313" y="4"/>
                  </a:lnTo>
                  <a:lnTo>
                    <a:pt x="310" y="6"/>
                  </a:lnTo>
                  <a:lnTo>
                    <a:pt x="302" y="0"/>
                  </a:lnTo>
                  <a:lnTo>
                    <a:pt x="298" y="2"/>
                  </a:lnTo>
                  <a:lnTo>
                    <a:pt x="295" y="8"/>
                  </a:lnTo>
                  <a:lnTo>
                    <a:pt x="290" y="2"/>
                  </a:lnTo>
                  <a:lnTo>
                    <a:pt x="284" y="13"/>
                  </a:lnTo>
                  <a:lnTo>
                    <a:pt x="272" y="8"/>
                  </a:lnTo>
                  <a:lnTo>
                    <a:pt x="267" y="11"/>
                  </a:lnTo>
                  <a:lnTo>
                    <a:pt x="263" y="6"/>
                  </a:lnTo>
                  <a:lnTo>
                    <a:pt x="235" y="9"/>
                  </a:lnTo>
                  <a:lnTo>
                    <a:pt x="225" y="21"/>
                  </a:lnTo>
                  <a:lnTo>
                    <a:pt x="204" y="23"/>
                  </a:lnTo>
                  <a:lnTo>
                    <a:pt x="191" y="32"/>
                  </a:lnTo>
                  <a:lnTo>
                    <a:pt x="181" y="30"/>
                  </a:lnTo>
                  <a:lnTo>
                    <a:pt x="133" y="45"/>
                  </a:lnTo>
                  <a:lnTo>
                    <a:pt x="118" y="41"/>
                  </a:lnTo>
                  <a:lnTo>
                    <a:pt x="114" y="52"/>
                  </a:lnTo>
                  <a:lnTo>
                    <a:pt x="103" y="60"/>
                  </a:lnTo>
                  <a:lnTo>
                    <a:pt x="86" y="62"/>
                  </a:lnTo>
                  <a:lnTo>
                    <a:pt x="84" y="71"/>
                  </a:lnTo>
                  <a:lnTo>
                    <a:pt x="100" y="135"/>
                  </a:lnTo>
                  <a:lnTo>
                    <a:pt x="94" y="163"/>
                  </a:lnTo>
                  <a:lnTo>
                    <a:pt x="116" y="189"/>
                  </a:lnTo>
                  <a:lnTo>
                    <a:pt x="122" y="208"/>
                  </a:lnTo>
                  <a:lnTo>
                    <a:pt x="131" y="217"/>
                  </a:lnTo>
                  <a:lnTo>
                    <a:pt x="135" y="255"/>
                  </a:lnTo>
                  <a:lnTo>
                    <a:pt x="139" y="270"/>
                  </a:lnTo>
                  <a:lnTo>
                    <a:pt x="140" y="283"/>
                  </a:lnTo>
                  <a:lnTo>
                    <a:pt x="136" y="286"/>
                  </a:lnTo>
                  <a:lnTo>
                    <a:pt x="131" y="283"/>
                  </a:lnTo>
                  <a:lnTo>
                    <a:pt x="112" y="290"/>
                  </a:lnTo>
                  <a:lnTo>
                    <a:pt x="100" y="305"/>
                  </a:lnTo>
                  <a:lnTo>
                    <a:pt x="98" y="337"/>
                  </a:lnTo>
                  <a:lnTo>
                    <a:pt x="117" y="348"/>
                  </a:lnTo>
                  <a:lnTo>
                    <a:pt x="108" y="408"/>
                  </a:lnTo>
                  <a:lnTo>
                    <a:pt x="103" y="417"/>
                  </a:lnTo>
                  <a:lnTo>
                    <a:pt x="98" y="416"/>
                  </a:lnTo>
                  <a:lnTo>
                    <a:pt x="93" y="402"/>
                  </a:lnTo>
                  <a:lnTo>
                    <a:pt x="82" y="395"/>
                  </a:lnTo>
                  <a:lnTo>
                    <a:pt x="64" y="386"/>
                  </a:lnTo>
                  <a:lnTo>
                    <a:pt x="51" y="367"/>
                  </a:lnTo>
                  <a:lnTo>
                    <a:pt x="42" y="391"/>
                  </a:lnTo>
                  <a:lnTo>
                    <a:pt x="28" y="388"/>
                  </a:lnTo>
                  <a:lnTo>
                    <a:pt x="18" y="391"/>
                  </a:lnTo>
                  <a:lnTo>
                    <a:pt x="13" y="389"/>
                  </a:lnTo>
                  <a:lnTo>
                    <a:pt x="10" y="399"/>
                  </a:lnTo>
                  <a:close/>
                </a:path>
              </a:pathLst>
            </a:custGeom>
            <a:solidFill>
              <a:srgbClr val="C0C0C0"/>
            </a:solidFill>
            <a:ln w="285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82D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64" name="Freeform 223"/>
            <p:cNvSpPr>
              <a:spLocks/>
            </p:cNvSpPr>
            <p:nvPr/>
          </p:nvSpPr>
          <p:spPr bwMode="auto">
            <a:xfrm>
              <a:off x="1526" y="2129"/>
              <a:ext cx="940" cy="714"/>
            </a:xfrm>
            <a:custGeom>
              <a:avLst/>
              <a:gdLst>
                <a:gd name="T0" fmla="*/ 30 w 981"/>
                <a:gd name="T1" fmla="*/ 51 h 708"/>
                <a:gd name="T2" fmla="*/ 18 w 981"/>
                <a:gd name="T3" fmla="*/ 131 h 708"/>
                <a:gd name="T4" fmla="*/ 57 w 981"/>
                <a:gd name="T5" fmla="*/ 193 h 708"/>
                <a:gd name="T6" fmla="*/ 75 w 981"/>
                <a:gd name="T7" fmla="*/ 248 h 708"/>
                <a:gd name="T8" fmla="*/ 81 w 981"/>
                <a:gd name="T9" fmla="*/ 291 h 708"/>
                <a:gd name="T10" fmla="*/ 83 w 981"/>
                <a:gd name="T11" fmla="*/ 470 h 708"/>
                <a:gd name="T12" fmla="*/ 98 w 981"/>
                <a:gd name="T13" fmla="*/ 498 h 708"/>
                <a:gd name="T14" fmla="*/ 128 w 981"/>
                <a:gd name="T15" fmla="*/ 495 h 708"/>
                <a:gd name="T16" fmla="*/ 149 w 981"/>
                <a:gd name="T17" fmla="*/ 523 h 708"/>
                <a:gd name="T18" fmla="*/ 158 w 981"/>
                <a:gd name="T19" fmla="*/ 565 h 708"/>
                <a:gd name="T20" fmla="*/ 192 w 981"/>
                <a:gd name="T21" fmla="*/ 587 h 708"/>
                <a:gd name="T22" fmla="*/ 209 w 981"/>
                <a:gd name="T23" fmla="*/ 643 h 708"/>
                <a:gd name="T24" fmla="*/ 240 w 981"/>
                <a:gd name="T25" fmla="*/ 709 h 708"/>
                <a:gd name="T26" fmla="*/ 275 w 981"/>
                <a:gd name="T27" fmla="*/ 722 h 708"/>
                <a:gd name="T28" fmla="*/ 332 w 981"/>
                <a:gd name="T29" fmla="*/ 664 h 708"/>
                <a:gd name="T30" fmla="*/ 357 w 981"/>
                <a:gd name="T31" fmla="*/ 601 h 708"/>
                <a:gd name="T32" fmla="*/ 372 w 981"/>
                <a:gd name="T33" fmla="*/ 560 h 708"/>
                <a:gd name="T34" fmla="*/ 403 w 981"/>
                <a:gd name="T35" fmla="*/ 509 h 708"/>
                <a:gd name="T36" fmla="*/ 438 w 981"/>
                <a:gd name="T37" fmla="*/ 514 h 708"/>
                <a:gd name="T38" fmla="*/ 437 w 981"/>
                <a:gd name="T39" fmla="*/ 562 h 708"/>
                <a:gd name="T40" fmla="*/ 479 w 981"/>
                <a:gd name="T41" fmla="*/ 564 h 708"/>
                <a:gd name="T42" fmla="*/ 494 w 981"/>
                <a:gd name="T43" fmla="*/ 599 h 708"/>
                <a:gd name="T44" fmla="*/ 549 w 981"/>
                <a:gd name="T45" fmla="*/ 595 h 708"/>
                <a:gd name="T46" fmla="*/ 547 w 981"/>
                <a:gd name="T47" fmla="*/ 564 h 708"/>
                <a:gd name="T48" fmla="*/ 516 w 981"/>
                <a:gd name="T49" fmla="*/ 532 h 708"/>
                <a:gd name="T50" fmla="*/ 557 w 981"/>
                <a:gd name="T51" fmla="*/ 515 h 708"/>
                <a:gd name="T52" fmla="*/ 577 w 981"/>
                <a:gd name="T53" fmla="*/ 499 h 708"/>
                <a:gd name="T54" fmla="*/ 594 w 981"/>
                <a:gd name="T55" fmla="*/ 526 h 708"/>
                <a:gd name="T56" fmla="*/ 622 w 981"/>
                <a:gd name="T57" fmla="*/ 496 h 708"/>
                <a:gd name="T58" fmla="*/ 658 w 981"/>
                <a:gd name="T59" fmla="*/ 474 h 708"/>
                <a:gd name="T60" fmla="*/ 704 w 981"/>
                <a:gd name="T61" fmla="*/ 503 h 708"/>
                <a:gd name="T62" fmla="*/ 718 w 981"/>
                <a:gd name="T63" fmla="*/ 544 h 708"/>
                <a:gd name="T64" fmla="*/ 731 w 981"/>
                <a:gd name="T65" fmla="*/ 542 h 708"/>
                <a:gd name="T66" fmla="*/ 750 w 981"/>
                <a:gd name="T67" fmla="*/ 561 h 708"/>
                <a:gd name="T68" fmla="*/ 768 w 981"/>
                <a:gd name="T69" fmla="*/ 512 h 708"/>
                <a:gd name="T70" fmla="*/ 744 w 981"/>
                <a:gd name="T71" fmla="*/ 461 h 708"/>
                <a:gd name="T72" fmla="*/ 712 w 981"/>
                <a:gd name="T73" fmla="*/ 408 h 708"/>
                <a:gd name="T74" fmla="*/ 737 w 981"/>
                <a:gd name="T75" fmla="*/ 355 h 708"/>
                <a:gd name="T76" fmla="*/ 788 w 981"/>
                <a:gd name="T77" fmla="*/ 342 h 708"/>
                <a:gd name="T78" fmla="*/ 812 w 981"/>
                <a:gd name="T79" fmla="*/ 267 h 708"/>
                <a:gd name="T80" fmla="*/ 764 w 981"/>
                <a:gd name="T81" fmla="*/ 238 h 708"/>
                <a:gd name="T82" fmla="*/ 699 w 981"/>
                <a:gd name="T83" fmla="*/ 201 h 708"/>
                <a:gd name="T84" fmla="*/ 649 w 981"/>
                <a:gd name="T85" fmla="*/ 183 h 708"/>
                <a:gd name="T86" fmla="*/ 584 w 981"/>
                <a:gd name="T87" fmla="*/ 159 h 708"/>
                <a:gd name="T88" fmla="*/ 542 w 981"/>
                <a:gd name="T89" fmla="*/ 149 h 708"/>
                <a:gd name="T90" fmla="*/ 484 w 981"/>
                <a:gd name="T91" fmla="*/ 159 h 708"/>
                <a:gd name="T92" fmla="*/ 453 w 981"/>
                <a:gd name="T93" fmla="*/ 93 h 708"/>
                <a:gd name="T94" fmla="*/ 400 w 981"/>
                <a:gd name="T95" fmla="*/ 58 h 708"/>
                <a:gd name="T96" fmla="*/ 377 w 981"/>
                <a:gd name="T97" fmla="*/ 20 h 708"/>
                <a:gd name="T98" fmla="*/ 345 w 981"/>
                <a:gd name="T99" fmla="*/ 19 h 708"/>
                <a:gd name="T100" fmla="*/ 318 w 981"/>
                <a:gd name="T101" fmla="*/ 39 h 708"/>
                <a:gd name="T102" fmla="*/ 323 w 981"/>
                <a:gd name="T103" fmla="*/ 82 h 708"/>
                <a:gd name="T104" fmla="*/ 294 w 981"/>
                <a:gd name="T105" fmla="*/ 65 h 708"/>
                <a:gd name="T106" fmla="*/ 251 w 981"/>
                <a:gd name="T107" fmla="*/ 48 h 708"/>
                <a:gd name="T108" fmla="*/ 214 w 981"/>
                <a:gd name="T109" fmla="*/ 27 h 708"/>
                <a:gd name="T110" fmla="*/ 212 w 981"/>
                <a:gd name="T111" fmla="*/ 93 h 708"/>
                <a:gd name="T112" fmla="*/ 246 w 981"/>
                <a:gd name="T113" fmla="*/ 135 h 708"/>
                <a:gd name="T114" fmla="*/ 200 w 981"/>
                <a:gd name="T115" fmla="*/ 146 h 708"/>
                <a:gd name="T116" fmla="*/ 158 w 981"/>
                <a:gd name="T117" fmla="*/ 108 h 708"/>
                <a:gd name="T118" fmla="*/ 99 w 981"/>
                <a:gd name="T119" fmla="*/ 86 h 708"/>
                <a:gd name="T120" fmla="*/ 51 w 981"/>
                <a:gd name="T121" fmla="*/ 7 h 708"/>
                <a:gd name="T122" fmla="*/ 54 w 981"/>
                <a:gd name="T123" fmla="*/ 74 h 70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981" h="708">
                  <a:moveTo>
                    <a:pt x="7" y="13"/>
                  </a:moveTo>
                  <a:lnTo>
                    <a:pt x="11" y="22"/>
                  </a:lnTo>
                  <a:lnTo>
                    <a:pt x="7" y="31"/>
                  </a:lnTo>
                  <a:lnTo>
                    <a:pt x="10" y="33"/>
                  </a:lnTo>
                  <a:lnTo>
                    <a:pt x="16" y="36"/>
                  </a:lnTo>
                  <a:lnTo>
                    <a:pt x="17" y="42"/>
                  </a:lnTo>
                  <a:lnTo>
                    <a:pt x="23" y="47"/>
                  </a:lnTo>
                  <a:lnTo>
                    <a:pt x="34" y="51"/>
                  </a:lnTo>
                  <a:lnTo>
                    <a:pt x="23" y="58"/>
                  </a:lnTo>
                  <a:lnTo>
                    <a:pt x="10" y="70"/>
                  </a:lnTo>
                  <a:lnTo>
                    <a:pt x="7" y="87"/>
                  </a:lnTo>
                  <a:lnTo>
                    <a:pt x="0" y="88"/>
                  </a:lnTo>
                  <a:lnTo>
                    <a:pt x="0" y="109"/>
                  </a:lnTo>
                  <a:lnTo>
                    <a:pt x="8" y="117"/>
                  </a:lnTo>
                  <a:lnTo>
                    <a:pt x="13" y="118"/>
                  </a:lnTo>
                  <a:lnTo>
                    <a:pt x="22" y="127"/>
                  </a:lnTo>
                  <a:lnTo>
                    <a:pt x="46" y="136"/>
                  </a:lnTo>
                  <a:lnTo>
                    <a:pt x="49" y="142"/>
                  </a:lnTo>
                  <a:lnTo>
                    <a:pt x="58" y="146"/>
                  </a:lnTo>
                  <a:lnTo>
                    <a:pt x="58" y="157"/>
                  </a:lnTo>
                  <a:lnTo>
                    <a:pt x="63" y="165"/>
                  </a:lnTo>
                  <a:lnTo>
                    <a:pt x="71" y="176"/>
                  </a:lnTo>
                  <a:lnTo>
                    <a:pt x="70" y="184"/>
                  </a:lnTo>
                  <a:lnTo>
                    <a:pt x="69" y="185"/>
                  </a:lnTo>
                  <a:lnTo>
                    <a:pt x="72" y="193"/>
                  </a:lnTo>
                  <a:lnTo>
                    <a:pt x="78" y="202"/>
                  </a:lnTo>
                  <a:lnTo>
                    <a:pt x="79" y="207"/>
                  </a:lnTo>
                  <a:lnTo>
                    <a:pt x="101" y="233"/>
                  </a:lnTo>
                  <a:lnTo>
                    <a:pt x="96" y="238"/>
                  </a:lnTo>
                  <a:lnTo>
                    <a:pt x="95" y="242"/>
                  </a:lnTo>
                  <a:lnTo>
                    <a:pt x="91" y="242"/>
                  </a:lnTo>
                  <a:lnTo>
                    <a:pt x="89" y="240"/>
                  </a:lnTo>
                  <a:lnTo>
                    <a:pt x="83" y="235"/>
                  </a:lnTo>
                  <a:lnTo>
                    <a:pt x="79" y="237"/>
                  </a:lnTo>
                  <a:lnTo>
                    <a:pt x="78" y="248"/>
                  </a:lnTo>
                  <a:lnTo>
                    <a:pt x="84" y="252"/>
                  </a:lnTo>
                  <a:lnTo>
                    <a:pt x="87" y="260"/>
                  </a:lnTo>
                  <a:lnTo>
                    <a:pt x="91" y="265"/>
                  </a:lnTo>
                  <a:lnTo>
                    <a:pt x="89" y="274"/>
                  </a:lnTo>
                  <a:lnTo>
                    <a:pt x="97" y="283"/>
                  </a:lnTo>
                  <a:lnTo>
                    <a:pt x="102" y="285"/>
                  </a:lnTo>
                  <a:lnTo>
                    <a:pt x="97" y="293"/>
                  </a:lnTo>
                  <a:lnTo>
                    <a:pt x="99" y="301"/>
                  </a:lnTo>
                  <a:lnTo>
                    <a:pt x="97" y="309"/>
                  </a:lnTo>
                  <a:lnTo>
                    <a:pt x="101" y="339"/>
                  </a:lnTo>
                  <a:lnTo>
                    <a:pt x="100" y="420"/>
                  </a:lnTo>
                  <a:lnTo>
                    <a:pt x="101" y="448"/>
                  </a:lnTo>
                  <a:lnTo>
                    <a:pt x="99" y="454"/>
                  </a:lnTo>
                  <a:lnTo>
                    <a:pt x="102" y="475"/>
                  </a:lnTo>
                  <a:lnTo>
                    <a:pt x="100" y="491"/>
                  </a:lnTo>
                  <a:lnTo>
                    <a:pt x="114" y="512"/>
                  </a:lnTo>
                  <a:lnTo>
                    <a:pt x="116" y="504"/>
                  </a:lnTo>
                  <a:lnTo>
                    <a:pt x="118" y="499"/>
                  </a:lnTo>
                  <a:lnTo>
                    <a:pt x="116" y="494"/>
                  </a:lnTo>
                  <a:lnTo>
                    <a:pt x="118" y="487"/>
                  </a:lnTo>
                  <a:lnTo>
                    <a:pt x="116" y="482"/>
                  </a:lnTo>
                  <a:lnTo>
                    <a:pt x="128" y="475"/>
                  </a:lnTo>
                  <a:lnTo>
                    <a:pt x="131" y="467"/>
                  </a:lnTo>
                  <a:lnTo>
                    <a:pt x="136" y="464"/>
                  </a:lnTo>
                  <a:lnTo>
                    <a:pt x="138" y="459"/>
                  </a:lnTo>
                  <a:lnTo>
                    <a:pt x="146" y="456"/>
                  </a:lnTo>
                  <a:lnTo>
                    <a:pt x="146" y="464"/>
                  </a:lnTo>
                  <a:lnTo>
                    <a:pt x="155" y="472"/>
                  </a:lnTo>
                  <a:lnTo>
                    <a:pt x="152" y="479"/>
                  </a:lnTo>
                  <a:lnTo>
                    <a:pt x="154" y="480"/>
                  </a:lnTo>
                  <a:lnTo>
                    <a:pt x="160" y="479"/>
                  </a:lnTo>
                  <a:lnTo>
                    <a:pt x="165" y="484"/>
                  </a:lnTo>
                  <a:lnTo>
                    <a:pt x="164" y="486"/>
                  </a:lnTo>
                  <a:lnTo>
                    <a:pt x="170" y="492"/>
                  </a:lnTo>
                  <a:lnTo>
                    <a:pt x="171" y="499"/>
                  </a:lnTo>
                  <a:lnTo>
                    <a:pt x="178" y="504"/>
                  </a:lnTo>
                  <a:lnTo>
                    <a:pt x="176" y="507"/>
                  </a:lnTo>
                  <a:lnTo>
                    <a:pt x="177" y="512"/>
                  </a:lnTo>
                  <a:lnTo>
                    <a:pt x="176" y="514"/>
                  </a:lnTo>
                  <a:lnTo>
                    <a:pt x="165" y="516"/>
                  </a:lnTo>
                  <a:lnTo>
                    <a:pt x="164" y="517"/>
                  </a:lnTo>
                  <a:lnTo>
                    <a:pt x="170" y="529"/>
                  </a:lnTo>
                  <a:lnTo>
                    <a:pt x="177" y="536"/>
                  </a:lnTo>
                  <a:lnTo>
                    <a:pt x="176" y="540"/>
                  </a:lnTo>
                  <a:lnTo>
                    <a:pt x="187" y="545"/>
                  </a:lnTo>
                  <a:lnTo>
                    <a:pt x="184" y="554"/>
                  </a:lnTo>
                  <a:lnTo>
                    <a:pt x="187" y="555"/>
                  </a:lnTo>
                  <a:lnTo>
                    <a:pt x="197" y="544"/>
                  </a:lnTo>
                  <a:lnTo>
                    <a:pt x="203" y="549"/>
                  </a:lnTo>
                  <a:lnTo>
                    <a:pt x="215" y="541"/>
                  </a:lnTo>
                  <a:lnTo>
                    <a:pt x="223" y="560"/>
                  </a:lnTo>
                  <a:lnTo>
                    <a:pt x="227" y="563"/>
                  </a:lnTo>
                  <a:lnTo>
                    <a:pt x="227" y="567"/>
                  </a:lnTo>
                  <a:lnTo>
                    <a:pt x="231" y="569"/>
                  </a:lnTo>
                  <a:lnTo>
                    <a:pt x="231" y="581"/>
                  </a:lnTo>
                  <a:lnTo>
                    <a:pt x="235" y="582"/>
                  </a:lnTo>
                  <a:lnTo>
                    <a:pt x="238" y="595"/>
                  </a:lnTo>
                  <a:lnTo>
                    <a:pt x="243" y="599"/>
                  </a:lnTo>
                  <a:lnTo>
                    <a:pt x="242" y="605"/>
                  </a:lnTo>
                  <a:lnTo>
                    <a:pt x="248" y="604"/>
                  </a:lnTo>
                  <a:lnTo>
                    <a:pt x="248" y="623"/>
                  </a:lnTo>
                  <a:lnTo>
                    <a:pt x="253" y="625"/>
                  </a:lnTo>
                  <a:lnTo>
                    <a:pt x="258" y="632"/>
                  </a:lnTo>
                  <a:lnTo>
                    <a:pt x="262" y="634"/>
                  </a:lnTo>
                  <a:lnTo>
                    <a:pt x="267" y="647"/>
                  </a:lnTo>
                  <a:lnTo>
                    <a:pt x="271" y="642"/>
                  </a:lnTo>
                  <a:lnTo>
                    <a:pt x="265" y="664"/>
                  </a:lnTo>
                  <a:lnTo>
                    <a:pt x="284" y="677"/>
                  </a:lnTo>
                  <a:lnTo>
                    <a:pt x="284" y="685"/>
                  </a:lnTo>
                  <a:lnTo>
                    <a:pt x="280" y="685"/>
                  </a:lnTo>
                  <a:lnTo>
                    <a:pt x="283" y="694"/>
                  </a:lnTo>
                  <a:lnTo>
                    <a:pt x="284" y="691"/>
                  </a:lnTo>
                  <a:lnTo>
                    <a:pt x="291" y="693"/>
                  </a:lnTo>
                  <a:lnTo>
                    <a:pt x="299" y="708"/>
                  </a:lnTo>
                  <a:lnTo>
                    <a:pt x="305" y="703"/>
                  </a:lnTo>
                  <a:lnTo>
                    <a:pt x="317" y="708"/>
                  </a:lnTo>
                  <a:lnTo>
                    <a:pt x="326" y="698"/>
                  </a:lnTo>
                  <a:lnTo>
                    <a:pt x="345" y="687"/>
                  </a:lnTo>
                  <a:lnTo>
                    <a:pt x="360" y="682"/>
                  </a:lnTo>
                  <a:lnTo>
                    <a:pt x="365" y="684"/>
                  </a:lnTo>
                  <a:lnTo>
                    <a:pt x="362" y="691"/>
                  </a:lnTo>
                  <a:lnTo>
                    <a:pt x="368" y="696"/>
                  </a:lnTo>
                  <a:lnTo>
                    <a:pt x="385" y="684"/>
                  </a:lnTo>
                  <a:lnTo>
                    <a:pt x="394" y="686"/>
                  </a:lnTo>
                  <a:lnTo>
                    <a:pt x="395" y="642"/>
                  </a:lnTo>
                  <a:lnTo>
                    <a:pt x="388" y="627"/>
                  </a:lnTo>
                  <a:lnTo>
                    <a:pt x="391" y="600"/>
                  </a:lnTo>
                  <a:lnTo>
                    <a:pt x="397" y="598"/>
                  </a:lnTo>
                  <a:lnTo>
                    <a:pt x="398" y="603"/>
                  </a:lnTo>
                  <a:lnTo>
                    <a:pt x="410" y="601"/>
                  </a:lnTo>
                  <a:lnTo>
                    <a:pt x="420" y="586"/>
                  </a:lnTo>
                  <a:lnTo>
                    <a:pt x="425" y="586"/>
                  </a:lnTo>
                  <a:lnTo>
                    <a:pt x="424" y="581"/>
                  </a:lnTo>
                  <a:lnTo>
                    <a:pt x="443" y="567"/>
                  </a:lnTo>
                  <a:lnTo>
                    <a:pt x="444" y="558"/>
                  </a:lnTo>
                  <a:lnTo>
                    <a:pt x="448" y="554"/>
                  </a:lnTo>
                  <a:lnTo>
                    <a:pt x="443" y="552"/>
                  </a:lnTo>
                  <a:lnTo>
                    <a:pt x="443" y="548"/>
                  </a:lnTo>
                  <a:lnTo>
                    <a:pt x="438" y="546"/>
                  </a:lnTo>
                  <a:lnTo>
                    <a:pt x="441" y="543"/>
                  </a:lnTo>
                  <a:lnTo>
                    <a:pt x="441" y="540"/>
                  </a:lnTo>
                  <a:lnTo>
                    <a:pt x="457" y="529"/>
                  </a:lnTo>
                  <a:lnTo>
                    <a:pt x="462" y="533"/>
                  </a:lnTo>
                  <a:lnTo>
                    <a:pt x="475" y="526"/>
                  </a:lnTo>
                  <a:lnTo>
                    <a:pt x="475" y="517"/>
                  </a:lnTo>
                  <a:lnTo>
                    <a:pt x="471" y="508"/>
                  </a:lnTo>
                  <a:lnTo>
                    <a:pt x="471" y="501"/>
                  </a:lnTo>
                  <a:lnTo>
                    <a:pt x="477" y="490"/>
                  </a:lnTo>
                  <a:lnTo>
                    <a:pt x="478" y="493"/>
                  </a:lnTo>
                  <a:lnTo>
                    <a:pt x="484" y="495"/>
                  </a:lnTo>
                  <a:lnTo>
                    <a:pt x="492" y="494"/>
                  </a:lnTo>
                  <a:lnTo>
                    <a:pt x="495" y="496"/>
                  </a:lnTo>
                  <a:lnTo>
                    <a:pt x="507" y="492"/>
                  </a:lnTo>
                  <a:lnTo>
                    <a:pt x="510" y="495"/>
                  </a:lnTo>
                  <a:lnTo>
                    <a:pt x="518" y="494"/>
                  </a:lnTo>
                  <a:lnTo>
                    <a:pt x="521" y="495"/>
                  </a:lnTo>
                  <a:lnTo>
                    <a:pt x="520" y="498"/>
                  </a:lnTo>
                  <a:lnTo>
                    <a:pt x="507" y="503"/>
                  </a:lnTo>
                  <a:lnTo>
                    <a:pt x="508" y="520"/>
                  </a:lnTo>
                  <a:lnTo>
                    <a:pt x="510" y="523"/>
                  </a:lnTo>
                  <a:lnTo>
                    <a:pt x="514" y="522"/>
                  </a:lnTo>
                  <a:lnTo>
                    <a:pt x="522" y="530"/>
                  </a:lnTo>
                  <a:lnTo>
                    <a:pt x="519" y="533"/>
                  </a:lnTo>
                  <a:lnTo>
                    <a:pt x="522" y="538"/>
                  </a:lnTo>
                  <a:lnTo>
                    <a:pt x="519" y="542"/>
                  </a:lnTo>
                  <a:lnTo>
                    <a:pt x="508" y="546"/>
                  </a:lnTo>
                  <a:lnTo>
                    <a:pt x="518" y="557"/>
                  </a:lnTo>
                  <a:lnTo>
                    <a:pt x="530" y="564"/>
                  </a:lnTo>
                  <a:lnTo>
                    <a:pt x="538" y="561"/>
                  </a:lnTo>
                  <a:lnTo>
                    <a:pt x="555" y="560"/>
                  </a:lnTo>
                  <a:lnTo>
                    <a:pt x="560" y="553"/>
                  </a:lnTo>
                  <a:lnTo>
                    <a:pt x="561" y="548"/>
                  </a:lnTo>
                  <a:lnTo>
                    <a:pt x="569" y="544"/>
                  </a:lnTo>
                  <a:lnTo>
                    <a:pt x="579" y="546"/>
                  </a:lnTo>
                  <a:lnTo>
                    <a:pt x="579" y="552"/>
                  </a:lnTo>
                  <a:lnTo>
                    <a:pt x="584" y="552"/>
                  </a:lnTo>
                  <a:lnTo>
                    <a:pt x="587" y="558"/>
                  </a:lnTo>
                  <a:lnTo>
                    <a:pt x="583" y="562"/>
                  </a:lnTo>
                  <a:lnTo>
                    <a:pt x="584" y="567"/>
                  </a:lnTo>
                  <a:lnTo>
                    <a:pt x="589" y="570"/>
                  </a:lnTo>
                  <a:lnTo>
                    <a:pt x="586" y="579"/>
                  </a:lnTo>
                  <a:lnTo>
                    <a:pt x="595" y="573"/>
                  </a:lnTo>
                  <a:lnTo>
                    <a:pt x="604" y="573"/>
                  </a:lnTo>
                  <a:lnTo>
                    <a:pt x="614" y="583"/>
                  </a:lnTo>
                  <a:lnTo>
                    <a:pt x="624" y="577"/>
                  </a:lnTo>
                  <a:lnTo>
                    <a:pt x="631" y="579"/>
                  </a:lnTo>
                  <a:lnTo>
                    <a:pt x="638" y="576"/>
                  </a:lnTo>
                  <a:lnTo>
                    <a:pt x="640" y="577"/>
                  </a:lnTo>
                  <a:lnTo>
                    <a:pt x="651" y="575"/>
                  </a:lnTo>
                  <a:lnTo>
                    <a:pt x="660" y="577"/>
                  </a:lnTo>
                  <a:lnTo>
                    <a:pt x="672" y="571"/>
                  </a:lnTo>
                  <a:lnTo>
                    <a:pt x="669" y="563"/>
                  </a:lnTo>
                  <a:lnTo>
                    <a:pt x="670" y="559"/>
                  </a:lnTo>
                  <a:lnTo>
                    <a:pt x="664" y="552"/>
                  </a:lnTo>
                  <a:lnTo>
                    <a:pt x="667" y="550"/>
                  </a:lnTo>
                  <a:lnTo>
                    <a:pt x="655" y="541"/>
                  </a:lnTo>
                  <a:lnTo>
                    <a:pt x="649" y="544"/>
                  </a:lnTo>
                  <a:lnTo>
                    <a:pt x="637" y="543"/>
                  </a:lnTo>
                  <a:lnTo>
                    <a:pt x="634" y="540"/>
                  </a:lnTo>
                  <a:lnTo>
                    <a:pt x="636" y="533"/>
                  </a:lnTo>
                  <a:lnTo>
                    <a:pt x="627" y="526"/>
                  </a:lnTo>
                  <a:lnTo>
                    <a:pt x="622" y="531"/>
                  </a:lnTo>
                  <a:lnTo>
                    <a:pt x="616" y="526"/>
                  </a:lnTo>
                  <a:lnTo>
                    <a:pt x="617" y="522"/>
                  </a:lnTo>
                  <a:lnTo>
                    <a:pt x="614" y="516"/>
                  </a:lnTo>
                  <a:lnTo>
                    <a:pt x="616" y="510"/>
                  </a:lnTo>
                  <a:lnTo>
                    <a:pt x="620" y="508"/>
                  </a:lnTo>
                  <a:lnTo>
                    <a:pt x="621" y="503"/>
                  </a:lnTo>
                  <a:lnTo>
                    <a:pt x="638" y="503"/>
                  </a:lnTo>
                  <a:lnTo>
                    <a:pt x="638" y="498"/>
                  </a:lnTo>
                  <a:lnTo>
                    <a:pt x="644" y="489"/>
                  </a:lnTo>
                  <a:lnTo>
                    <a:pt x="655" y="499"/>
                  </a:lnTo>
                  <a:lnTo>
                    <a:pt x="660" y="499"/>
                  </a:lnTo>
                  <a:lnTo>
                    <a:pt x="661" y="505"/>
                  </a:lnTo>
                  <a:lnTo>
                    <a:pt x="674" y="514"/>
                  </a:lnTo>
                  <a:lnTo>
                    <a:pt x="676" y="507"/>
                  </a:lnTo>
                  <a:lnTo>
                    <a:pt x="686" y="508"/>
                  </a:lnTo>
                  <a:lnTo>
                    <a:pt x="682" y="504"/>
                  </a:lnTo>
                  <a:lnTo>
                    <a:pt x="689" y="496"/>
                  </a:lnTo>
                  <a:lnTo>
                    <a:pt x="682" y="490"/>
                  </a:lnTo>
                  <a:lnTo>
                    <a:pt x="684" y="483"/>
                  </a:lnTo>
                  <a:lnTo>
                    <a:pt x="698" y="502"/>
                  </a:lnTo>
                  <a:lnTo>
                    <a:pt x="696" y="508"/>
                  </a:lnTo>
                  <a:lnTo>
                    <a:pt x="691" y="511"/>
                  </a:lnTo>
                  <a:lnTo>
                    <a:pt x="693" y="513"/>
                  </a:lnTo>
                  <a:lnTo>
                    <a:pt x="695" y="512"/>
                  </a:lnTo>
                  <a:lnTo>
                    <a:pt x="704" y="517"/>
                  </a:lnTo>
                  <a:lnTo>
                    <a:pt x="707" y="514"/>
                  </a:lnTo>
                  <a:lnTo>
                    <a:pt x="704" y="510"/>
                  </a:lnTo>
                  <a:lnTo>
                    <a:pt x="710" y="502"/>
                  </a:lnTo>
                  <a:lnTo>
                    <a:pt x="711" y="505"/>
                  </a:lnTo>
                  <a:lnTo>
                    <a:pt x="717" y="496"/>
                  </a:lnTo>
                  <a:lnTo>
                    <a:pt x="713" y="491"/>
                  </a:lnTo>
                  <a:lnTo>
                    <a:pt x="721" y="487"/>
                  </a:lnTo>
                  <a:lnTo>
                    <a:pt x="726" y="490"/>
                  </a:lnTo>
                  <a:lnTo>
                    <a:pt x="726" y="483"/>
                  </a:lnTo>
                  <a:lnTo>
                    <a:pt x="738" y="480"/>
                  </a:lnTo>
                  <a:lnTo>
                    <a:pt x="746" y="490"/>
                  </a:lnTo>
                  <a:lnTo>
                    <a:pt x="758" y="483"/>
                  </a:lnTo>
                  <a:lnTo>
                    <a:pt x="763" y="475"/>
                  </a:lnTo>
                  <a:lnTo>
                    <a:pt x="757" y="470"/>
                  </a:lnTo>
                  <a:lnTo>
                    <a:pt x="762" y="454"/>
                  </a:lnTo>
                  <a:lnTo>
                    <a:pt x="774" y="453"/>
                  </a:lnTo>
                  <a:lnTo>
                    <a:pt x="775" y="457"/>
                  </a:lnTo>
                  <a:lnTo>
                    <a:pt x="781" y="458"/>
                  </a:lnTo>
                  <a:lnTo>
                    <a:pt x="788" y="454"/>
                  </a:lnTo>
                  <a:lnTo>
                    <a:pt x="792" y="473"/>
                  </a:lnTo>
                  <a:lnTo>
                    <a:pt x="796" y="475"/>
                  </a:lnTo>
                  <a:lnTo>
                    <a:pt x="798" y="471"/>
                  </a:lnTo>
                  <a:lnTo>
                    <a:pt x="814" y="465"/>
                  </a:lnTo>
                  <a:lnTo>
                    <a:pt x="826" y="470"/>
                  </a:lnTo>
                  <a:lnTo>
                    <a:pt x="832" y="465"/>
                  </a:lnTo>
                  <a:lnTo>
                    <a:pt x="835" y="487"/>
                  </a:lnTo>
                  <a:lnTo>
                    <a:pt x="838" y="490"/>
                  </a:lnTo>
                  <a:lnTo>
                    <a:pt x="833" y="499"/>
                  </a:lnTo>
                  <a:lnTo>
                    <a:pt x="844" y="504"/>
                  </a:lnTo>
                  <a:lnTo>
                    <a:pt x="852" y="502"/>
                  </a:lnTo>
                  <a:lnTo>
                    <a:pt x="857" y="503"/>
                  </a:lnTo>
                  <a:lnTo>
                    <a:pt x="852" y="513"/>
                  </a:lnTo>
                  <a:lnTo>
                    <a:pt x="855" y="523"/>
                  </a:lnTo>
                  <a:lnTo>
                    <a:pt x="852" y="526"/>
                  </a:lnTo>
                  <a:lnTo>
                    <a:pt x="855" y="531"/>
                  </a:lnTo>
                  <a:lnTo>
                    <a:pt x="861" y="529"/>
                  </a:lnTo>
                  <a:lnTo>
                    <a:pt x="858" y="527"/>
                  </a:lnTo>
                  <a:lnTo>
                    <a:pt x="862" y="524"/>
                  </a:lnTo>
                  <a:lnTo>
                    <a:pt x="857" y="518"/>
                  </a:lnTo>
                  <a:lnTo>
                    <a:pt x="863" y="516"/>
                  </a:lnTo>
                  <a:lnTo>
                    <a:pt x="868" y="522"/>
                  </a:lnTo>
                  <a:lnTo>
                    <a:pt x="867" y="524"/>
                  </a:lnTo>
                  <a:lnTo>
                    <a:pt x="868" y="526"/>
                  </a:lnTo>
                  <a:lnTo>
                    <a:pt x="863" y="535"/>
                  </a:lnTo>
                  <a:lnTo>
                    <a:pt x="867" y="542"/>
                  </a:lnTo>
                  <a:lnTo>
                    <a:pt x="871" y="538"/>
                  </a:lnTo>
                  <a:lnTo>
                    <a:pt x="874" y="541"/>
                  </a:lnTo>
                  <a:lnTo>
                    <a:pt x="879" y="540"/>
                  </a:lnTo>
                  <a:lnTo>
                    <a:pt x="886" y="545"/>
                  </a:lnTo>
                  <a:lnTo>
                    <a:pt x="890" y="541"/>
                  </a:lnTo>
                  <a:lnTo>
                    <a:pt x="893" y="543"/>
                  </a:lnTo>
                  <a:lnTo>
                    <a:pt x="900" y="520"/>
                  </a:lnTo>
                  <a:lnTo>
                    <a:pt x="908" y="516"/>
                  </a:lnTo>
                  <a:lnTo>
                    <a:pt x="910" y="510"/>
                  </a:lnTo>
                  <a:lnTo>
                    <a:pt x="909" y="507"/>
                  </a:lnTo>
                  <a:lnTo>
                    <a:pt x="902" y="508"/>
                  </a:lnTo>
                  <a:lnTo>
                    <a:pt x="908" y="503"/>
                  </a:lnTo>
                  <a:lnTo>
                    <a:pt x="910" y="496"/>
                  </a:lnTo>
                  <a:lnTo>
                    <a:pt x="906" y="493"/>
                  </a:lnTo>
                  <a:lnTo>
                    <a:pt x="905" y="483"/>
                  </a:lnTo>
                  <a:lnTo>
                    <a:pt x="911" y="467"/>
                  </a:lnTo>
                  <a:lnTo>
                    <a:pt x="906" y="463"/>
                  </a:lnTo>
                  <a:lnTo>
                    <a:pt x="897" y="456"/>
                  </a:lnTo>
                  <a:lnTo>
                    <a:pt x="893" y="437"/>
                  </a:lnTo>
                  <a:lnTo>
                    <a:pt x="887" y="444"/>
                  </a:lnTo>
                  <a:lnTo>
                    <a:pt x="882" y="445"/>
                  </a:lnTo>
                  <a:lnTo>
                    <a:pt x="876" y="415"/>
                  </a:lnTo>
                  <a:lnTo>
                    <a:pt x="871" y="417"/>
                  </a:lnTo>
                  <a:lnTo>
                    <a:pt x="871" y="414"/>
                  </a:lnTo>
                  <a:lnTo>
                    <a:pt x="869" y="417"/>
                  </a:lnTo>
                  <a:lnTo>
                    <a:pt x="857" y="397"/>
                  </a:lnTo>
                  <a:lnTo>
                    <a:pt x="849" y="411"/>
                  </a:lnTo>
                  <a:lnTo>
                    <a:pt x="844" y="407"/>
                  </a:lnTo>
                  <a:lnTo>
                    <a:pt x="844" y="396"/>
                  </a:lnTo>
                  <a:lnTo>
                    <a:pt x="851" y="397"/>
                  </a:lnTo>
                  <a:lnTo>
                    <a:pt x="855" y="367"/>
                  </a:lnTo>
                  <a:lnTo>
                    <a:pt x="841" y="353"/>
                  </a:lnTo>
                  <a:lnTo>
                    <a:pt x="846" y="343"/>
                  </a:lnTo>
                  <a:lnTo>
                    <a:pt x="855" y="346"/>
                  </a:lnTo>
                  <a:lnTo>
                    <a:pt x="862" y="336"/>
                  </a:lnTo>
                  <a:lnTo>
                    <a:pt x="868" y="343"/>
                  </a:lnTo>
                  <a:lnTo>
                    <a:pt x="875" y="343"/>
                  </a:lnTo>
                  <a:lnTo>
                    <a:pt x="886" y="331"/>
                  </a:lnTo>
                  <a:lnTo>
                    <a:pt x="898" y="330"/>
                  </a:lnTo>
                  <a:lnTo>
                    <a:pt x="896" y="337"/>
                  </a:lnTo>
                  <a:lnTo>
                    <a:pt x="899" y="340"/>
                  </a:lnTo>
                  <a:lnTo>
                    <a:pt x="912" y="333"/>
                  </a:lnTo>
                  <a:lnTo>
                    <a:pt x="917" y="343"/>
                  </a:lnTo>
                  <a:lnTo>
                    <a:pt x="929" y="329"/>
                  </a:lnTo>
                  <a:lnTo>
                    <a:pt x="934" y="330"/>
                  </a:lnTo>
                  <a:lnTo>
                    <a:pt x="946" y="315"/>
                  </a:lnTo>
                  <a:lnTo>
                    <a:pt x="967" y="310"/>
                  </a:lnTo>
                  <a:lnTo>
                    <a:pt x="971" y="318"/>
                  </a:lnTo>
                  <a:lnTo>
                    <a:pt x="980" y="301"/>
                  </a:lnTo>
                  <a:lnTo>
                    <a:pt x="976" y="291"/>
                  </a:lnTo>
                  <a:lnTo>
                    <a:pt x="981" y="288"/>
                  </a:lnTo>
                  <a:lnTo>
                    <a:pt x="979" y="266"/>
                  </a:lnTo>
                  <a:lnTo>
                    <a:pt x="963" y="259"/>
                  </a:lnTo>
                  <a:lnTo>
                    <a:pt x="965" y="256"/>
                  </a:lnTo>
                  <a:lnTo>
                    <a:pt x="947" y="253"/>
                  </a:lnTo>
                  <a:lnTo>
                    <a:pt x="946" y="240"/>
                  </a:lnTo>
                  <a:lnTo>
                    <a:pt x="933" y="238"/>
                  </a:lnTo>
                  <a:lnTo>
                    <a:pt x="912" y="239"/>
                  </a:lnTo>
                  <a:lnTo>
                    <a:pt x="910" y="234"/>
                  </a:lnTo>
                  <a:lnTo>
                    <a:pt x="911" y="230"/>
                  </a:lnTo>
                  <a:lnTo>
                    <a:pt x="906" y="230"/>
                  </a:lnTo>
                  <a:lnTo>
                    <a:pt x="905" y="225"/>
                  </a:lnTo>
                  <a:lnTo>
                    <a:pt x="891" y="215"/>
                  </a:lnTo>
                  <a:lnTo>
                    <a:pt x="881" y="212"/>
                  </a:lnTo>
                  <a:lnTo>
                    <a:pt x="853" y="195"/>
                  </a:lnTo>
                  <a:lnTo>
                    <a:pt x="849" y="190"/>
                  </a:lnTo>
                  <a:lnTo>
                    <a:pt x="839" y="192"/>
                  </a:lnTo>
                  <a:lnTo>
                    <a:pt x="833" y="188"/>
                  </a:lnTo>
                  <a:lnTo>
                    <a:pt x="829" y="193"/>
                  </a:lnTo>
                  <a:lnTo>
                    <a:pt x="814" y="194"/>
                  </a:lnTo>
                  <a:lnTo>
                    <a:pt x="810" y="201"/>
                  </a:lnTo>
                  <a:lnTo>
                    <a:pt x="804" y="194"/>
                  </a:lnTo>
                  <a:lnTo>
                    <a:pt x="799" y="194"/>
                  </a:lnTo>
                  <a:lnTo>
                    <a:pt x="793" y="185"/>
                  </a:lnTo>
                  <a:lnTo>
                    <a:pt x="790" y="185"/>
                  </a:lnTo>
                  <a:lnTo>
                    <a:pt x="786" y="178"/>
                  </a:lnTo>
                  <a:lnTo>
                    <a:pt x="770" y="176"/>
                  </a:lnTo>
                  <a:lnTo>
                    <a:pt x="766" y="165"/>
                  </a:lnTo>
                  <a:lnTo>
                    <a:pt x="757" y="176"/>
                  </a:lnTo>
                  <a:lnTo>
                    <a:pt x="745" y="170"/>
                  </a:lnTo>
                  <a:lnTo>
                    <a:pt x="739" y="151"/>
                  </a:lnTo>
                  <a:lnTo>
                    <a:pt x="719" y="151"/>
                  </a:lnTo>
                  <a:lnTo>
                    <a:pt x="719" y="147"/>
                  </a:lnTo>
                  <a:lnTo>
                    <a:pt x="704" y="154"/>
                  </a:lnTo>
                  <a:lnTo>
                    <a:pt x="693" y="155"/>
                  </a:lnTo>
                  <a:lnTo>
                    <a:pt x="691" y="157"/>
                  </a:lnTo>
                  <a:lnTo>
                    <a:pt x="682" y="153"/>
                  </a:lnTo>
                  <a:lnTo>
                    <a:pt x="669" y="148"/>
                  </a:lnTo>
                  <a:lnTo>
                    <a:pt x="664" y="145"/>
                  </a:lnTo>
                  <a:lnTo>
                    <a:pt x="663" y="136"/>
                  </a:lnTo>
                  <a:lnTo>
                    <a:pt x="660" y="138"/>
                  </a:lnTo>
                  <a:lnTo>
                    <a:pt x="646" y="139"/>
                  </a:lnTo>
                  <a:lnTo>
                    <a:pt x="644" y="145"/>
                  </a:lnTo>
                  <a:lnTo>
                    <a:pt x="638" y="145"/>
                  </a:lnTo>
                  <a:lnTo>
                    <a:pt x="628" y="150"/>
                  </a:lnTo>
                  <a:lnTo>
                    <a:pt x="617" y="143"/>
                  </a:lnTo>
                  <a:lnTo>
                    <a:pt x="616" y="145"/>
                  </a:lnTo>
                  <a:lnTo>
                    <a:pt x="593" y="150"/>
                  </a:lnTo>
                  <a:lnTo>
                    <a:pt x="586" y="153"/>
                  </a:lnTo>
                  <a:lnTo>
                    <a:pt x="579" y="148"/>
                  </a:lnTo>
                  <a:lnTo>
                    <a:pt x="574" y="155"/>
                  </a:lnTo>
                  <a:lnTo>
                    <a:pt x="569" y="151"/>
                  </a:lnTo>
                  <a:lnTo>
                    <a:pt x="555" y="148"/>
                  </a:lnTo>
                  <a:lnTo>
                    <a:pt x="551" y="144"/>
                  </a:lnTo>
                  <a:lnTo>
                    <a:pt x="540" y="141"/>
                  </a:lnTo>
                  <a:lnTo>
                    <a:pt x="528" y="132"/>
                  </a:lnTo>
                  <a:lnTo>
                    <a:pt x="532" y="91"/>
                  </a:lnTo>
                  <a:lnTo>
                    <a:pt x="539" y="91"/>
                  </a:lnTo>
                  <a:lnTo>
                    <a:pt x="539" y="89"/>
                  </a:lnTo>
                  <a:lnTo>
                    <a:pt x="532" y="89"/>
                  </a:lnTo>
                  <a:lnTo>
                    <a:pt x="522" y="80"/>
                  </a:lnTo>
                  <a:lnTo>
                    <a:pt x="521" y="68"/>
                  </a:lnTo>
                  <a:lnTo>
                    <a:pt x="516" y="60"/>
                  </a:lnTo>
                  <a:lnTo>
                    <a:pt x="512" y="59"/>
                  </a:lnTo>
                  <a:lnTo>
                    <a:pt x="490" y="60"/>
                  </a:lnTo>
                  <a:lnTo>
                    <a:pt x="480" y="56"/>
                  </a:lnTo>
                  <a:lnTo>
                    <a:pt x="474" y="58"/>
                  </a:lnTo>
                  <a:lnTo>
                    <a:pt x="473" y="46"/>
                  </a:lnTo>
                  <a:lnTo>
                    <a:pt x="463" y="50"/>
                  </a:lnTo>
                  <a:lnTo>
                    <a:pt x="449" y="47"/>
                  </a:lnTo>
                  <a:lnTo>
                    <a:pt x="447" y="42"/>
                  </a:lnTo>
                  <a:lnTo>
                    <a:pt x="448" y="37"/>
                  </a:lnTo>
                  <a:lnTo>
                    <a:pt x="445" y="33"/>
                  </a:lnTo>
                  <a:lnTo>
                    <a:pt x="444" y="24"/>
                  </a:lnTo>
                  <a:lnTo>
                    <a:pt x="447" y="20"/>
                  </a:lnTo>
                  <a:lnTo>
                    <a:pt x="444" y="13"/>
                  </a:lnTo>
                  <a:lnTo>
                    <a:pt x="435" y="11"/>
                  </a:lnTo>
                  <a:lnTo>
                    <a:pt x="432" y="4"/>
                  </a:lnTo>
                  <a:lnTo>
                    <a:pt x="429" y="0"/>
                  </a:lnTo>
                  <a:lnTo>
                    <a:pt x="426" y="4"/>
                  </a:lnTo>
                  <a:lnTo>
                    <a:pt x="416" y="4"/>
                  </a:lnTo>
                  <a:lnTo>
                    <a:pt x="406" y="14"/>
                  </a:lnTo>
                  <a:lnTo>
                    <a:pt x="409" y="19"/>
                  </a:lnTo>
                  <a:lnTo>
                    <a:pt x="394" y="18"/>
                  </a:lnTo>
                  <a:lnTo>
                    <a:pt x="389" y="24"/>
                  </a:lnTo>
                  <a:lnTo>
                    <a:pt x="379" y="28"/>
                  </a:lnTo>
                  <a:lnTo>
                    <a:pt x="379" y="27"/>
                  </a:lnTo>
                  <a:lnTo>
                    <a:pt x="376" y="29"/>
                  </a:lnTo>
                  <a:lnTo>
                    <a:pt x="371" y="27"/>
                  </a:lnTo>
                  <a:lnTo>
                    <a:pt x="368" y="28"/>
                  </a:lnTo>
                  <a:lnTo>
                    <a:pt x="378" y="39"/>
                  </a:lnTo>
                  <a:lnTo>
                    <a:pt x="376" y="42"/>
                  </a:lnTo>
                  <a:lnTo>
                    <a:pt x="380" y="46"/>
                  </a:lnTo>
                  <a:lnTo>
                    <a:pt x="379" y="50"/>
                  </a:lnTo>
                  <a:lnTo>
                    <a:pt x="382" y="48"/>
                  </a:lnTo>
                  <a:lnTo>
                    <a:pt x="383" y="59"/>
                  </a:lnTo>
                  <a:lnTo>
                    <a:pt x="391" y="65"/>
                  </a:lnTo>
                  <a:lnTo>
                    <a:pt x="391" y="73"/>
                  </a:lnTo>
                  <a:lnTo>
                    <a:pt x="383" y="78"/>
                  </a:lnTo>
                  <a:lnTo>
                    <a:pt x="376" y="76"/>
                  </a:lnTo>
                  <a:lnTo>
                    <a:pt x="367" y="83"/>
                  </a:lnTo>
                  <a:lnTo>
                    <a:pt x="365" y="95"/>
                  </a:lnTo>
                  <a:lnTo>
                    <a:pt x="362" y="91"/>
                  </a:lnTo>
                  <a:lnTo>
                    <a:pt x="344" y="100"/>
                  </a:lnTo>
                  <a:lnTo>
                    <a:pt x="342" y="86"/>
                  </a:lnTo>
                  <a:lnTo>
                    <a:pt x="350" y="73"/>
                  </a:lnTo>
                  <a:lnTo>
                    <a:pt x="349" y="61"/>
                  </a:lnTo>
                  <a:lnTo>
                    <a:pt x="342" y="56"/>
                  </a:lnTo>
                  <a:lnTo>
                    <a:pt x="342" y="64"/>
                  </a:lnTo>
                  <a:lnTo>
                    <a:pt x="330" y="66"/>
                  </a:lnTo>
                  <a:lnTo>
                    <a:pt x="321" y="54"/>
                  </a:lnTo>
                  <a:lnTo>
                    <a:pt x="321" y="48"/>
                  </a:lnTo>
                  <a:lnTo>
                    <a:pt x="319" y="47"/>
                  </a:lnTo>
                  <a:lnTo>
                    <a:pt x="305" y="51"/>
                  </a:lnTo>
                  <a:lnTo>
                    <a:pt x="297" y="48"/>
                  </a:lnTo>
                  <a:lnTo>
                    <a:pt x="294" y="49"/>
                  </a:lnTo>
                  <a:lnTo>
                    <a:pt x="294" y="33"/>
                  </a:lnTo>
                  <a:lnTo>
                    <a:pt x="284" y="29"/>
                  </a:lnTo>
                  <a:lnTo>
                    <a:pt x="280" y="21"/>
                  </a:lnTo>
                  <a:lnTo>
                    <a:pt x="278" y="20"/>
                  </a:lnTo>
                  <a:lnTo>
                    <a:pt x="272" y="31"/>
                  </a:lnTo>
                  <a:lnTo>
                    <a:pt x="262" y="28"/>
                  </a:lnTo>
                  <a:lnTo>
                    <a:pt x="254" y="27"/>
                  </a:lnTo>
                  <a:lnTo>
                    <a:pt x="238" y="31"/>
                  </a:lnTo>
                  <a:lnTo>
                    <a:pt x="244" y="48"/>
                  </a:lnTo>
                  <a:lnTo>
                    <a:pt x="241" y="52"/>
                  </a:lnTo>
                  <a:lnTo>
                    <a:pt x="235" y="46"/>
                  </a:lnTo>
                  <a:lnTo>
                    <a:pt x="231" y="47"/>
                  </a:lnTo>
                  <a:lnTo>
                    <a:pt x="230" y="58"/>
                  </a:lnTo>
                  <a:lnTo>
                    <a:pt x="247" y="83"/>
                  </a:lnTo>
                  <a:lnTo>
                    <a:pt x="252" y="89"/>
                  </a:lnTo>
                  <a:lnTo>
                    <a:pt x="256" y="91"/>
                  </a:lnTo>
                  <a:lnTo>
                    <a:pt x="262" y="96"/>
                  </a:lnTo>
                  <a:lnTo>
                    <a:pt x="267" y="95"/>
                  </a:lnTo>
                  <a:lnTo>
                    <a:pt x="282" y="88"/>
                  </a:lnTo>
                  <a:lnTo>
                    <a:pt x="286" y="89"/>
                  </a:lnTo>
                  <a:lnTo>
                    <a:pt x="289" y="116"/>
                  </a:lnTo>
                  <a:lnTo>
                    <a:pt x="292" y="118"/>
                  </a:lnTo>
                  <a:lnTo>
                    <a:pt x="292" y="131"/>
                  </a:lnTo>
                  <a:lnTo>
                    <a:pt x="288" y="135"/>
                  </a:lnTo>
                  <a:lnTo>
                    <a:pt x="272" y="139"/>
                  </a:lnTo>
                  <a:lnTo>
                    <a:pt x="250" y="131"/>
                  </a:lnTo>
                  <a:lnTo>
                    <a:pt x="246" y="148"/>
                  </a:lnTo>
                  <a:lnTo>
                    <a:pt x="238" y="154"/>
                  </a:lnTo>
                  <a:lnTo>
                    <a:pt x="234" y="154"/>
                  </a:lnTo>
                  <a:lnTo>
                    <a:pt x="231" y="150"/>
                  </a:lnTo>
                  <a:lnTo>
                    <a:pt x="237" y="142"/>
                  </a:lnTo>
                  <a:lnTo>
                    <a:pt x="241" y="141"/>
                  </a:lnTo>
                  <a:lnTo>
                    <a:pt x="229" y="124"/>
                  </a:lnTo>
                  <a:lnTo>
                    <a:pt x="218" y="125"/>
                  </a:lnTo>
                  <a:lnTo>
                    <a:pt x="211" y="134"/>
                  </a:lnTo>
                  <a:lnTo>
                    <a:pt x="205" y="131"/>
                  </a:lnTo>
                  <a:lnTo>
                    <a:pt x="207" y="115"/>
                  </a:lnTo>
                  <a:lnTo>
                    <a:pt x="191" y="96"/>
                  </a:lnTo>
                  <a:lnTo>
                    <a:pt x="187" y="104"/>
                  </a:lnTo>
                  <a:lnTo>
                    <a:pt x="182" y="105"/>
                  </a:lnTo>
                  <a:lnTo>
                    <a:pt x="190" y="125"/>
                  </a:lnTo>
                  <a:lnTo>
                    <a:pt x="181" y="114"/>
                  </a:lnTo>
                  <a:lnTo>
                    <a:pt x="181" y="122"/>
                  </a:lnTo>
                  <a:lnTo>
                    <a:pt x="142" y="106"/>
                  </a:lnTo>
                  <a:lnTo>
                    <a:pt x="137" y="91"/>
                  </a:lnTo>
                  <a:lnTo>
                    <a:pt x="122" y="86"/>
                  </a:lnTo>
                  <a:lnTo>
                    <a:pt x="117" y="82"/>
                  </a:lnTo>
                  <a:lnTo>
                    <a:pt x="102" y="35"/>
                  </a:lnTo>
                  <a:lnTo>
                    <a:pt x="99" y="27"/>
                  </a:lnTo>
                  <a:lnTo>
                    <a:pt x="88" y="18"/>
                  </a:lnTo>
                  <a:lnTo>
                    <a:pt x="78" y="20"/>
                  </a:lnTo>
                  <a:lnTo>
                    <a:pt x="75" y="19"/>
                  </a:lnTo>
                  <a:lnTo>
                    <a:pt x="75" y="13"/>
                  </a:lnTo>
                  <a:lnTo>
                    <a:pt x="71" y="9"/>
                  </a:lnTo>
                  <a:lnTo>
                    <a:pt x="59" y="7"/>
                  </a:lnTo>
                  <a:lnTo>
                    <a:pt x="40" y="14"/>
                  </a:lnTo>
                  <a:lnTo>
                    <a:pt x="36" y="11"/>
                  </a:lnTo>
                  <a:lnTo>
                    <a:pt x="40" y="4"/>
                  </a:lnTo>
                  <a:lnTo>
                    <a:pt x="31" y="0"/>
                  </a:lnTo>
                  <a:lnTo>
                    <a:pt x="29" y="1"/>
                  </a:lnTo>
                  <a:lnTo>
                    <a:pt x="28" y="5"/>
                  </a:lnTo>
                  <a:lnTo>
                    <a:pt x="10" y="9"/>
                  </a:lnTo>
                  <a:lnTo>
                    <a:pt x="64" y="70"/>
                  </a:lnTo>
                </a:path>
              </a:pathLst>
            </a:custGeom>
            <a:solidFill>
              <a:srgbClr val="9DB6E3"/>
            </a:solidFill>
            <a:ln w="285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82D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65" name="Freeform 224"/>
            <p:cNvSpPr>
              <a:spLocks/>
            </p:cNvSpPr>
            <p:nvPr/>
          </p:nvSpPr>
          <p:spPr bwMode="auto">
            <a:xfrm>
              <a:off x="1456" y="2550"/>
              <a:ext cx="690" cy="718"/>
            </a:xfrm>
            <a:custGeom>
              <a:avLst/>
              <a:gdLst>
                <a:gd name="T0" fmla="*/ 43 w 598"/>
                <a:gd name="T1" fmla="*/ 98 h 1192"/>
                <a:gd name="T2" fmla="*/ 130 w 598"/>
                <a:gd name="T3" fmla="*/ 97 h 1192"/>
                <a:gd name="T4" fmla="*/ 150 w 598"/>
                <a:gd name="T5" fmla="*/ 98 h 1192"/>
                <a:gd name="T6" fmla="*/ 150 w 598"/>
                <a:gd name="T7" fmla="*/ 103 h 1192"/>
                <a:gd name="T8" fmla="*/ 163 w 598"/>
                <a:gd name="T9" fmla="*/ 110 h 1192"/>
                <a:gd name="T10" fmla="*/ 182 w 598"/>
                <a:gd name="T11" fmla="*/ 116 h 1192"/>
                <a:gd name="T12" fmla="*/ 235 w 598"/>
                <a:gd name="T13" fmla="*/ 120 h 1192"/>
                <a:gd name="T14" fmla="*/ 207 w 598"/>
                <a:gd name="T15" fmla="*/ 124 h 1192"/>
                <a:gd name="T16" fmla="*/ 182 w 598"/>
                <a:gd name="T17" fmla="*/ 134 h 1192"/>
                <a:gd name="T18" fmla="*/ 241 w 598"/>
                <a:gd name="T19" fmla="*/ 136 h 1192"/>
                <a:gd name="T20" fmla="*/ 277 w 598"/>
                <a:gd name="T21" fmla="*/ 140 h 1192"/>
                <a:gd name="T22" fmla="*/ 295 w 598"/>
                <a:gd name="T23" fmla="*/ 146 h 1192"/>
                <a:gd name="T24" fmla="*/ 332 w 598"/>
                <a:gd name="T25" fmla="*/ 149 h 1192"/>
                <a:gd name="T26" fmla="*/ 389 w 598"/>
                <a:gd name="T27" fmla="*/ 146 h 1192"/>
                <a:gd name="T28" fmla="*/ 427 w 598"/>
                <a:gd name="T29" fmla="*/ 148 h 1192"/>
                <a:gd name="T30" fmla="*/ 440 w 598"/>
                <a:gd name="T31" fmla="*/ 155 h 1192"/>
                <a:gd name="T32" fmla="*/ 495 w 598"/>
                <a:gd name="T33" fmla="*/ 157 h 1192"/>
                <a:gd name="T34" fmla="*/ 493 w 598"/>
                <a:gd name="T35" fmla="*/ 150 h 1192"/>
                <a:gd name="T36" fmla="*/ 500 w 598"/>
                <a:gd name="T37" fmla="*/ 144 h 1192"/>
                <a:gd name="T38" fmla="*/ 481 w 598"/>
                <a:gd name="T39" fmla="*/ 137 h 1192"/>
                <a:gd name="T40" fmla="*/ 498 w 598"/>
                <a:gd name="T41" fmla="*/ 132 h 1192"/>
                <a:gd name="T42" fmla="*/ 540 w 598"/>
                <a:gd name="T43" fmla="*/ 132 h 1192"/>
                <a:gd name="T44" fmla="*/ 580 w 598"/>
                <a:gd name="T45" fmla="*/ 130 h 1192"/>
                <a:gd name="T46" fmla="*/ 623 w 598"/>
                <a:gd name="T47" fmla="*/ 128 h 1192"/>
                <a:gd name="T48" fmla="*/ 667 w 598"/>
                <a:gd name="T49" fmla="*/ 133 h 1192"/>
                <a:gd name="T50" fmla="*/ 702 w 598"/>
                <a:gd name="T51" fmla="*/ 127 h 1192"/>
                <a:gd name="T52" fmla="*/ 729 w 598"/>
                <a:gd name="T53" fmla="*/ 129 h 1192"/>
                <a:gd name="T54" fmla="*/ 790 w 598"/>
                <a:gd name="T55" fmla="*/ 129 h 1192"/>
                <a:gd name="T56" fmla="*/ 857 w 598"/>
                <a:gd name="T57" fmla="*/ 127 h 1192"/>
                <a:gd name="T58" fmla="*/ 907 w 598"/>
                <a:gd name="T59" fmla="*/ 120 h 1192"/>
                <a:gd name="T60" fmla="*/ 972 w 598"/>
                <a:gd name="T61" fmla="*/ 120 h 1192"/>
                <a:gd name="T62" fmla="*/ 1025 w 598"/>
                <a:gd name="T63" fmla="*/ 105 h 1192"/>
                <a:gd name="T64" fmla="*/ 940 w 598"/>
                <a:gd name="T65" fmla="*/ 99 h 1192"/>
                <a:gd name="T66" fmla="*/ 863 w 598"/>
                <a:gd name="T67" fmla="*/ 92 h 1192"/>
                <a:gd name="T68" fmla="*/ 880 w 598"/>
                <a:gd name="T69" fmla="*/ 81 h 1192"/>
                <a:gd name="T70" fmla="*/ 856 w 598"/>
                <a:gd name="T71" fmla="*/ 70 h 1192"/>
                <a:gd name="T72" fmla="*/ 850 w 598"/>
                <a:gd name="T73" fmla="*/ 55 h 1192"/>
                <a:gd name="T74" fmla="*/ 808 w 598"/>
                <a:gd name="T75" fmla="*/ 39 h 1192"/>
                <a:gd name="T76" fmla="*/ 932 w 598"/>
                <a:gd name="T77" fmla="*/ 41 h 1192"/>
                <a:gd name="T78" fmla="*/ 959 w 598"/>
                <a:gd name="T79" fmla="*/ 30 h 1192"/>
                <a:gd name="T80" fmla="*/ 871 w 598"/>
                <a:gd name="T81" fmla="*/ 25 h 1192"/>
                <a:gd name="T82" fmla="*/ 831 w 598"/>
                <a:gd name="T83" fmla="*/ 16 h 1192"/>
                <a:gd name="T84" fmla="*/ 751 w 598"/>
                <a:gd name="T85" fmla="*/ 28 h 1192"/>
                <a:gd name="T86" fmla="*/ 682 w 598"/>
                <a:gd name="T87" fmla="*/ 40 h 1192"/>
                <a:gd name="T88" fmla="*/ 555 w 598"/>
                <a:gd name="T89" fmla="*/ 63 h 1192"/>
                <a:gd name="T90" fmla="*/ 486 w 598"/>
                <a:gd name="T91" fmla="*/ 47 h 1192"/>
                <a:gd name="T92" fmla="*/ 435 w 598"/>
                <a:gd name="T93" fmla="*/ 31 h 1192"/>
                <a:gd name="T94" fmla="*/ 366 w 598"/>
                <a:gd name="T95" fmla="*/ 21 h 1192"/>
                <a:gd name="T96" fmla="*/ 321 w 598"/>
                <a:gd name="T97" fmla="*/ 10 h 1192"/>
                <a:gd name="T98" fmla="*/ 253 w 598"/>
                <a:gd name="T99" fmla="*/ 16 h 1192"/>
                <a:gd name="T100" fmla="*/ 198 w 598"/>
                <a:gd name="T101" fmla="*/ 8 h 1192"/>
                <a:gd name="T102" fmla="*/ 140 w 598"/>
                <a:gd name="T103" fmla="*/ 17 h 1192"/>
                <a:gd name="T104" fmla="*/ 130 w 598"/>
                <a:gd name="T105" fmla="*/ 27 h 1192"/>
                <a:gd name="T106" fmla="*/ 183 w 598"/>
                <a:gd name="T107" fmla="*/ 33 h 1192"/>
                <a:gd name="T108" fmla="*/ 187 w 598"/>
                <a:gd name="T109" fmla="*/ 45 h 1192"/>
                <a:gd name="T110" fmla="*/ 172 w 598"/>
                <a:gd name="T111" fmla="*/ 58 h 1192"/>
                <a:gd name="T112" fmla="*/ 152 w 598"/>
                <a:gd name="T113" fmla="*/ 64 h 1192"/>
                <a:gd name="T114" fmla="*/ 97 w 598"/>
                <a:gd name="T115" fmla="*/ 67 h 1192"/>
                <a:gd name="T116" fmla="*/ 44 w 598"/>
                <a:gd name="T117" fmla="*/ 76 h 1192"/>
                <a:gd name="T118" fmla="*/ 10 w 598"/>
                <a:gd name="T119" fmla="*/ 87 h 1192"/>
                <a:gd name="T120" fmla="*/ 28 w 598"/>
                <a:gd name="T121" fmla="*/ 93 h 119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598" h="1192">
                  <a:moveTo>
                    <a:pt x="0" y="745"/>
                  </a:moveTo>
                  <a:lnTo>
                    <a:pt x="7" y="756"/>
                  </a:lnTo>
                  <a:lnTo>
                    <a:pt x="8" y="758"/>
                  </a:lnTo>
                  <a:lnTo>
                    <a:pt x="10" y="756"/>
                  </a:lnTo>
                  <a:lnTo>
                    <a:pt x="11" y="756"/>
                  </a:lnTo>
                  <a:lnTo>
                    <a:pt x="13" y="752"/>
                  </a:lnTo>
                  <a:lnTo>
                    <a:pt x="15" y="750"/>
                  </a:lnTo>
                  <a:lnTo>
                    <a:pt x="17" y="747"/>
                  </a:lnTo>
                  <a:lnTo>
                    <a:pt x="18" y="748"/>
                  </a:lnTo>
                  <a:lnTo>
                    <a:pt x="22" y="747"/>
                  </a:lnTo>
                  <a:lnTo>
                    <a:pt x="22" y="743"/>
                  </a:lnTo>
                  <a:lnTo>
                    <a:pt x="24" y="743"/>
                  </a:lnTo>
                  <a:lnTo>
                    <a:pt x="24" y="739"/>
                  </a:lnTo>
                  <a:lnTo>
                    <a:pt x="28" y="737"/>
                  </a:lnTo>
                  <a:lnTo>
                    <a:pt x="34" y="732"/>
                  </a:lnTo>
                  <a:lnTo>
                    <a:pt x="43" y="728"/>
                  </a:lnTo>
                  <a:lnTo>
                    <a:pt x="46" y="730"/>
                  </a:lnTo>
                  <a:lnTo>
                    <a:pt x="49" y="728"/>
                  </a:lnTo>
                  <a:lnTo>
                    <a:pt x="55" y="732"/>
                  </a:lnTo>
                  <a:lnTo>
                    <a:pt x="58" y="732"/>
                  </a:lnTo>
                  <a:lnTo>
                    <a:pt x="62" y="728"/>
                  </a:lnTo>
                  <a:lnTo>
                    <a:pt x="70" y="730"/>
                  </a:lnTo>
                  <a:lnTo>
                    <a:pt x="73" y="733"/>
                  </a:lnTo>
                  <a:lnTo>
                    <a:pt x="74" y="735"/>
                  </a:lnTo>
                  <a:lnTo>
                    <a:pt x="76" y="733"/>
                  </a:lnTo>
                  <a:lnTo>
                    <a:pt x="79" y="733"/>
                  </a:lnTo>
                  <a:lnTo>
                    <a:pt x="82" y="732"/>
                  </a:lnTo>
                  <a:lnTo>
                    <a:pt x="88" y="732"/>
                  </a:lnTo>
                  <a:lnTo>
                    <a:pt x="92" y="732"/>
                  </a:lnTo>
                  <a:lnTo>
                    <a:pt x="94" y="730"/>
                  </a:lnTo>
                  <a:lnTo>
                    <a:pt x="95" y="735"/>
                  </a:lnTo>
                  <a:lnTo>
                    <a:pt x="93" y="739"/>
                  </a:lnTo>
                  <a:lnTo>
                    <a:pt x="91" y="745"/>
                  </a:lnTo>
                  <a:lnTo>
                    <a:pt x="88" y="745"/>
                  </a:lnTo>
                  <a:lnTo>
                    <a:pt x="88" y="747"/>
                  </a:lnTo>
                  <a:lnTo>
                    <a:pt x="85" y="747"/>
                  </a:lnTo>
                  <a:lnTo>
                    <a:pt x="85" y="750"/>
                  </a:lnTo>
                  <a:lnTo>
                    <a:pt x="82" y="754"/>
                  </a:lnTo>
                  <a:lnTo>
                    <a:pt x="80" y="754"/>
                  </a:lnTo>
                  <a:lnTo>
                    <a:pt x="78" y="756"/>
                  </a:lnTo>
                  <a:lnTo>
                    <a:pt x="80" y="760"/>
                  </a:lnTo>
                  <a:lnTo>
                    <a:pt x="79" y="761"/>
                  </a:lnTo>
                  <a:lnTo>
                    <a:pt x="79" y="775"/>
                  </a:lnTo>
                  <a:lnTo>
                    <a:pt x="77" y="776"/>
                  </a:lnTo>
                  <a:lnTo>
                    <a:pt x="79" y="780"/>
                  </a:lnTo>
                  <a:lnTo>
                    <a:pt x="82" y="780"/>
                  </a:lnTo>
                  <a:lnTo>
                    <a:pt x="83" y="782"/>
                  </a:lnTo>
                  <a:lnTo>
                    <a:pt x="85" y="784"/>
                  </a:lnTo>
                  <a:lnTo>
                    <a:pt x="88" y="788"/>
                  </a:lnTo>
                  <a:lnTo>
                    <a:pt x="86" y="795"/>
                  </a:lnTo>
                  <a:lnTo>
                    <a:pt x="89" y="797"/>
                  </a:lnTo>
                  <a:lnTo>
                    <a:pt x="89" y="805"/>
                  </a:lnTo>
                  <a:lnTo>
                    <a:pt x="91" y="806"/>
                  </a:lnTo>
                  <a:lnTo>
                    <a:pt x="91" y="810"/>
                  </a:lnTo>
                  <a:lnTo>
                    <a:pt x="86" y="814"/>
                  </a:lnTo>
                  <a:lnTo>
                    <a:pt x="84" y="818"/>
                  </a:lnTo>
                  <a:lnTo>
                    <a:pt x="85" y="827"/>
                  </a:lnTo>
                  <a:lnTo>
                    <a:pt x="90" y="825"/>
                  </a:lnTo>
                  <a:lnTo>
                    <a:pt x="91" y="829"/>
                  </a:lnTo>
                  <a:lnTo>
                    <a:pt x="92" y="834"/>
                  </a:lnTo>
                  <a:lnTo>
                    <a:pt x="92" y="844"/>
                  </a:lnTo>
                  <a:lnTo>
                    <a:pt x="89" y="848"/>
                  </a:lnTo>
                  <a:lnTo>
                    <a:pt x="92" y="849"/>
                  </a:lnTo>
                  <a:lnTo>
                    <a:pt x="92" y="853"/>
                  </a:lnTo>
                  <a:lnTo>
                    <a:pt x="88" y="868"/>
                  </a:lnTo>
                  <a:lnTo>
                    <a:pt x="92" y="870"/>
                  </a:lnTo>
                  <a:lnTo>
                    <a:pt x="94" y="872"/>
                  </a:lnTo>
                  <a:lnTo>
                    <a:pt x="99" y="874"/>
                  </a:lnTo>
                  <a:lnTo>
                    <a:pt x="100" y="874"/>
                  </a:lnTo>
                  <a:lnTo>
                    <a:pt x="99" y="878"/>
                  </a:lnTo>
                  <a:lnTo>
                    <a:pt x="99" y="879"/>
                  </a:lnTo>
                  <a:lnTo>
                    <a:pt x="103" y="885"/>
                  </a:lnTo>
                  <a:lnTo>
                    <a:pt x="106" y="883"/>
                  </a:lnTo>
                  <a:lnTo>
                    <a:pt x="110" y="887"/>
                  </a:lnTo>
                  <a:lnTo>
                    <a:pt x="113" y="883"/>
                  </a:lnTo>
                  <a:lnTo>
                    <a:pt x="116" y="885"/>
                  </a:lnTo>
                  <a:lnTo>
                    <a:pt x="118" y="883"/>
                  </a:lnTo>
                  <a:lnTo>
                    <a:pt x="120" y="881"/>
                  </a:lnTo>
                  <a:lnTo>
                    <a:pt x="122" y="885"/>
                  </a:lnTo>
                  <a:lnTo>
                    <a:pt x="125" y="887"/>
                  </a:lnTo>
                  <a:lnTo>
                    <a:pt x="128" y="889"/>
                  </a:lnTo>
                  <a:lnTo>
                    <a:pt x="131" y="891"/>
                  </a:lnTo>
                  <a:lnTo>
                    <a:pt x="130" y="902"/>
                  </a:lnTo>
                  <a:lnTo>
                    <a:pt x="133" y="909"/>
                  </a:lnTo>
                  <a:lnTo>
                    <a:pt x="133" y="913"/>
                  </a:lnTo>
                  <a:lnTo>
                    <a:pt x="131" y="917"/>
                  </a:lnTo>
                  <a:lnTo>
                    <a:pt x="129" y="915"/>
                  </a:lnTo>
                  <a:lnTo>
                    <a:pt x="126" y="913"/>
                  </a:lnTo>
                  <a:lnTo>
                    <a:pt x="125" y="909"/>
                  </a:lnTo>
                  <a:lnTo>
                    <a:pt x="124" y="915"/>
                  </a:lnTo>
                  <a:lnTo>
                    <a:pt x="125" y="922"/>
                  </a:lnTo>
                  <a:lnTo>
                    <a:pt x="120" y="930"/>
                  </a:lnTo>
                  <a:lnTo>
                    <a:pt x="120" y="934"/>
                  </a:lnTo>
                  <a:lnTo>
                    <a:pt x="115" y="936"/>
                  </a:lnTo>
                  <a:lnTo>
                    <a:pt x="115" y="939"/>
                  </a:lnTo>
                  <a:lnTo>
                    <a:pt x="116" y="943"/>
                  </a:lnTo>
                  <a:lnTo>
                    <a:pt x="117" y="949"/>
                  </a:lnTo>
                  <a:lnTo>
                    <a:pt x="118" y="956"/>
                  </a:lnTo>
                  <a:lnTo>
                    <a:pt x="118" y="964"/>
                  </a:lnTo>
                  <a:lnTo>
                    <a:pt x="116" y="969"/>
                  </a:lnTo>
                  <a:lnTo>
                    <a:pt x="118" y="973"/>
                  </a:lnTo>
                  <a:lnTo>
                    <a:pt x="111" y="986"/>
                  </a:lnTo>
                  <a:lnTo>
                    <a:pt x="108" y="988"/>
                  </a:lnTo>
                  <a:lnTo>
                    <a:pt x="109" y="992"/>
                  </a:lnTo>
                  <a:lnTo>
                    <a:pt x="106" y="1003"/>
                  </a:lnTo>
                  <a:lnTo>
                    <a:pt x="106" y="1007"/>
                  </a:lnTo>
                  <a:lnTo>
                    <a:pt x="102" y="1016"/>
                  </a:lnTo>
                  <a:lnTo>
                    <a:pt x="103" y="1018"/>
                  </a:lnTo>
                  <a:lnTo>
                    <a:pt x="100" y="1018"/>
                  </a:lnTo>
                  <a:lnTo>
                    <a:pt x="104" y="1027"/>
                  </a:lnTo>
                  <a:lnTo>
                    <a:pt x="109" y="1027"/>
                  </a:lnTo>
                  <a:lnTo>
                    <a:pt x="112" y="1031"/>
                  </a:lnTo>
                  <a:lnTo>
                    <a:pt x="116" y="1031"/>
                  </a:lnTo>
                  <a:lnTo>
                    <a:pt x="122" y="1025"/>
                  </a:lnTo>
                  <a:lnTo>
                    <a:pt x="124" y="1031"/>
                  </a:lnTo>
                  <a:lnTo>
                    <a:pt x="127" y="1031"/>
                  </a:lnTo>
                  <a:lnTo>
                    <a:pt x="130" y="1031"/>
                  </a:lnTo>
                  <a:lnTo>
                    <a:pt x="132" y="1033"/>
                  </a:lnTo>
                  <a:lnTo>
                    <a:pt x="134" y="1033"/>
                  </a:lnTo>
                  <a:lnTo>
                    <a:pt x="136" y="1038"/>
                  </a:lnTo>
                  <a:lnTo>
                    <a:pt x="138" y="1042"/>
                  </a:lnTo>
                  <a:lnTo>
                    <a:pt x="142" y="1038"/>
                  </a:lnTo>
                  <a:lnTo>
                    <a:pt x="143" y="1040"/>
                  </a:lnTo>
                  <a:lnTo>
                    <a:pt x="145" y="1042"/>
                  </a:lnTo>
                  <a:lnTo>
                    <a:pt x="148" y="1046"/>
                  </a:lnTo>
                  <a:lnTo>
                    <a:pt x="150" y="1046"/>
                  </a:lnTo>
                  <a:lnTo>
                    <a:pt x="149" y="1040"/>
                  </a:lnTo>
                  <a:lnTo>
                    <a:pt x="151" y="1040"/>
                  </a:lnTo>
                  <a:lnTo>
                    <a:pt x="156" y="1044"/>
                  </a:lnTo>
                  <a:lnTo>
                    <a:pt x="156" y="1048"/>
                  </a:lnTo>
                  <a:lnTo>
                    <a:pt x="158" y="1055"/>
                  </a:lnTo>
                  <a:lnTo>
                    <a:pt x="156" y="1063"/>
                  </a:lnTo>
                  <a:lnTo>
                    <a:pt x="155" y="1065"/>
                  </a:lnTo>
                  <a:lnTo>
                    <a:pt x="155" y="1068"/>
                  </a:lnTo>
                  <a:lnTo>
                    <a:pt x="154" y="1070"/>
                  </a:lnTo>
                  <a:lnTo>
                    <a:pt x="153" y="1078"/>
                  </a:lnTo>
                  <a:lnTo>
                    <a:pt x="155" y="1083"/>
                  </a:lnTo>
                  <a:lnTo>
                    <a:pt x="155" y="1091"/>
                  </a:lnTo>
                  <a:lnTo>
                    <a:pt x="158" y="1096"/>
                  </a:lnTo>
                  <a:lnTo>
                    <a:pt x="163" y="1096"/>
                  </a:lnTo>
                  <a:lnTo>
                    <a:pt x="166" y="1096"/>
                  </a:lnTo>
                  <a:lnTo>
                    <a:pt x="168" y="1102"/>
                  </a:lnTo>
                  <a:lnTo>
                    <a:pt x="168" y="1104"/>
                  </a:lnTo>
                  <a:lnTo>
                    <a:pt x="166" y="1106"/>
                  </a:lnTo>
                  <a:lnTo>
                    <a:pt x="165" y="1108"/>
                  </a:lnTo>
                  <a:lnTo>
                    <a:pt x="163" y="1111"/>
                  </a:lnTo>
                  <a:lnTo>
                    <a:pt x="164" y="1125"/>
                  </a:lnTo>
                  <a:lnTo>
                    <a:pt x="166" y="1126"/>
                  </a:lnTo>
                  <a:lnTo>
                    <a:pt x="166" y="1128"/>
                  </a:lnTo>
                  <a:lnTo>
                    <a:pt x="169" y="1134"/>
                  </a:lnTo>
                  <a:lnTo>
                    <a:pt x="170" y="1134"/>
                  </a:lnTo>
                  <a:lnTo>
                    <a:pt x="172" y="1130"/>
                  </a:lnTo>
                  <a:lnTo>
                    <a:pt x="176" y="1128"/>
                  </a:lnTo>
                  <a:lnTo>
                    <a:pt x="180" y="1121"/>
                  </a:lnTo>
                  <a:lnTo>
                    <a:pt x="185" y="1123"/>
                  </a:lnTo>
                  <a:lnTo>
                    <a:pt x="188" y="1132"/>
                  </a:lnTo>
                  <a:lnTo>
                    <a:pt x="190" y="1134"/>
                  </a:lnTo>
                  <a:lnTo>
                    <a:pt x="193" y="1134"/>
                  </a:lnTo>
                  <a:lnTo>
                    <a:pt x="196" y="1136"/>
                  </a:lnTo>
                  <a:lnTo>
                    <a:pt x="200" y="1132"/>
                  </a:lnTo>
                  <a:lnTo>
                    <a:pt x="203" y="1132"/>
                  </a:lnTo>
                  <a:lnTo>
                    <a:pt x="205" y="1128"/>
                  </a:lnTo>
                  <a:lnTo>
                    <a:pt x="206" y="1128"/>
                  </a:lnTo>
                  <a:lnTo>
                    <a:pt x="210" y="1121"/>
                  </a:lnTo>
                  <a:lnTo>
                    <a:pt x="212" y="1119"/>
                  </a:lnTo>
                  <a:lnTo>
                    <a:pt x="214" y="1111"/>
                  </a:lnTo>
                  <a:lnTo>
                    <a:pt x="217" y="1108"/>
                  </a:lnTo>
                  <a:lnTo>
                    <a:pt x="219" y="1106"/>
                  </a:lnTo>
                  <a:lnTo>
                    <a:pt x="220" y="1106"/>
                  </a:lnTo>
                  <a:lnTo>
                    <a:pt x="223" y="1104"/>
                  </a:lnTo>
                  <a:lnTo>
                    <a:pt x="228" y="1102"/>
                  </a:lnTo>
                  <a:lnTo>
                    <a:pt x="234" y="1095"/>
                  </a:lnTo>
                  <a:lnTo>
                    <a:pt x="235" y="1095"/>
                  </a:lnTo>
                  <a:lnTo>
                    <a:pt x="235" y="1104"/>
                  </a:lnTo>
                  <a:lnTo>
                    <a:pt x="234" y="1111"/>
                  </a:lnTo>
                  <a:lnTo>
                    <a:pt x="239" y="1113"/>
                  </a:lnTo>
                  <a:lnTo>
                    <a:pt x="239" y="1121"/>
                  </a:lnTo>
                  <a:lnTo>
                    <a:pt x="236" y="1123"/>
                  </a:lnTo>
                  <a:lnTo>
                    <a:pt x="236" y="1125"/>
                  </a:lnTo>
                  <a:lnTo>
                    <a:pt x="241" y="1126"/>
                  </a:lnTo>
                  <a:lnTo>
                    <a:pt x="241" y="1136"/>
                  </a:lnTo>
                  <a:lnTo>
                    <a:pt x="240" y="1141"/>
                  </a:lnTo>
                  <a:lnTo>
                    <a:pt x="240" y="1147"/>
                  </a:lnTo>
                  <a:lnTo>
                    <a:pt x="242" y="1151"/>
                  </a:lnTo>
                  <a:lnTo>
                    <a:pt x="244" y="1153"/>
                  </a:lnTo>
                  <a:lnTo>
                    <a:pt x="243" y="1158"/>
                  </a:lnTo>
                  <a:lnTo>
                    <a:pt x="241" y="1162"/>
                  </a:lnTo>
                  <a:lnTo>
                    <a:pt x="243" y="1166"/>
                  </a:lnTo>
                  <a:lnTo>
                    <a:pt x="241" y="1171"/>
                  </a:lnTo>
                  <a:lnTo>
                    <a:pt x="243" y="1177"/>
                  </a:lnTo>
                  <a:lnTo>
                    <a:pt x="244" y="1181"/>
                  </a:lnTo>
                  <a:lnTo>
                    <a:pt x="248" y="1181"/>
                  </a:lnTo>
                  <a:lnTo>
                    <a:pt x="252" y="1177"/>
                  </a:lnTo>
                  <a:lnTo>
                    <a:pt x="256" y="1177"/>
                  </a:lnTo>
                  <a:lnTo>
                    <a:pt x="259" y="1175"/>
                  </a:lnTo>
                  <a:lnTo>
                    <a:pt x="263" y="1173"/>
                  </a:lnTo>
                  <a:lnTo>
                    <a:pt x="265" y="1175"/>
                  </a:lnTo>
                  <a:lnTo>
                    <a:pt x="267" y="1179"/>
                  </a:lnTo>
                  <a:lnTo>
                    <a:pt x="266" y="1184"/>
                  </a:lnTo>
                  <a:lnTo>
                    <a:pt x="268" y="1184"/>
                  </a:lnTo>
                  <a:lnTo>
                    <a:pt x="269" y="1183"/>
                  </a:lnTo>
                  <a:lnTo>
                    <a:pt x="271" y="1183"/>
                  </a:lnTo>
                  <a:lnTo>
                    <a:pt x="275" y="1190"/>
                  </a:lnTo>
                  <a:lnTo>
                    <a:pt x="279" y="1192"/>
                  </a:lnTo>
                  <a:lnTo>
                    <a:pt x="280" y="1186"/>
                  </a:lnTo>
                  <a:lnTo>
                    <a:pt x="280" y="1181"/>
                  </a:lnTo>
                  <a:lnTo>
                    <a:pt x="281" y="1183"/>
                  </a:lnTo>
                  <a:lnTo>
                    <a:pt x="283" y="1181"/>
                  </a:lnTo>
                  <a:lnTo>
                    <a:pt x="284" y="1175"/>
                  </a:lnTo>
                  <a:lnTo>
                    <a:pt x="282" y="1173"/>
                  </a:lnTo>
                  <a:lnTo>
                    <a:pt x="281" y="1171"/>
                  </a:lnTo>
                  <a:lnTo>
                    <a:pt x="279" y="1169"/>
                  </a:lnTo>
                  <a:lnTo>
                    <a:pt x="277" y="1166"/>
                  </a:lnTo>
                  <a:lnTo>
                    <a:pt x="277" y="1160"/>
                  </a:lnTo>
                  <a:lnTo>
                    <a:pt x="279" y="1147"/>
                  </a:lnTo>
                  <a:lnTo>
                    <a:pt x="278" y="1141"/>
                  </a:lnTo>
                  <a:lnTo>
                    <a:pt x="280" y="1138"/>
                  </a:lnTo>
                  <a:lnTo>
                    <a:pt x="279" y="1130"/>
                  </a:lnTo>
                  <a:lnTo>
                    <a:pt x="280" y="1128"/>
                  </a:lnTo>
                  <a:lnTo>
                    <a:pt x="282" y="1128"/>
                  </a:lnTo>
                  <a:lnTo>
                    <a:pt x="284" y="1125"/>
                  </a:lnTo>
                  <a:lnTo>
                    <a:pt x="284" y="1119"/>
                  </a:lnTo>
                  <a:lnTo>
                    <a:pt x="281" y="1117"/>
                  </a:lnTo>
                  <a:lnTo>
                    <a:pt x="280" y="1115"/>
                  </a:lnTo>
                  <a:lnTo>
                    <a:pt x="280" y="1108"/>
                  </a:lnTo>
                  <a:lnTo>
                    <a:pt x="279" y="1106"/>
                  </a:lnTo>
                  <a:lnTo>
                    <a:pt x="280" y="1102"/>
                  </a:lnTo>
                  <a:lnTo>
                    <a:pt x="282" y="1093"/>
                  </a:lnTo>
                  <a:lnTo>
                    <a:pt x="280" y="1089"/>
                  </a:lnTo>
                  <a:lnTo>
                    <a:pt x="280" y="1085"/>
                  </a:lnTo>
                  <a:lnTo>
                    <a:pt x="277" y="1082"/>
                  </a:lnTo>
                  <a:lnTo>
                    <a:pt x="278" y="1076"/>
                  </a:lnTo>
                  <a:lnTo>
                    <a:pt x="277" y="1074"/>
                  </a:lnTo>
                  <a:lnTo>
                    <a:pt x="275" y="1076"/>
                  </a:lnTo>
                  <a:lnTo>
                    <a:pt x="274" y="1074"/>
                  </a:lnTo>
                  <a:lnTo>
                    <a:pt x="273" y="1072"/>
                  </a:lnTo>
                  <a:lnTo>
                    <a:pt x="272" y="1070"/>
                  </a:lnTo>
                  <a:lnTo>
                    <a:pt x="273" y="1065"/>
                  </a:lnTo>
                  <a:lnTo>
                    <a:pt x="269" y="1050"/>
                  </a:lnTo>
                  <a:lnTo>
                    <a:pt x="271" y="1046"/>
                  </a:lnTo>
                  <a:lnTo>
                    <a:pt x="271" y="1044"/>
                  </a:lnTo>
                  <a:lnTo>
                    <a:pt x="269" y="1035"/>
                  </a:lnTo>
                  <a:lnTo>
                    <a:pt x="268" y="1033"/>
                  </a:lnTo>
                  <a:lnTo>
                    <a:pt x="268" y="1029"/>
                  </a:lnTo>
                  <a:lnTo>
                    <a:pt x="270" y="1025"/>
                  </a:lnTo>
                  <a:lnTo>
                    <a:pt x="273" y="1027"/>
                  </a:lnTo>
                  <a:lnTo>
                    <a:pt x="276" y="1020"/>
                  </a:lnTo>
                  <a:lnTo>
                    <a:pt x="276" y="1016"/>
                  </a:lnTo>
                  <a:lnTo>
                    <a:pt x="278" y="1014"/>
                  </a:lnTo>
                  <a:lnTo>
                    <a:pt x="277" y="1007"/>
                  </a:lnTo>
                  <a:lnTo>
                    <a:pt x="279" y="999"/>
                  </a:lnTo>
                  <a:lnTo>
                    <a:pt x="281" y="999"/>
                  </a:lnTo>
                  <a:lnTo>
                    <a:pt x="283" y="995"/>
                  </a:lnTo>
                  <a:lnTo>
                    <a:pt x="286" y="997"/>
                  </a:lnTo>
                  <a:lnTo>
                    <a:pt x="288" y="997"/>
                  </a:lnTo>
                  <a:lnTo>
                    <a:pt x="290" y="1007"/>
                  </a:lnTo>
                  <a:lnTo>
                    <a:pt x="292" y="1012"/>
                  </a:lnTo>
                  <a:lnTo>
                    <a:pt x="293" y="1014"/>
                  </a:lnTo>
                  <a:lnTo>
                    <a:pt x="295" y="1012"/>
                  </a:lnTo>
                  <a:lnTo>
                    <a:pt x="296" y="1007"/>
                  </a:lnTo>
                  <a:lnTo>
                    <a:pt x="299" y="1009"/>
                  </a:lnTo>
                  <a:lnTo>
                    <a:pt x="301" y="1005"/>
                  </a:lnTo>
                  <a:lnTo>
                    <a:pt x="303" y="1005"/>
                  </a:lnTo>
                  <a:lnTo>
                    <a:pt x="305" y="1005"/>
                  </a:lnTo>
                  <a:lnTo>
                    <a:pt x="310" y="1009"/>
                  </a:lnTo>
                  <a:lnTo>
                    <a:pt x="311" y="1014"/>
                  </a:lnTo>
                  <a:lnTo>
                    <a:pt x="312" y="1009"/>
                  </a:lnTo>
                  <a:lnTo>
                    <a:pt x="318" y="1010"/>
                  </a:lnTo>
                  <a:lnTo>
                    <a:pt x="320" y="1012"/>
                  </a:lnTo>
                  <a:lnTo>
                    <a:pt x="319" y="1005"/>
                  </a:lnTo>
                  <a:lnTo>
                    <a:pt x="320" y="1005"/>
                  </a:lnTo>
                  <a:lnTo>
                    <a:pt x="321" y="999"/>
                  </a:lnTo>
                  <a:lnTo>
                    <a:pt x="324" y="992"/>
                  </a:lnTo>
                  <a:lnTo>
                    <a:pt x="326" y="992"/>
                  </a:lnTo>
                  <a:lnTo>
                    <a:pt x="326" y="988"/>
                  </a:lnTo>
                  <a:lnTo>
                    <a:pt x="328" y="986"/>
                  </a:lnTo>
                  <a:lnTo>
                    <a:pt x="330" y="980"/>
                  </a:lnTo>
                  <a:lnTo>
                    <a:pt x="329" y="975"/>
                  </a:lnTo>
                  <a:lnTo>
                    <a:pt x="333" y="973"/>
                  </a:lnTo>
                  <a:lnTo>
                    <a:pt x="334" y="967"/>
                  </a:lnTo>
                  <a:lnTo>
                    <a:pt x="335" y="964"/>
                  </a:lnTo>
                  <a:lnTo>
                    <a:pt x="339" y="962"/>
                  </a:lnTo>
                  <a:lnTo>
                    <a:pt x="341" y="965"/>
                  </a:lnTo>
                  <a:lnTo>
                    <a:pt x="343" y="973"/>
                  </a:lnTo>
                  <a:lnTo>
                    <a:pt x="344" y="969"/>
                  </a:lnTo>
                  <a:lnTo>
                    <a:pt x="346" y="969"/>
                  </a:lnTo>
                  <a:lnTo>
                    <a:pt x="349" y="975"/>
                  </a:lnTo>
                  <a:lnTo>
                    <a:pt x="352" y="975"/>
                  </a:lnTo>
                  <a:lnTo>
                    <a:pt x="353" y="977"/>
                  </a:lnTo>
                  <a:lnTo>
                    <a:pt x="355" y="980"/>
                  </a:lnTo>
                  <a:lnTo>
                    <a:pt x="358" y="986"/>
                  </a:lnTo>
                  <a:lnTo>
                    <a:pt x="361" y="986"/>
                  </a:lnTo>
                  <a:lnTo>
                    <a:pt x="364" y="992"/>
                  </a:lnTo>
                  <a:lnTo>
                    <a:pt x="364" y="999"/>
                  </a:lnTo>
                  <a:lnTo>
                    <a:pt x="366" y="1003"/>
                  </a:lnTo>
                  <a:lnTo>
                    <a:pt x="366" y="1007"/>
                  </a:lnTo>
                  <a:lnTo>
                    <a:pt x="370" y="1009"/>
                  </a:lnTo>
                  <a:lnTo>
                    <a:pt x="373" y="1014"/>
                  </a:lnTo>
                  <a:lnTo>
                    <a:pt x="376" y="1014"/>
                  </a:lnTo>
                  <a:lnTo>
                    <a:pt x="376" y="1007"/>
                  </a:lnTo>
                  <a:lnTo>
                    <a:pt x="378" y="1005"/>
                  </a:lnTo>
                  <a:lnTo>
                    <a:pt x="380" y="1003"/>
                  </a:lnTo>
                  <a:lnTo>
                    <a:pt x="382" y="999"/>
                  </a:lnTo>
                  <a:lnTo>
                    <a:pt x="383" y="1001"/>
                  </a:lnTo>
                  <a:lnTo>
                    <a:pt x="384" y="999"/>
                  </a:lnTo>
                  <a:lnTo>
                    <a:pt x="383" y="992"/>
                  </a:lnTo>
                  <a:lnTo>
                    <a:pt x="385" y="984"/>
                  </a:lnTo>
                  <a:lnTo>
                    <a:pt x="389" y="986"/>
                  </a:lnTo>
                  <a:lnTo>
                    <a:pt x="390" y="982"/>
                  </a:lnTo>
                  <a:lnTo>
                    <a:pt x="393" y="980"/>
                  </a:lnTo>
                  <a:lnTo>
                    <a:pt x="393" y="973"/>
                  </a:lnTo>
                  <a:lnTo>
                    <a:pt x="396" y="967"/>
                  </a:lnTo>
                  <a:lnTo>
                    <a:pt x="396" y="964"/>
                  </a:lnTo>
                  <a:lnTo>
                    <a:pt x="397" y="962"/>
                  </a:lnTo>
                  <a:lnTo>
                    <a:pt x="401" y="967"/>
                  </a:lnTo>
                  <a:lnTo>
                    <a:pt x="404" y="973"/>
                  </a:lnTo>
                  <a:lnTo>
                    <a:pt x="403" y="977"/>
                  </a:lnTo>
                  <a:lnTo>
                    <a:pt x="405" y="982"/>
                  </a:lnTo>
                  <a:lnTo>
                    <a:pt x="407" y="992"/>
                  </a:lnTo>
                  <a:lnTo>
                    <a:pt x="408" y="995"/>
                  </a:lnTo>
                  <a:lnTo>
                    <a:pt x="409" y="995"/>
                  </a:lnTo>
                  <a:lnTo>
                    <a:pt x="410" y="994"/>
                  </a:lnTo>
                  <a:lnTo>
                    <a:pt x="413" y="986"/>
                  </a:lnTo>
                  <a:lnTo>
                    <a:pt x="412" y="980"/>
                  </a:lnTo>
                  <a:lnTo>
                    <a:pt x="416" y="971"/>
                  </a:lnTo>
                  <a:lnTo>
                    <a:pt x="418" y="967"/>
                  </a:lnTo>
                  <a:lnTo>
                    <a:pt x="423" y="979"/>
                  </a:lnTo>
                  <a:lnTo>
                    <a:pt x="426" y="984"/>
                  </a:lnTo>
                  <a:lnTo>
                    <a:pt x="430" y="994"/>
                  </a:lnTo>
                  <a:lnTo>
                    <a:pt x="433" y="1003"/>
                  </a:lnTo>
                  <a:lnTo>
                    <a:pt x="440" y="1010"/>
                  </a:lnTo>
                  <a:lnTo>
                    <a:pt x="443" y="1009"/>
                  </a:lnTo>
                  <a:lnTo>
                    <a:pt x="443" y="1001"/>
                  </a:lnTo>
                  <a:lnTo>
                    <a:pt x="445" y="992"/>
                  </a:lnTo>
                  <a:lnTo>
                    <a:pt x="444" y="988"/>
                  </a:lnTo>
                  <a:lnTo>
                    <a:pt x="446" y="980"/>
                  </a:lnTo>
                  <a:lnTo>
                    <a:pt x="452" y="967"/>
                  </a:lnTo>
                  <a:lnTo>
                    <a:pt x="459" y="965"/>
                  </a:lnTo>
                  <a:lnTo>
                    <a:pt x="462" y="964"/>
                  </a:lnTo>
                  <a:lnTo>
                    <a:pt x="461" y="973"/>
                  </a:lnTo>
                  <a:lnTo>
                    <a:pt x="462" y="979"/>
                  </a:lnTo>
                  <a:lnTo>
                    <a:pt x="465" y="980"/>
                  </a:lnTo>
                  <a:lnTo>
                    <a:pt x="468" y="986"/>
                  </a:lnTo>
                  <a:lnTo>
                    <a:pt x="470" y="986"/>
                  </a:lnTo>
                  <a:lnTo>
                    <a:pt x="471" y="982"/>
                  </a:lnTo>
                  <a:lnTo>
                    <a:pt x="479" y="973"/>
                  </a:lnTo>
                  <a:lnTo>
                    <a:pt x="483" y="967"/>
                  </a:lnTo>
                  <a:lnTo>
                    <a:pt x="484" y="964"/>
                  </a:lnTo>
                  <a:lnTo>
                    <a:pt x="485" y="969"/>
                  </a:lnTo>
                  <a:lnTo>
                    <a:pt x="489" y="967"/>
                  </a:lnTo>
                  <a:lnTo>
                    <a:pt x="495" y="969"/>
                  </a:lnTo>
                  <a:lnTo>
                    <a:pt x="498" y="958"/>
                  </a:lnTo>
                  <a:lnTo>
                    <a:pt x="504" y="952"/>
                  </a:lnTo>
                  <a:lnTo>
                    <a:pt x="503" y="949"/>
                  </a:lnTo>
                  <a:lnTo>
                    <a:pt x="502" y="936"/>
                  </a:lnTo>
                  <a:lnTo>
                    <a:pt x="501" y="926"/>
                  </a:lnTo>
                  <a:lnTo>
                    <a:pt x="505" y="926"/>
                  </a:lnTo>
                  <a:lnTo>
                    <a:pt x="507" y="919"/>
                  </a:lnTo>
                  <a:lnTo>
                    <a:pt x="511" y="921"/>
                  </a:lnTo>
                  <a:lnTo>
                    <a:pt x="511" y="915"/>
                  </a:lnTo>
                  <a:lnTo>
                    <a:pt x="514" y="917"/>
                  </a:lnTo>
                  <a:lnTo>
                    <a:pt x="520" y="907"/>
                  </a:lnTo>
                  <a:lnTo>
                    <a:pt x="522" y="909"/>
                  </a:lnTo>
                  <a:lnTo>
                    <a:pt x="526" y="906"/>
                  </a:lnTo>
                  <a:lnTo>
                    <a:pt x="530" y="906"/>
                  </a:lnTo>
                  <a:lnTo>
                    <a:pt x="532" y="902"/>
                  </a:lnTo>
                  <a:lnTo>
                    <a:pt x="538" y="891"/>
                  </a:lnTo>
                  <a:lnTo>
                    <a:pt x="541" y="902"/>
                  </a:lnTo>
                  <a:lnTo>
                    <a:pt x="543" y="906"/>
                  </a:lnTo>
                  <a:lnTo>
                    <a:pt x="545" y="904"/>
                  </a:lnTo>
                  <a:lnTo>
                    <a:pt x="549" y="913"/>
                  </a:lnTo>
                  <a:lnTo>
                    <a:pt x="549" y="917"/>
                  </a:lnTo>
                  <a:lnTo>
                    <a:pt x="551" y="919"/>
                  </a:lnTo>
                  <a:lnTo>
                    <a:pt x="555" y="904"/>
                  </a:lnTo>
                  <a:lnTo>
                    <a:pt x="562" y="896"/>
                  </a:lnTo>
                  <a:lnTo>
                    <a:pt x="562" y="891"/>
                  </a:lnTo>
                  <a:lnTo>
                    <a:pt x="575" y="874"/>
                  </a:lnTo>
                  <a:lnTo>
                    <a:pt x="584" y="885"/>
                  </a:lnTo>
                  <a:lnTo>
                    <a:pt x="593" y="874"/>
                  </a:lnTo>
                  <a:lnTo>
                    <a:pt x="598" y="823"/>
                  </a:lnTo>
                  <a:lnTo>
                    <a:pt x="589" y="790"/>
                  </a:lnTo>
                  <a:lnTo>
                    <a:pt x="582" y="788"/>
                  </a:lnTo>
                  <a:lnTo>
                    <a:pt x="579" y="791"/>
                  </a:lnTo>
                  <a:lnTo>
                    <a:pt x="578" y="799"/>
                  </a:lnTo>
                  <a:lnTo>
                    <a:pt x="571" y="801"/>
                  </a:lnTo>
                  <a:lnTo>
                    <a:pt x="571" y="795"/>
                  </a:lnTo>
                  <a:lnTo>
                    <a:pt x="562" y="799"/>
                  </a:lnTo>
                  <a:lnTo>
                    <a:pt x="559" y="784"/>
                  </a:lnTo>
                  <a:lnTo>
                    <a:pt x="554" y="786"/>
                  </a:lnTo>
                  <a:lnTo>
                    <a:pt x="551" y="801"/>
                  </a:lnTo>
                  <a:lnTo>
                    <a:pt x="546" y="799"/>
                  </a:lnTo>
                  <a:lnTo>
                    <a:pt x="539" y="788"/>
                  </a:lnTo>
                  <a:lnTo>
                    <a:pt x="533" y="793"/>
                  </a:lnTo>
                  <a:lnTo>
                    <a:pt x="529" y="780"/>
                  </a:lnTo>
                  <a:lnTo>
                    <a:pt x="532" y="778"/>
                  </a:lnTo>
                  <a:lnTo>
                    <a:pt x="530" y="756"/>
                  </a:lnTo>
                  <a:lnTo>
                    <a:pt x="524" y="748"/>
                  </a:lnTo>
                  <a:lnTo>
                    <a:pt x="524" y="743"/>
                  </a:lnTo>
                  <a:lnTo>
                    <a:pt x="519" y="739"/>
                  </a:lnTo>
                  <a:lnTo>
                    <a:pt x="514" y="743"/>
                  </a:lnTo>
                  <a:lnTo>
                    <a:pt x="502" y="735"/>
                  </a:lnTo>
                  <a:lnTo>
                    <a:pt x="498" y="737"/>
                  </a:lnTo>
                  <a:lnTo>
                    <a:pt x="498" y="754"/>
                  </a:lnTo>
                  <a:lnTo>
                    <a:pt x="491" y="747"/>
                  </a:lnTo>
                  <a:lnTo>
                    <a:pt x="491" y="743"/>
                  </a:lnTo>
                  <a:lnTo>
                    <a:pt x="487" y="730"/>
                  </a:lnTo>
                  <a:lnTo>
                    <a:pt x="482" y="705"/>
                  </a:lnTo>
                  <a:lnTo>
                    <a:pt x="487" y="694"/>
                  </a:lnTo>
                  <a:lnTo>
                    <a:pt x="487" y="683"/>
                  </a:lnTo>
                  <a:lnTo>
                    <a:pt x="499" y="657"/>
                  </a:lnTo>
                  <a:lnTo>
                    <a:pt x="498" y="647"/>
                  </a:lnTo>
                  <a:lnTo>
                    <a:pt x="502" y="632"/>
                  </a:lnTo>
                  <a:lnTo>
                    <a:pt x="501" y="627"/>
                  </a:lnTo>
                  <a:lnTo>
                    <a:pt x="503" y="627"/>
                  </a:lnTo>
                  <a:lnTo>
                    <a:pt x="506" y="632"/>
                  </a:lnTo>
                  <a:lnTo>
                    <a:pt x="507" y="630"/>
                  </a:lnTo>
                  <a:lnTo>
                    <a:pt x="507" y="619"/>
                  </a:lnTo>
                  <a:lnTo>
                    <a:pt x="502" y="617"/>
                  </a:lnTo>
                  <a:lnTo>
                    <a:pt x="500" y="614"/>
                  </a:lnTo>
                  <a:lnTo>
                    <a:pt x="497" y="614"/>
                  </a:lnTo>
                  <a:lnTo>
                    <a:pt x="496" y="604"/>
                  </a:lnTo>
                  <a:lnTo>
                    <a:pt x="489" y="597"/>
                  </a:lnTo>
                  <a:lnTo>
                    <a:pt x="491" y="578"/>
                  </a:lnTo>
                  <a:lnTo>
                    <a:pt x="482" y="587"/>
                  </a:lnTo>
                  <a:lnTo>
                    <a:pt x="481" y="584"/>
                  </a:lnTo>
                  <a:lnTo>
                    <a:pt x="482" y="580"/>
                  </a:lnTo>
                  <a:lnTo>
                    <a:pt x="482" y="571"/>
                  </a:lnTo>
                  <a:lnTo>
                    <a:pt x="476" y="569"/>
                  </a:lnTo>
                  <a:lnTo>
                    <a:pt x="474" y="559"/>
                  </a:lnTo>
                  <a:lnTo>
                    <a:pt x="476" y="544"/>
                  </a:lnTo>
                  <a:lnTo>
                    <a:pt x="478" y="548"/>
                  </a:lnTo>
                  <a:lnTo>
                    <a:pt x="483" y="529"/>
                  </a:lnTo>
                  <a:lnTo>
                    <a:pt x="482" y="524"/>
                  </a:lnTo>
                  <a:lnTo>
                    <a:pt x="487" y="509"/>
                  </a:lnTo>
                  <a:lnTo>
                    <a:pt x="487" y="498"/>
                  </a:lnTo>
                  <a:lnTo>
                    <a:pt x="491" y="496"/>
                  </a:lnTo>
                  <a:lnTo>
                    <a:pt x="496" y="464"/>
                  </a:lnTo>
                  <a:lnTo>
                    <a:pt x="500" y="462"/>
                  </a:lnTo>
                  <a:lnTo>
                    <a:pt x="501" y="447"/>
                  </a:lnTo>
                  <a:lnTo>
                    <a:pt x="495" y="425"/>
                  </a:lnTo>
                  <a:lnTo>
                    <a:pt x="490" y="425"/>
                  </a:lnTo>
                  <a:lnTo>
                    <a:pt x="487" y="410"/>
                  </a:lnTo>
                  <a:lnTo>
                    <a:pt x="484" y="408"/>
                  </a:lnTo>
                  <a:lnTo>
                    <a:pt x="480" y="419"/>
                  </a:lnTo>
                  <a:lnTo>
                    <a:pt x="465" y="415"/>
                  </a:lnTo>
                  <a:lnTo>
                    <a:pt x="461" y="432"/>
                  </a:lnTo>
                  <a:lnTo>
                    <a:pt x="446" y="432"/>
                  </a:lnTo>
                  <a:lnTo>
                    <a:pt x="440" y="355"/>
                  </a:lnTo>
                  <a:lnTo>
                    <a:pt x="437" y="352"/>
                  </a:lnTo>
                  <a:lnTo>
                    <a:pt x="433" y="357"/>
                  </a:lnTo>
                  <a:lnTo>
                    <a:pt x="432" y="350"/>
                  </a:lnTo>
                  <a:lnTo>
                    <a:pt x="435" y="350"/>
                  </a:lnTo>
                  <a:lnTo>
                    <a:pt x="433" y="346"/>
                  </a:lnTo>
                  <a:lnTo>
                    <a:pt x="444" y="325"/>
                  </a:lnTo>
                  <a:lnTo>
                    <a:pt x="447" y="324"/>
                  </a:lnTo>
                  <a:lnTo>
                    <a:pt x="456" y="299"/>
                  </a:lnTo>
                  <a:lnTo>
                    <a:pt x="461" y="301"/>
                  </a:lnTo>
                  <a:lnTo>
                    <a:pt x="462" y="309"/>
                  </a:lnTo>
                  <a:lnTo>
                    <a:pt x="468" y="316"/>
                  </a:lnTo>
                  <a:lnTo>
                    <a:pt x="470" y="324"/>
                  </a:lnTo>
                  <a:lnTo>
                    <a:pt x="472" y="320"/>
                  </a:lnTo>
                  <a:lnTo>
                    <a:pt x="474" y="322"/>
                  </a:lnTo>
                  <a:lnTo>
                    <a:pt x="484" y="297"/>
                  </a:lnTo>
                  <a:lnTo>
                    <a:pt x="498" y="316"/>
                  </a:lnTo>
                  <a:lnTo>
                    <a:pt x="512" y="322"/>
                  </a:lnTo>
                  <a:lnTo>
                    <a:pt x="514" y="318"/>
                  </a:lnTo>
                  <a:lnTo>
                    <a:pt x="517" y="325"/>
                  </a:lnTo>
                  <a:lnTo>
                    <a:pt x="526" y="312"/>
                  </a:lnTo>
                  <a:lnTo>
                    <a:pt x="537" y="309"/>
                  </a:lnTo>
                  <a:lnTo>
                    <a:pt x="539" y="314"/>
                  </a:lnTo>
                  <a:lnTo>
                    <a:pt x="545" y="294"/>
                  </a:lnTo>
                  <a:lnTo>
                    <a:pt x="544" y="290"/>
                  </a:lnTo>
                  <a:lnTo>
                    <a:pt x="548" y="277"/>
                  </a:lnTo>
                  <a:lnTo>
                    <a:pt x="547" y="267"/>
                  </a:lnTo>
                  <a:lnTo>
                    <a:pt x="549" y="252"/>
                  </a:lnTo>
                  <a:lnTo>
                    <a:pt x="545" y="247"/>
                  </a:lnTo>
                  <a:lnTo>
                    <a:pt x="544" y="239"/>
                  </a:lnTo>
                  <a:lnTo>
                    <a:pt x="548" y="232"/>
                  </a:lnTo>
                  <a:lnTo>
                    <a:pt x="545" y="222"/>
                  </a:lnTo>
                  <a:lnTo>
                    <a:pt x="541" y="222"/>
                  </a:lnTo>
                  <a:lnTo>
                    <a:pt x="541" y="213"/>
                  </a:lnTo>
                  <a:lnTo>
                    <a:pt x="533" y="209"/>
                  </a:lnTo>
                  <a:lnTo>
                    <a:pt x="526" y="215"/>
                  </a:lnTo>
                  <a:lnTo>
                    <a:pt x="525" y="224"/>
                  </a:lnTo>
                  <a:lnTo>
                    <a:pt x="521" y="236"/>
                  </a:lnTo>
                  <a:lnTo>
                    <a:pt x="507" y="237"/>
                  </a:lnTo>
                  <a:lnTo>
                    <a:pt x="500" y="243"/>
                  </a:lnTo>
                  <a:lnTo>
                    <a:pt x="490" y="230"/>
                  </a:lnTo>
                  <a:lnTo>
                    <a:pt x="482" y="213"/>
                  </a:lnTo>
                  <a:lnTo>
                    <a:pt x="491" y="206"/>
                  </a:lnTo>
                  <a:lnTo>
                    <a:pt x="494" y="198"/>
                  </a:lnTo>
                  <a:lnTo>
                    <a:pt x="491" y="191"/>
                  </a:lnTo>
                  <a:lnTo>
                    <a:pt x="494" y="185"/>
                  </a:lnTo>
                  <a:lnTo>
                    <a:pt x="487" y="172"/>
                  </a:lnTo>
                  <a:lnTo>
                    <a:pt x="484" y="174"/>
                  </a:lnTo>
                  <a:lnTo>
                    <a:pt x="482" y="168"/>
                  </a:lnTo>
                  <a:lnTo>
                    <a:pt x="481" y="140"/>
                  </a:lnTo>
                  <a:lnTo>
                    <a:pt x="492" y="131"/>
                  </a:lnTo>
                  <a:lnTo>
                    <a:pt x="493" y="127"/>
                  </a:lnTo>
                  <a:lnTo>
                    <a:pt x="490" y="125"/>
                  </a:lnTo>
                  <a:lnTo>
                    <a:pt x="484" y="127"/>
                  </a:lnTo>
                  <a:lnTo>
                    <a:pt x="481" y="121"/>
                  </a:lnTo>
                  <a:lnTo>
                    <a:pt x="471" y="129"/>
                  </a:lnTo>
                  <a:lnTo>
                    <a:pt x="469" y="125"/>
                  </a:lnTo>
                  <a:lnTo>
                    <a:pt x="462" y="127"/>
                  </a:lnTo>
                  <a:lnTo>
                    <a:pt x="457" y="123"/>
                  </a:lnTo>
                  <a:lnTo>
                    <a:pt x="456" y="118"/>
                  </a:lnTo>
                  <a:lnTo>
                    <a:pt x="451" y="136"/>
                  </a:lnTo>
                  <a:lnTo>
                    <a:pt x="451" y="148"/>
                  </a:lnTo>
                  <a:lnTo>
                    <a:pt x="455" y="164"/>
                  </a:lnTo>
                  <a:lnTo>
                    <a:pt x="455" y="178"/>
                  </a:lnTo>
                  <a:lnTo>
                    <a:pt x="444" y="191"/>
                  </a:lnTo>
                  <a:lnTo>
                    <a:pt x="440" y="183"/>
                  </a:lnTo>
                  <a:lnTo>
                    <a:pt x="426" y="202"/>
                  </a:lnTo>
                  <a:lnTo>
                    <a:pt x="426" y="207"/>
                  </a:lnTo>
                  <a:lnTo>
                    <a:pt x="424" y="213"/>
                  </a:lnTo>
                  <a:lnTo>
                    <a:pt x="428" y="215"/>
                  </a:lnTo>
                  <a:lnTo>
                    <a:pt x="428" y="222"/>
                  </a:lnTo>
                  <a:lnTo>
                    <a:pt x="432" y="226"/>
                  </a:lnTo>
                  <a:lnTo>
                    <a:pt x="429" y="232"/>
                  </a:lnTo>
                  <a:lnTo>
                    <a:pt x="428" y="247"/>
                  </a:lnTo>
                  <a:lnTo>
                    <a:pt x="412" y="271"/>
                  </a:lnTo>
                  <a:lnTo>
                    <a:pt x="413" y="280"/>
                  </a:lnTo>
                  <a:lnTo>
                    <a:pt x="409" y="280"/>
                  </a:lnTo>
                  <a:lnTo>
                    <a:pt x="401" y="305"/>
                  </a:lnTo>
                  <a:lnTo>
                    <a:pt x="391" y="307"/>
                  </a:lnTo>
                  <a:lnTo>
                    <a:pt x="390" y="299"/>
                  </a:lnTo>
                  <a:lnTo>
                    <a:pt x="385" y="303"/>
                  </a:lnTo>
                  <a:lnTo>
                    <a:pt x="382" y="348"/>
                  </a:lnTo>
                  <a:lnTo>
                    <a:pt x="388" y="374"/>
                  </a:lnTo>
                  <a:lnTo>
                    <a:pt x="387" y="447"/>
                  </a:lnTo>
                  <a:lnTo>
                    <a:pt x="380" y="443"/>
                  </a:lnTo>
                  <a:lnTo>
                    <a:pt x="366" y="464"/>
                  </a:lnTo>
                  <a:lnTo>
                    <a:pt x="361" y="456"/>
                  </a:lnTo>
                  <a:lnTo>
                    <a:pt x="363" y="443"/>
                  </a:lnTo>
                  <a:lnTo>
                    <a:pt x="359" y="441"/>
                  </a:lnTo>
                  <a:lnTo>
                    <a:pt x="347" y="449"/>
                  </a:lnTo>
                  <a:lnTo>
                    <a:pt x="331" y="468"/>
                  </a:lnTo>
                  <a:lnTo>
                    <a:pt x="323" y="484"/>
                  </a:lnTo>
                  <a:lnTo>
                    <a:pt x="313" y="475"/>
                  </a:lnTo>
                  <a:lnTo>
                    <a:pt x="308" y="484"/>
                  </a:lnTo>
                  <a:lnTo>
                    <a:pt x="302" y="458"/>
                  </a:lnTo>
                  <a:lnTo>
                    <a:pt x="296" y="456"/>
                  </a:lnTo>
                  <a:lnTo>
                    <a:pt x="295" y="460"/>
                  </a:lnTo>
                  <a:lnTo>
                    <a:pt x="293" y="445"/>
                  </a:lnTo>
                  <a:lnTo>
                    <a:pt x="296" y="445"/>
                  </a:lnTo>
                  <a:lnTo>
                    <a:pt x="296" y="432"/>
                  </a:lnTo>
                  <a:lnTo>
                    <a:pt x="280" y="410"/>
                  </a:lnTo>
                  <a:lnTo>
                    <a:pt x="285" y="374"/>
                  </a:lnTo>
                  <a:lnTo>
                    <a:pt x="282" y="382"/>
                  </a:lnTo>
                  <a:lnTo>
                    <a:pt x="278" y="359"/>
                  </a:lnTo>
                  <a:lnTo>
                    <a:pt x="274" y="357"/>
                  </a:lnTo>
                  <a:lnTo>
                    <a:pt x="270" y="344"/>
                  </a:lnTo>
                  <a:lnTo>
                    <a:pt x="266" y="342"/>
                  </a:lnTo>
                  <a:lnTo>
                    <a:pt x="266" y="310"/>
                  </a:lnTo>
                  <a:lnTo>
                    <a:pt x="261" y="312"/>
                  </a:lnTo>
                  <a:lnTo>
                    <a:pt x="262" y="301"/>
                  </a:lnTo>
                  <a:lnTo>
                    <a:pt x="258" y="295"/>
                  </a:lnTo>
                  <a:lnTo>
                    <a:pt x="255" y="273"/>
                  </a:lnTo>
                  <a:lnTo>
                    <a:pt x="252" y="271"/>
                  </a:lnTo>
                  <a:lnTo>
                    <a:pt x="252" y="251"/>
                  </a:lnTo>
                  <a:lnTo>
                    <a:pt x="249" y="247"/>
                  </a:lnTo>
                  <a:lnTo>
                    <a:pt x="249" y="241"/>
                  </a:lnTo>
                  <a:lnTo>
                    <a:pt x="245" y="236"/>
                  </a:lnTo>
                  <a:lnTo>
                    <a:pt x="239" y="204"/>
                  </a:lnTo>
                  <a:lnTo>
                    <a:pt x="229" y="217"/>
                  </a:lnTo>
                  <a:lnTo>
                    <a:pt x="224" y="209"/>
                  </a:lnTo>
                  <a:lnTo>
                    <a:pt x="215" y="228"/>
                  </a:lnTo>
                  <a:lnTo>
                    <a:pt x="213" y="226"/>
                  </a:lnTo>
                  <a:lnTo>
                    <a:pt x="215" y="211"/>
                  </a:lnTo>
                  <a:lnTo>
                    <a:pt x="206" y="202"/>
                  </a:lnTo>
                  <a:lnTo>
                    <a:pt x="207" y="196"/>
                  </a:lnTo>
                  <a:lnTo>
                    <a:pt x="201" y="183"/>
                  </a:lnTo>
                  <a:lnTo>
                    <a:pt x="196" y="164"/>
                  </a:lnTo>
                  <a:lnTo>
                    <a:pt x="197" y="161"/>
                  </a:lnTo>
                  <a:lnTo>
                    <a:pt x="206" y="159"/>
                  </a:lnTo>
                  <a:lnTo>
                    <a:pt x="207" y="155"/>
                  </a:lnTo>
                  <a:lnTo>
                    <a:pt x="206" y="146"/>
                  </a:lnTo>
                  <a:lnTo>
                    <a:pt x="208" y="142"/>
                  </a:lnTo>
                  <a:lnTo>
                    <a:pt x="202" y="133"/>
                  </a:lnTo>
                  <a:lnTo>
                    <a:pt x="201" y="121"/>
                  </a:lnTo>
                  <a:lnTo>
                    <a:pt x="196" y="112"/>
                  </a:lnTo>
                  <a:lnTo>
                    <a:pt x="197" y="108"/>
                  </a:lnTo>
                  <a:lnTo>
                    <a:pt x="193" y="99"/>
                  </a:lnTo>
                  <a:lnTo>
                    <a:pt x="188" y="101"/>
                  </a:lnTo>
                  <a:lnTo>
                    <a:pt x="186" y="99"/>
                  </a:lnTo>
                  <a:lnTo>
                    <a:pt x="189" y="88"/>
                  </a:lnTo>
                  <a:lnTo>
                    <a:pt x="181" y="75"/>
                  </a:lnTo>
                  <a:lnTo>
                    <a:pt x="181" y="61"/>
                  </a:lnTo>
                  <a:lnTo>
                    <a:pt x="175" y="67"/>
                  </a:lnTo>
                  <a:lnTo>
                    <a:pt x="173" y="75"/>
                  </a:lnTo>
                  <a:lnTo>
                    <a:pt x="169" y="80"/>
                  </a:lnTo>
                  <a:lnTo>
                    <a:pt x="166" y="93"/>
                  </a:lnTo>
                  <a:lnTo>
                    <a:pt x="156" y="105"/>
                  </a:lnTo>
                  <a:lnTo>
                    <a:pt x="158" y="114"/>
                  </a:lnTo>
                  <a:lnTo>
                    <a:pt x="156" y="125"/>
                  </a:lnTo>
                  <a:lnTo>
                    <a:pt x="158" y="134"/>
                  </a:lnTo>
                  <a:lnTo>
                    <a:pt x="156" y="142"/>
                  </a:lnTo>
                  <a:lnTo>
                    <a:pt x="155" y="155"/>
                  </a:lnTo>
                  <a:lnTo>
                    <a:pt x="143" y="120"/>
                  </a:lnTo>
                  <a:lnTo>
                    <a:pt x="145" y="93"/>
                  </a:lnTo>
                  <a:lnTo>
                    <a:pt x="142" y="58"/>
                  </a:lnTo>
                  <a:lnTo>
                    <a:pt x="144" y="47"/>
                  </a:lnTo>
                  <a:lnTo>
                    <a:pt x="143" y="0"/>
                  </a:lnTo>
                  <a:lnTo>
                    <a:pt x="135" y="2"/>
                  </a:lnTo>
                  <a:lnTo>
                    <a:pt x="136" y="26"/>
                  </a:lnTo>
                  <a:lnTo>
                    <a:pt x="129" y="41"/>
                  </a:lnTo>
                  <a:lnTo>
                    <a:pt x="132" y="54"/>
                  </a:lnTo>
                  <a:lnTo>
                    <a:pt x="123" y="58"/>
                  </a:lnTo>
                  <a:lnTo>
                    <a:pt x="121" y="30"/>
                  </a:lnTo>
                  <a:lnTo>
                    <a:pt x="110" y="32"/>
                  </a:lnTo>
                  <a:lnTo>
                    <a:pt x="112" y="65"/>
                  </a:lnTo>
                  <a:lnTo>
                    <a:pt x="108" y="73"/>
                  </a:lnTo>
                  <a:lnTo>
                    <a:pt x="106" y="101"/>
                  </a:lnTo>
                  <a:lnTo>
                    <a:pt x="112" y="123"/>
                  </a:lnTo>
                  <a:lnTo>
                    <a:pt x="109" y="140"/>
                  </a:lnTo>
                  <a:lnTo>
                    <a:pt x="103" y="148"/>
                  </a:lnTo>
                  <a:lnTo>
                    <a:pt x="99" y="144"/>
                  </a:lnTo>
                  <a:lnTo>
                    <a:pt x="90" y="153"/>
                  </a:lnTo>
                  <a:lnTo>
                    <a:pt x="88" y="149"/>
                  </a:lnTo>
                  <a:lnTo>
                    <a:pt x="88" y="131"/>
                  </a:lnTo>
                  <a:lnTo>
                    <a:pt x="81" y="112"/>
                  </a:lnTo>
                  <a:lnTo>
                    <a:pt x="78" y="114"/>
                  </a:lnTo>
                  <a:lnTo>
                    <a:pt x="79" y="131"/>
                  </a:lnTo>
                  <a:lnTo>
                    <a:pt x="75" y="134"/>
                  </a:lnTo>
                  <a:lnTo>
                    <a:pt x="71" y="144"/>
                  </a:lnTo>
                  <a:lnTo>
                    <a:pt x="72" y="149"/>
                  </a:lnTo>
                  <a:lnTo>
                    <a:pt x="71" y="172"/>
                  </a:lnTo>
                  <a:lnTo>
                    <a:pt x="73" y="176"/>
                  </a:lnTo>
                  <a:lnTo>
                    <a:pt x="75" y="181"/>
                  </a:lnTo>
                  <a:lnTo>
                    <a:pt x="72" y="183"/>
                  </a:lnTo>
                  <a:lnTo>
                    <a:pt x="72" y="189"/>
                  </a:lnTo>
                  <a:lnTo>
                    <a:pt x="75" y="193"/>
                  </a:lnTo>
                  <a:lnTo>
                    <a:pt x="74" y="198"/>
                  </a:lnTo>
                  <a:lnTo>
                    <a:pt x="75" y="202"/>
                  </a:lnTo>
                  <a:lnTo>
                    <a:pt x="74" y="206"/>
                  </a:lnTo>
                  <a:lnTo>
                    <a:pt x="78" y="221"/>
                  </a:lnTo>
                  <a:lnTo>
                    <a:pt x="79" y="236"/>
                  </a:lnTo>
                  <a:lnTo>
                    <a:pt x="82" y="237"/>
                  </a:lnTo>
                  <a:lnTo>
                    <a:pt x="88" y="230"/>
                  </a:lnTo>
                  <a:lnTo>
                    <a:pt x="89" y="215"/>
                  </a:lnTo>
                  <a:lnTo>
                    <a:pt x="91" y="215"/>
                  </a:lnTo>
                  <a:lnTo>
                    <a:pt x="95" y="224"/>
                  </a:lnTo>
                  <a:lnTo>
                    <a:pt x="97" y="221"/>
                  </a:lnTo>
                  <a:lnTo>
                    <a:pt x="99" y="230"/>
                  </a:lnTo>
                  <a:lnTo>
                    <a:pt x="104" y="228"/>
                  </a:lnTo>
                  <a:lnTo>
                    <a:pt x="106" y="237"/>
                  </a:lnTo>
                  <a:lnTo>
                    <a:pt x="104" y="249"/>
                  </a:lnTo>
                  <a:lnTo>
                    <a:pt x="104" y="260"/>
                  </a:lnTo>
                  <a:lnTo>
                    <a:pt x="106" y="265"/>
                  </a:lnTo>
                  <a:lnTo>
                    <a:pt x="106" y="271"/>
                  </a:lnTo>
                  <a:lnTo>
                    <a:pt x="102" y="286"/>
                  </a:lnTo>
                  <a:lnTo>
                    <a:pt x="103" y="292"/>
                  </a:lnTo>
                  <a:lnTo>
                    <a:pt x="102" y="301"/>
                  </a:lnTo>
                  <a:lnTo>
                    <a:pt x="105" y="305"/>
                  </a:lnTo>
                  <a:lnTo>
                    <a:pt x="106" y="310"/>
                  </a:lnTo>
                  <a:lnTo>
                    <a:pt x="104" y="316"/>
                  </a:lnTo>
                  <a:lnTo>
                    <a:pt x="105" y="331"/>
                  </a:lnTo>
                  <a:lnTo>
                    <a:pt x="103" y="338"/>
                  </a:lnTo>
                  <a:lnTo>
                    <a:pt x="105" y="346"/>
                  </a:lnTo>
                  <a:lnTo>
                    <a:pt x="104" y="357"/>
                  </a:lnTo>
                  <a:lnTo>
                    <a:pt x="105" y="368"/>
                  </a:lnTo>
                  <a:lnTo>
                    <a:pt x="104" y="372"/>
                  </a:lnTo>
                  <a:lnTo>
                    <a:pt x="102" y="382"/>
                  </a:lnTo>
                  <a:lnTo>
                    <a:pt x="100" y="406"/>
                  </a:lnTo>
                  <a:lnTo>
                    <a:pt x="98" y="413"/>
                  </a:lnTo>
                  <a:lnTo>
                    <a:pt x="95" y="415"/>
                  </a:lnTo>
                  <a:lnTo>
                    <a:pt x="95" y="425"/>
                  </a:lnTo>
                  <a:lnTo>
                    <a:pt x="97" y="426"/>
                  </a:lnTo>
                  <a:lnTo>
                    <a:pt x="98" y="436"/>
                  </a:lnTo>
                  <a:lnTo>
                    <a:pt x="97" y="438"/>
                  </a:lnTo>
                  <a:lnTo>
                    <a:pt x="97" y="443"/>
                  </a:lnTo>
                  <a:lnTo>
                    <a:pt x="94" y="447"/>
                  </a:lnTo>
                  <a:lnTo>
                    <a:pt x="92" y="440"/>
                  </a:lnTo>
                  <a:lnTo>
                    <a:pt x="88" y="440"/>
                  </a:lnTo>
                  <a:lnTo>
                    <a:pt x="86" y="443"/>
                  </a:lnTo>
                  <a:lnTo>
                    <a:pt x="88" y="455"/>
                  </a:lnTo>
                  <a:lnTo>
                    <a:pt x="89" y="462"/>
                  </a:lnTo>
                  <a:lnTo>
                    <a:pt x="93" y="470"/>
                  </a:lnTo>
                  <a:lnTo>
                    <a:pt x="93" y="475"/>
                  </a:lnTo>
                  <a:lnTo>
                    <a:pt x="95" y="477"/>
                  </a:lnTo>
                  <a:lnTo>
                    <a:pt x="93" y="484"/>
                  </a:lnTo>
                  <a:lnTo>
                    <a:pt x="89" y="488"/>
                  </a:lnTo>
                  <a:lnTo>
                    <a:pt x="86" y="486"/>
                  </a:lnTo>
                  <a:lnTo>
                    <a:pt x="83" y="483"/>
                  </a:lnTo>
                  <a:lnTo>
                    <a:pt x="78" y="486"/>
                  </a:lnTo>
                  <a:lnTo>
                    <a:pt x="77" y="494"/>
                  </a:lnTo>
                  <a:lnTo>
                    <a:pt x="76" y="494"/>
                  </a:lnTo>
                  <a:lnTo>
                    <a:pt x="74" y="503"/>
                  </a:lnTo>
                  <a:lnTo>
                    <a:pt x="71" y="509"/>
                  </a:lnTo>
                  <a:lnTo>
                    <a:pt x="71" y="513"/>
                  </a:lnTo>
                  <a:lnTo>
                    <a:pt x="69" y="520"/>
                  </a:lnTo>
                  <a:lnTo>
                    <a:pt x="65" y="522"/>
                  </a:lnTo>
                  <a:lnTo>
                    <a:pt x="61" y="514"/>
                  </a:lnTo>
                  <a:lnTo>
                    <a:pt x="57" y="509"/>
                  </a:lnTo>
                  <a:lnTo>
                    <a:pt x="55" y="511"/>
                  </a:lnTo>
                  <a:lnTo>
                    <a:pt x="56" y="520"/>
                  </a:lnTo>
                  <a:lnTo>
                    <a:pt x="52" y="526"/>
                  </a:lnTo>
                  <a:lnTo>
                    <a:pt x="53" y="529"/>
                  </a:lnTo>
                  <a:lnTo>
                    <a:pt x="52" y="542"/>
                  </a:lnTo>
                  <a:lnTo>
                    <a:pt x="50" y="542"/>
                  </a:lnTo>
                  <a:lnTo>
                    <a:pt x="47" y="554"/>
                  </a:lnTo>
                  <a:lnTo>
                    <a:pt x="43" y="554"/>
                  </a:lnTo>
                  <a:lnTo>
                    <a:pt x="39" y="563"/>
                  </a:lnTo>
                  <a:lnTo>
                    <a:pt x="34" y="565"/>
                  </a:lnTo>
                  <a:lnTo>
                    <a:pt x="33" y="559"/>
                  </a:lnTo>
                  <a:lnTo>
                    <a:pt x="30" y="557"/>
                  </a:lnTo>
                  <a:lnTo>
                    <a:pt x="25" y="578"/>
                  </a:lnTo>
                  <a:lnTo>
                    <a:pt x="21" y="586"/>
                  </a:lnTo>
                  <a:lnTo>
                    <a:pt x="20" y="597"/>
                  </a:lnTo>
                  <a:lnTo>
                    <a:pt x="21" y="608"/>
                  </a:lnTo>
                  <a:lnTo>
                    <a:pt x="24" y="615"/>
                  </a:lnTo>
                  <a:lnTo>
                    <a:pt x="22" y="621"/>
                  </a:lnTo>
                  <a:lnTo>
                    <a:pt x="18" y="617"/>
                  </a:lnTo>
                  <a:lnTo>
                    <a:pt x="17" y="619"/>
                  </a:lnTo>
                  <a:lnTo>
                    <a:pt x="13" y="625"/>
                  </a:lnTo>
                  <a:lnTo>
                    <a:pt x="8" y="627"/>
                  </a:lnTo>
                  <a:lnTo>
                    <a:pt x="7" y="630"/>
                  </a:lnTo>
                  <a:lnTo>
                    <a:pt x="8" y="634"/>
                  </a:lnTo>
                  <a:lnTo>
                    <a:pt x="6" y="660"/>
                  </a:lnTo>
                  <a:lnTo>
                    <a:pt x="4" y="674"/>
                  </a:lnTo>
                  <a:lnTo>
                    <a:pt x="10" y="674"/>
                  </a:lnTo>
                  <a:lnTo>
                    <a:pt x="13" y="672"/>
                  </a:lnTo>
                  <a:lnTo>
                    <a:pt x="13" y="679"/>
                  </a:lnTo>
                  <a:lnTo>
                    <a:pt x="15" y="685"/>
                  </a:lnTo>
                  <a:lnTo>
                    <a:pt x="14" y="688"/>
                  </a:lnTo>
                  <a:lnTo>
                    <a:pt x="11" y="688"/>
                  </a:lnTo>
                  <a:lnTo>
                    <a:pt x="12" y="696"/>
                  </a:lnTo>
                  <a:lnTo>
                    <a:pt x="17" y="698"/>
                  </a:lnTo>
                  <a:lnTo>
                    <a:pt x="17" y="703"/>
                  </a:lnTo>
                  <a:lnTo>
                    <a:pt x="15" y="709"/>
                  </a:lnTo>
                  <a:lnTo>
                    <a:pt x="16" y="713"/>
                  </a:lnTo>
                  <a:lnTo>
                    <a:pt x="14" y="722"/>
                  </a:lnTo>
                  <a:lnTo>
                    <a:pt x="8" y="732"/>
                  </a:lnTo>
                  <a:lnTo>
                    <a:pt x="7" y="737"/>
                  </a:lnTo>
                  <a:lnTo>
                    <a:pt x="3" y="737"/>
                  </a:lnTo>
                  <a:lnTo>
                    <a:pt x="0" y="745"/>
                  </a:lnTo>
                  <a:close/>
                </a:path>
              </a:pathLst>
            </a:custGeom>
            <a:solidFill>
              <a:srgbClr val="9DB6E3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82D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66" name="Freeform 225"/>
            <p:cNvSpPr>
              <a:spLocks/>
            </p:cNvSpPr>
            <p:nvPr/>
          </p:nvSpPr>
          <p:spPr bwMode="auto">
            <a:xfrm>
              <a:off x="1456" y="2550"/>
              <a:ext cx="690" cy="718"/>
            </a:xfrm>
            <a:custGeom>
              <a:avLst/>
              <a:gdLst>
                <a:gd name="T0" fmla="*/ 295 w 598"/>
                <a:gd name="T1" fmla="*/ 148 h 1192"/>
                <a:gd name="T2" fmla="*/ 343 w 598"/>
                <a:gd name="T3" fmla="*/ 149 h 1192"/>
                <a:gd name="T4" fmla="*/ 389 w 598"/>
                <a:gd name="T5" fmla="*/ 146 h 1192"/>
                <a:gd name="T6" fmla="*/ 418 w 598"/>
                <a:gd name="T7" fmla="*/ 148 h 1192"/>
                <a:gd name="T8" fmla="*/ 430 w 598"/>
                <a:gd name="T9" fmla="*/ 154 h 1192"/>
                <a:gd name="T10" fmla="*/ 473 w 598"/>
                <a:gd name="T11" fmla="*/ 155 h 1192"/>
                <a:gd name="T12" fmla="*/ 502 w 598"/>
                <a:gd name="T13" fmla="*/ 155 h 1192"/>
                <a:gd name="T14" fmla="*/ 495 w 598"/>
                <a:gd name="T15" fmla="*/ 149 h 1192"/>
                <a:gd name="T16" fmla="*/ 500 w 598"/>
                <a:gd name="T17" fmla="*/ 144 h 1192"/>
                <a:gd name="T18" fmla="*/ 483 w 598"/>
                <a:gd name="T19" fmla="*/ 140 h 1192"/>
                <a:gd name="T20" fmla="*/ 488 w 598"/>
                <a:gd name="T21" fmla="*/ 134 h 1192"/>
                <a:gd name="T22" fmla="*/ 519 w 598"/>
                <a:gd name="T23" fmla="*/ 134 h 1192"/>
                <a:gd name="T24" fmla="*/ 563 w 598"/>
                <a:gd name="T25" fmla="*/ 133 h 1192"/>
                <a:gd name="T26" fmla="*/ 583 w 598"/>
                <a:gd name="T27" fmla="*/ 128 h 1192"/>
                <a:gd name="T28" fmla="*/ 623 w 598"/>
                <a:gd name="T29" fmla="*/ 128 h 1192"/>
                <a:gd name="T30" fmla="*/ 660 w 598"/>
                <a:gd name="T31" fmla="*/ 134 h 1192"/>
                <a:gd name="T32" fmla="*/ 690 w 598"/>
                <a:gd name="T33" fmla="*/ 130 h 1192"/>
                <a:gd name="T34" fmla="*/ 718 w 598"/>
                <a:gd name="T35" fmla="*/ 130 h 1192"/>
                <a:gd name="T36" fmla="*/ 756 w 598"/>
                <a:gd name="T37" fmla="*/ 130 h 1192"/>
                <a:gd name="T38" fmla="*/ 815 w 598"/>
                <a:gd name="T39" fmla="*/ 127 h 1192"/>
                <a:gd name="T40" fmla="*/ 857 w 598"/>
                <a:gd name="T41" fmla="*/ 127 h 1192"/>
                <a:gd name="T42" fmla="*/ 899 w 598"/>
                <a:gd name="T43" fmla="*/ 121 h 1192"/>
                <a:gd name="T44" fmla="*/ 959 w 598"/>
                <a:gd name="T45" fmla="*/ 119 h 1192"/>
                <a:gd name="T46" fmla="*/ 1036 w 598"/>
                <a:gd name="T47" fmla="*/ 116 h 1192"/>
                <a:gd name="T48" fmla="*/ 990 w 598"/>
                <a:gd name="T49" fmla="*/ 103 h 1192"/>
                <a:gd name="T50" fmla="*/ 929 w 598"/>
                <a:gd name="T51" fmla="*/ 98 h 1192"/>
                <a:gd name="T52" fmla="*/ 863 w 598"/>
                <a:gd name="T53" fmla="*/ 92 h 1192"/>
                <a:gd name="T54" fmla="*/ 890 w 598"/>
                <a:gd name="T55" fmla="*/ 81 h 1192"/>
                <a:gd name="T56" fmla="*/ 842 w 598"/>
                <a:gd name="T57" fmla="*/ 75 h 1192"/>
                <a:gd name="T58" fmla="*/ 886 w 598"/>
                <a:gd name="T59" fmla="*/ 61 h 1192"/>
                <a:gd name="T60" fmla="*/ 780 w 598"/>
                <a:gd name="T61" fmla="*/ 47 h 1192"/>
                <a:gd name="T62" fmla="*/ 819 w 598"/>
                <a:gd name="T63" fmla="*/ 40 h 1192"/>
                <a:gd name="T64" fmla="*/ 932 w 598"/>
                <a:gd name="T65" fmla="*/ 41 h 1192"/>
                <a:gd name="T66" fmla="*/ 970 w 598"/>
                <a:gd name="T67" fmla="*/ 31 h 1192"/>
                <a:gd name="T68" fmla="*/ 868 w 598"/>
                <a:gd name="T69" fmla="*/ 31 h 1192"/>
                <a:gd name="T70" fmla="*/ 872 w 598"/>
                <a:gd name="T71" fmla="*/ 17 h 1192"/>
                <a:gd name="T72" fmla="*/ 798 w 598"/>
                <a:gd name="T73" fmla="*/ 18 h 1192"/>
                <a:gd name="T74" fmla="*/ 759 w 598"/>
                <a:gd name="T75" fmla="*/ 30 h 1192"/>
                <a:gd name="T76" fmla="*/ 682 w 598"/>
                <a:gd name="T77" fmla="*/ 40 h 1192"/>
                <a:gd name="T78" fmla="*/ 587 w 598"/>
                <a:gd name="T79" fmla="*/ 61 h 1192"/>
                <a:gd name="T80" fmla="*/ 496 w 598"/>
                <a:gd name="T81" fmla="*/ 54 h 1192"/>
                <a:gd name="T82" fmla="*/ 458 w 598"/>
                <a:gd name="T83" fmla="*/ 39 h 1192"/>
                <a:gd name="T84" fmla="*/ 381 w 598"/>
                <a:gd name="T85" fmla="*/ 30 h 1192"/>
                <a:gd name="T86" fmla="*/ 366 w 598"/>
                <a:gd name="T87" fmla="*/ 19 h 1192"/>
                <a:gd name="T88" fmla="*/ 321 w 598"/>
                <a:gd name="T89" fmla="*/ 10 h 1192"/>
                <a:gd name="T90" fmla="*/ 277 w 598"/>
                <a:gd name="T91" fmla="*/ 19 h 1192"/>
                <a:gd name="T92" fmla="*/ 233 w 598"/>
                <a:gd name="T93" fmla="*/ 7 h 1192"/>
                <a:gd name="T94" fmla="*/ 175 w 598"/>
                <a:gd name="T95" fmla="*/ 19 h 1192"/>
                <a:gd name="T96" fmla="*/ 127 w 598"/>
                <a:gd name="T97" fmla="*/ 23 h 1192"/>
                <a:gd name="T98" fmla="*/ 140 w 598"/>
                <a:gd name="T99" fmla="*/ 31 h 1192"/>
                <a:gd name="T100" fmla="*/ 183 w 598"/>
                <a:gd name="T101" fmla="*/ 33 h 1192"/>
                <a:gd name="T102" fmla="*/ 187 w 598"/>
                <a:gd name="T103" fmla="*/ 43 h 1192"/>
                <a:gd name="T104" fmla="*/ 170 w 598"/>
                <a:gd name="T105" fmla="*/ 56 h 1192"/>
                <a:gd name="T106" fmla="*/ 158 w 598"/>
                <a:gd name="T107" fmla="*/ 61 h 1192"/>
                <a:gd name="T108" fmla="*/ 136 w 598"/>
                <a:gd name="T109" fmla="*/ 65 h 1192"/>
                <a:gd name="T110" fmla="*/ 92 w 598"/>
                <a:gd name="T111" fmla="*/ 69 h 1192"/>
                <a:gd name="T112" fmla="*/ 44 w 598"/>
                <a:gd name="T113" fmla="*/ 76 h 1192"/>
                <a:gd name="T114" fmla="*/ 12 w 598"/>
                <a:gd name="T115" fmla="*/ 83 h 1192"/>
                <a:gd name="T116" fmla="*/ 21 w 598"/>
                <a:gd name="T117" fmla="*/ 92 h 119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98" h="1192">
                  <a:moveTo>
                    <a:pt x="158" y="1096"/>
                  </a:moveTo>
                  <a:lnTo>
                    <a:pt x="163" y="1096"/>
                  </a:lnTo>
                  <a:lnTo>
                    <a:pt x="166" y="1096"/>
                  </a:lnTo>
                  <a:lnTo>
                    <a:pt x="168" y="1102"/>
                  </a:lnTo>
                  <a:lnTo>
                    <a:pt x="168" y="1104"/>
                  </a:lnTo>
                  <a:lnTo>
                    <a:pt x="166" y="1106"/>
                  </a:lnTo>
                  <a:lnTo>
                    <a:pt x="165" y="1108"/>
                  </a:lnTo>
                  <a:lnTo>
                    <a:pt x="163" y="1111"/>
                  </a:lnTo>
                  <a:lnTo>
                    <a:pt x="164" y="1125"/>
                  </a:lnTo>
                  <a:lnTo>
                    <a:pt x="166" y="1126"/>
                  </a:lnTo>
                  <a:lnTo>
                    <a:pt x="166" y="1128"/>
                  </a:lnTo>
                  <a:lnTo>
                    <a:pt x="169" y="1134"/>
                  </a:lnTo>
                  <a:lnTo>
                    <a:pt x="170" y="1134"/>
                  </a:lnTo>
                  <a:lnTo>
                    <a:pt x="172" y="1130"/>
                  </a:lnTo>
                  <a:lnTo>
                    <a:pt x="176" y="1128"/>
                  </a:lnTo>
                  <a:lnTo>
                    <a:pt x="180" y="1121"/>
                  </a:lnTo>
                  <a:lnTo>
                    <a:pt x="185" y="1123"/>
                  </a:lnTo>
                  <a:lnTo>
                    <a:pt x="188" y="1132"/>
                  </a:lnTo>
                  <a:lnTo>
                    <a:pt x="190" y="1134"/>
                  </a:lnTo>
                  <a:lnTo>
                    <a:pt x="193" y="1134"/>
                  </a:lnTo>
                  <a:lnTo>
                    <a:pt x="196" y="1136"/>
                  </a:lnTo>
                  <a:lnTo>
                    <a:pt x="200" y="1132"/>
                  </a:lnTo>
                  <a:lnTo>
                    <a:pt x="203" y="1132"/>
                  </a:lnTo>
                  <a:lnTo>
                    <a:pt x="205" y="1128"/>
                  </a:lnTo>
                  <a:lnTo>
                    <a:pt x="206" y="1128"/>
                  </a:lnTo>
                  <a:lnTo>
                    <a:pt x="210" y="1121"/>
                  </a:lnTo>
                  <a:lnTo>
                    <a:pt x="212" y="1119"/>
                  </a:lnTo>
                  <a:lnTo>
                    <a:pt x="214" y="1111"/>
                  </a:lnTo>
                  <a:lnTo>
                    <a:pt x="217" y="1108"/>
                  </a:lnTo>
                  <a:lnTo>
                    <a:pt x="219" y="1106"/>
                  </a:lnTo>
                  <a:lnTo>
                    <a:pt x="220" y="1106"/>
                  </a:lnTo>
                  <a:lnTo>
                    <a:pt x="223" y="1104"/>
                  </a:lnTo>
                  <a:lnTo>
                    <a:pt x="228" y="1102"/>
                  </a:lnTo>
                  <a:lnTo>
                    <a:pt x="234" y="1095"/>
                  </a:lnTo>
                  <a:lnTo>
                    <a:pt x="235" y="1095"/>
                  </a:lnTo>
                  <a:lnTo>
                    <a:pt x="235" y="1104"/>
                  </a:lnTo>
                  <a:lnTo>
                    <a:pt x="234" y="1111"/>
                  </a:lnTo>
                  <a:lnTo>
                    <a:pt x="239" y="1113"/>
                  </a:lnTo>
                  <a:lnTo>
                    <a:pt x="239" y="1121"/>
                  </a:lnTo>
                  <a:lnTo>
                    <a:pt x="236" y="1123"/>
                  </a:lnTo>
                  <a:lnTo>
                    <a:pt x="236" y="1125"/>
                  </a:lnTo>
                  <a:lnTo>
                    <a:pt x="241" y="1126"/>
                  </a:lnTo>
                  <a:lnTo>
                    <a:pt x="241" y="1136"/>
                  </a:lnTo>
                  <a:lnTo>
                    <a:pt x="240" y="1141"/>
                  </a:lnTo>
                  <a:lnTo>
                    <a:pt x="240" y="1147"/>
                  </a:lnTo>
                  <a:lnTo>
                    <a:pt x="242" y="1151"/>
                  </a:lnTo>
                  <a:lnTo>
                    <a:pt x="244" y="1153"/>
                  </a:lnTo>
                  <a:lnTo>
                    <a:pt x="243" y="1158"/>
                  </a:lnTo>
                  <a:lnTo>
                    <a:pt x="241" y="1162"/>
                  </a:lnTo>
                  <a:lnTo>
                    <a:pt x="243" y="1166"/>
                  </a:lnTo>
                  <a:lnTo>
                    <a:pt x="241" y="1171"/>
                  </a:lnTo>
                  <a:lnTo>
                    <a:pt x="243" y="1177"/>
                  </a:lnTo>
                  <a:lnTo>
                    <a:pt x="244" y="1181"/>
                  </a:lnTo>
                  <a:lnTo>
                    <a:pt x="248" y="1181"/>
                  </a:lnTo>
                  <a:lnTo>
                    <a:pt x="252" y="1177"/>
                  </a:lnTo>
                  <a:lnTo>
                    <a:pt x="256" y="1177"/>
                  </a:lnTo>
                  <a:lnTo>
                    <a:pt x="259" y="1175"/>
                  </a:lnTo>
                  <a:lnTo>
                    <a:pt x="263" y="1173"/>
                  </a:lnTo>
                  <a:lnTo>
                    <a:pt x="265" y="1175"/>
                  </a:lnTo>
                  <a:lnTo>
                    <a:pt x="267" y="1179"/>
                  </a:lnTo>
                  <a:lnTo>
                    <a:pt x="266" y="1184"/>
                  </a:lnTo>
                  <a:lnTo>
                    <a:pt x="268" y="1184"/>
                  </a:lnTo>
                  <a:lnTo>
                    <a:pt x="269" y="1183"/>
                  </a:lnTo>
                  <a:lnTo>
                    <a:pt x="271" y="1183"/>
                  </a:lnTo>
                  <a:lnTo>
                    <a:pt x="275" y="1190"/>
                  </a:lnTo>
                  <a:lnTo>
                    <a:pt x="279" y="1192"/>
                  </a:lnTo>
                  <a:lnTo>
                    <a:pt x="280" y="1186"/>
                  </a:lnTo>
                  <a:lnTo>
                    <a:pt x="280" y="1181"/>
                  </a:lnTo>
                  <a:lnTo>
                    <a:pt x="281" y="1183"/>
                  </a:lnTo>
                  <a:lnTo>
                    <a:pt x="283" y="1181"/>
                  </a:lnTo>
                  <a:lnTo>
                    <a:pt x="284" y="1175"/>
                  </a:lnTo>
                  <a:lnTo>
                    <a:pt x="282" y="1173"/>
                  </a:lnTo>
                  <a:lnTo>
                    <a:pt x="281" y="1171"/>
                  </a:lnTo>
                  <a:lnTo>
                    <a:pt x="279" y="1169"/>
                  </a:lnTo>
                  <a:lnTo>
                    <a:pt x="277" y="1166"/>
                  </a:lnTo>
                  <a:lnTo>
                    <a:pt x="277" y="1160"/>
                  </a:lnTo>
                  <a:lnTo>
                    <a:pt x="279" y="1147"/>
                  </a:lnTo>
                  <a:lnTo>
                    <a:pt x="278" y="1141"/>
                  </a:lnTo>
                  <a:lnTo>
                    <a:pt x="280" y="1138"/>
                  </a:lnTo>
                  <a:lnTo>
                    <a:pt x="279" y="1130"/>
                  </a:lnTo>
                  <a:lnTo>
                    <a:pt x="280" y="1128"/>
                  </a:lnTo>
                  <a:lnTo>
                    <a:pt x="282" y="1128"/>
                  </a:lnTo>
                  <a:lnTo>
                    <a:pt x="284" y="1125"/>
                  </a:lnTo>
                  <a:lnTo>
                    <a:pt x="284" y="1119"/>
                  </a:lnTo>
                  <a:lnTo>
                    <a:pt x="281" y="1117"/>
                  </a:lnTo>
                  <a:lnTo>
                    <a:pt x="280" y="1115"/>
                  </a:lnTo>
                  <a:lnTo>
                    <a:pt x="280" y="1108"/>
                  </a:lnTo>
                  <a:lnTo>
                    <a:pt x="279" y="1106"/>
                  </a:lnTo>
                  <a:lnTo>
                    <a:pt x="280" y="1102"/>
                  </a:lnTo>
                  <a:lnTo>
                    <a:pt x="282" y="1093"/>
                  </a:lnTo>
                  <a:lnTo>
                    <a:pt x="280" y="1089"/>
                  </a:lnTo>
                  <a:lnTo>
                    <a:pt x="280" y="1085"/>
                  </a:lnTo>
                  <a:lnTo>
                    <a:pt x="277" y="1082"/>
                  </a:lnTo>
                  <a:lnTo>
                    <a:pt x="278" y="1076"/>
                  </a:lnTo>
                  <a:lnTo>
                    <a:pt x="277" y="1074"/>
                  </a:lnTo>
                  <a:lnTo>
                    <a:pt x="275" y="1076"/>
                  </a:lnTo>
                  <a:lnTo>
                    <a:pt x="274" y="1074"/>
                  </a:lnTo>
                  <a:lnTo>
                    <a:pt x="273" y="1072"/>
                  </a:lnTo>
                  <a:lnTo>
                    <a:pt x="272" y="1070"/>
                  </a:lnTo>
                  <a:lnTo>
                    <a:pt x="273" y="1065"/>
                  </a:lnTo>
                  <a:lnTo>
                    <a:pt x="269" y="1050"/>
                  </a:lnTo>
                  <a:lnTo>
                    <a:pt x="271" y="1046"/>
                  </a:lnTo>
                  <a:lnTo>
                    <a:pt x="271" y="1044"/>
                  </a:lnTo>
                  <a:lnTo>
                    <a:pt x="269" y="1035"/>
                  </a:lnTo>
                  <a:lnTo>
                    <a:pt x="268" y="1033"/>
                  </a:lnTo>
                  <a:lnTo>
                    <a:pt x="268" y="1029"/>
                  </a:lnTo>
                  <a:lnTo>
                    <a:pt x="270" y="1025"/>
                  </a:lnTo>
                  <a:lnTo>
                    <a:pt x="273" y="1027"/>
                  </a:lnTo>
                  <a:lnTo>
                    <a:pt x="276" y="1020"/>
                  </a:lnTo>
                  <a:lnTo>
                    <a:pt x="276" y="1016"/>
                  </a:lnTo>
                  <a:lnTo>
                    <a:pt x="278" y="1014"/>
                  </a:lnTo>
                  <a:lnTo>
                    <a:pt x="277" y="1007"/>
                  </a:lnTo>
                  <a:lnTo>
                    <a:pt x="279" y="999"/>
                  </a:lnTo>
                  <a:lnTo>
                    <a:pt x="281" y="999"/>
                  </a:lnTo>
                  <a:lnTo>
                    <a:pt x="283" y="995"/>
                  </a:lnTo>
                  <a:lnTo>
                    <a:pt x="286" y="997"/>
                  </a:lnTo>
                  <a:lnTo>
                    <a:pt x="288" y="997"/>
                  </a:lnTo>
                  <a:lnTo>
                    <a:pt x="290" y="1007"/>
                  </a:lnTo>
                  <a:lnTo>
                    <a:pt x="292" y="1012"/>
                  </a:lnTo>
                  <a:lnTo>
                    <a:pt x="293" y="1014"/>
                  </a:lnTo>
                  <a:lnTo>
                    <a:pt x="295" y="1012"/>
                  </a:lnTo>
                  <a:lnTo>
                    <a:pt x="296" y="1007"/>
                  </a:lnTo>
                  <a:lnTo>
                    <a:pt x="299" y="1009"/>
                  </a:lnTo>
                  <a:lnTo>
                    <a:pt x="301" y="1005"/>
                  </a:lnTo>
                  <a:lnTo>
                    <a:pt x="303" y="1005"/>
                  </a:lnTo>
                  <a:lnTo>
                    <a:pt x="305" y="1005"/>
                  </a:lnTo>
                  <a:lnTo>
                    <a:pt x="310" y="1009"/>
                  </a:lnTo>
                  <a:lnTo>
                    <a:pt x="311" y="1014"/>
                  </a:lnTo>
                  <a:lnTo>
                    <a:pt x="312" y="1009"/>
                  </a:lnTo>
                  <a:lnTo>
                    <a:pt x="318" y="1010"/>
                  </a:lnTo>
                  <a:lnTo>
                    <a:pt x="320" y="1012"/>
                  </a:lnTo>
                  <a:lnTo>
                    <a:pt x="319" y="1005"/>
                  </a:lnTo>
                  <a:lnTo>
                    <a:pt x="320" y="1005"/>
                  </a:lnTo>
                  <a:lnTo>
                    <a:pt x="321" y="999"/>
                  </a:lnTo>
                  <a:lnTo>
                    <a:pt x="324" y="992"/>
                  </a:lnTo>
                  <a:lnTo>
                    <a:pt x="326" y="992"/>
                  </a:lnTo>
                  <a:lnTo>
                    <a:pt x="326" y="988"/>
                  </a:lnTo>
                  <a:lnTo>
                    <a:pt x="328" y="986"/>
                  </a:lnTo>
                  <a:lnTo>
                    <a:pt x="330" y="980"/>
                  </a:lnTo>
                  <a:lnTo>
                    <a:pt x="329" y="975"/>
                  </a:lnTo>
                  <a:lnTo>
                    <a:pt x="333" y="973"/>
                  </a:lnTo>
                  <a:lnTo>
                    <a:pt x="334" y="967"/>
                  </a:lnTo>
                  <a:lnTo>
                    <a:pt x="335" y="964"/>
                  </a:lnTo>
                  <a:lnTo>
                    <a:pt x="339" y="962"/>
                  </a:lnTo>
                  <a:lnTo>
                    <a:pt x="341" y="965"/>
                  </a:lnTo>
                  <a:lnTo>
                    <a:pt x="343" y="973"/>
                  </a:lnTo>
                  <a:lnTo>
                    <a:pt x="344" y="969"/>
                  </a:lnTo>
                  <a:lnTo>
                    <a:pt x="346" y="969"/>
                  </a:lnTo>
                  <a:lnTo>
                    <a:pt x="349" y="975"/>
                  </a:lnTo>
                  <a:lnTo>
                    <a:pt x="352" y="975"/>
                  </a:lnTo>
                  <a:lnTo>
                    <a:pt x="353" y="977"/>
                  </a:lnTo>
                  <a:lnTo>
                    <a:pt x="355" y="980"/>
                  </a:lnTo>
                  <a:lnTo>
                    <a:pt x="358" y="986"/>
                  </a:lnTo>
                  <a:lnTo>
                    <a:pt x="361" y="986"/>
                  </a:lnTo>
                  <a:lnTo>
                    <a:pt x="364" y="992"/>
                  </a:lnTo>
                  <a:lnTo>
                    <a:pt x="364" y="999"/>
                  </a:lnTo>
                  <a:lnTo>
                    <a:pt x="366" y="1003"/>
                  </a:lnTo>
                  <a:lnTo>
                    <a:pt x="366" y="1007"/>
                  </a:lnTo>
                  <a:lnTo>
                    <a:pt x="370" y="1009"/>
                  </a:lnTo>
                  <a:lnTo>
                    <a:pt x="373" y="1014"/>
                  </a:lnTo>
                  <a:lnTo>
                    <a:pt x="376" y="1014"/>
                  </a:lnTo>
                  <a:lnTo>
                    <a:pt x="376" y="1007"/>
                  </a:lnTo>
                  <a:lnTo>
                    <a:pt x="378" y="1005"/>
                  </a:lnTo>
                  <a:lnTo>
                    <a:pt x="380" y="1003"/>
                  </a:lnTo>
                  <a:lnTo>
                    <a:pt x="382" y="999"/>
                  </a:lnTo>
                  <a:lnTo>
                    <a:pt x="383" y="1001"/>
                  </a:lnTo>
                  <a:lnTo>
                    <a:pt x="384" y="999"/>
                  </a:lnTo>
                  <a:lnTo>
                    <a:pt x="383" y="992"/>
                  </a:lnTo>
                  <a:lnTo>
                    <a:pt x="385" y="984"/>
                  </a:lnTo>
                  <a:lnTo>
                    <a:pt x="389" y="986"/>
                  </a:lnTo>
                  <a:lnTo>
                    <a:pt x="390" y="982"/>
                  </a:lnTo>
                  <a:lnTo>
                    <a:pt x="393" y="980"/>
                  </a:lnTo>
                  <a:lnTo>
                    <a:pt x="393" y="973"/>
                  </a:lnTo>
                  <a:lnTo>
                    <a:pt x="396" y="967"/>
                  </a:lnTo>
                  <a:lnTo>
                    <a:pt x="396" y="964"/>
                  </a:lnTo>
                  <a:lnTo>
                    <a:pt x="397" y="962"/>
                  </a:lnTo>
                  <a:lnTo>
                    <a:pt x="401" y="967"/>
                  </a:lnTo>
                  <a:lnTo>
                    <a:pt x="404" y="973"/>
                  </a:lnTo>
                  <a:lnTo>
                    <a:pt x="403" y="977"/>
                  </a:lnTo>
                  <a:lnTo>
                    <a:pt x="405" y="982"/>
                  </a:lnTo>
                  <a:lnTo>
                    <a:pt x="407" y="992"/>
                  </a:lnTo>
                  <a:lnTo>
                    <a:pt x="408" y="995"/>
                  </a:lnTo>
                  <a:lnTo>
                    <a:pt x="409" y="995"/>
                  </a:lnTo>
                  <a:lnTo>
                    <a:pt x="410" y="994"/>
                  </a:lnTo>
                  <a:lnTo>
                    <a:pt x="413" y="986"/>
                  </a:lnTo>
                  <a:lnTo>
                    <a:pt x="412" y="980"/>
                  </a:lnTo>
                  <a:lnTo>
                    <a:pt x="416" y="971"/>
                  </a:lnTo>
                  <a:lnTo>
                    <a:pt x="418" y="967"/>
                  </a:lnTo>
                  <a:lnTo>
                    <a:pt x="423" y="979"/>
                  </a:lnTo>
                  <a:lnTo>
                    <a:pt x="426" y="984"/>
                  </a:lnTo>
                  <a:lnTo>
                    <a:pt x="430" y="994"/>
                  </a:lnTo>
                  <a:lnTo>
                    <a:pt x="433" y="1003"/>
                  </a:lnTo>
                  <a:lnTo>
                    <a:pt x="440" y="1010"/>
                  </a:lnTo>
                  <a:lnTo>
                    <a:pt x="443" y="1009"/>
                  </a:lnTo>
                  <a:lnTo>
                    <a:pt x="443" y="1001"/>
                  </a:lnTo>
                  <a:lnTo>
                    <a:pt x="445" y="992"/>
                  </a:lnTo>
                  <a:lnTo>
                    <a:pt x="444" y="988"/>
                  </a:lnTo>
                  <a:lnTo>
                    <a:pt x="446" y="980"/>
                  </a:lnTo>
                  <a:lnTo>
                    <a:pt x="452" y="967"/>
                  </a:lnTo>
                  <a:lnTo>
                    <a:pt x="459" y="965"/>
                  </a:lnTo>
                  <a:lnTo>
                    <a:pt x="462" y="964"/>
                  </a:lnTo>
                  <a:lnTo>
                    <a:pt x="461" y="973"/>
                  </a:lnTo>
                  <a:lnTo>
                    <a:pt x="462" y="979"/>
                  </a:lnTo>
                  <a:lnTo>
                    <a:pt x="465" y="980"/>
                  </a:lnTo>
                  <a:lnTo>
                    <a:pt x="468" y="986"/>
                  </a:lnTo>
                  <a:lnTo>
                    <a:pt x="470" y="986"/>
                  </a:lnTo>
                  <a:lnTo>
                    <a:pt x="471" y="982"/>
                  </a:lnTo>
                  <a:lnTo>
                    <a:pt x="479" y="973"/>
                  </a:lnTo>
                  <a:lnTo>
                    <a:pt x="483" y="967"/>
                  </a:lnTo>
                  <a:lnTo>
                    <a:pt x="484" y="964"/>
                  </a:lnTo>
                  <a:lnTo>
                    <a:pt x="485" y="969"/>
                  </a:lnTo>
                  <a:lnTo>
                    <a:pt x="489" y="967"/>
                  </a:lnTo>
                  <a:lnTo>
                    <a:pt x="495" y="969"/>
                  </a:lnTo>
                  <a:lnTo>
                    <a:pt x="498" y="958"/>
                  </a:lnTo>
                  <a:lnTo>
                    <a:pt x="504" y="952"/>
                  </a:lnTo>
                  <a:lnTo>
                    <a:pt x="503" y="949"/>
                  </a:lnTo>
                  <a:lnTo>
                    <a:pt x="502" y="936"/>
                  </a:lnTo>
                  <a:lnTo>
                    <a:pt x="501" y="926"/>
                  </a:lnTo>
                  <a:lnTo>
                    <a:pt x="505" y="926"/>
                  </a:lnTo>
                  <a:lnTo>
                    <a:pt x="507" y="919"/>
                  </a:lnTo>
                  <a:lnTo>
                    <a:pt x="511" y="921"/>
                  </a:lnTo>
                  <a:lnTo>
                    <a:pt x="511" y="915"/>
                  </a:lnTo>
                  <a:lnTo>
                    <a:pt x="514" y="917"/>
                  </a:lnTo>
                  <a:lnTo>
                    <a:pt x="520" y="907"/>
                  </a:lnTo>
                  <a:lnTo>
                    <a:pt x="522" y="909"/>
                  </a:lnTo>
                  <a:lnTo>
                    <a:pt x="526" y="906"/>
                  </a:lnTo>
                  <a:lnTo>
                    <a:pt x="530" y="906"/>
                  </a:lnTo>
                  <a:lnTo>
                    <a:pt x="532" y="902"/>
                  </a:lnTo>
                  <a:lnTo>
                    <a:pt x="538" y="891"/>
                  </a:lnTo>
                  <a:lnTo>
                    <a:pt x="541" y="902"/>
                  </a:lnTo>
                  <a:lnTo>
                    <a:pt x="543" y="906"/>
                  </a:lnTo>
                  <a:lnTo>
                    <a:pt x="545" y="904"/>
                  </a:lnTo>
                  <a:lnTo>
                    <a:pt x="549" y="913"/>
                  </a:lnTo>
                  <a:lnTo>
                    <a:pt x="549" y="917"/>
                  </a:lnTo>
                  <a:lnTo>
                    <a:pt x="551" y="919"/>
                  </a:lnTo>
                  <a:lnTo>
                    <a:pt x="555" y="904"/>
                  </a:lnTo>
                  <a:lnTo>
                    <a:pt x="562" y="896"/>
                  </a:lnTo>
                  <a:lnTo>
                    <a:pt x="562" y="891"/>
                  </a:lnTo>
                  <a:lnTo>
                    <a:pt x="575" y="874"/>
                  </a:lnTo>
                  <a:lnTo>
                    <a:pt x="584" y="885"/>
                  </a:lnTo>
                  <a:lnTo>
                    <a:pt x="593" y="874"/>
                  </a:lnTo>
                  <a:lnTo>
                    <a:pt x="598" y="823"/>
                  </a:lnTo>
                  <a:lnTo>
                    <a:pt x="589" y="790"/>
                  </a:lnTo>
                  <a:lnTo>
                    <a:pt x="582" y="788"/>
                  </a:lnTo>
                  <a:lnTo>
                    <a:pt x="579" y="791"/>
                  </a:lnTo>
                  <a:lnTo>
                    <a:pt x="578" y="799"/>
                  </a:lnTo>
                  <a:lnTo>
                    <a:pt x="571" y="801"/>
                  </a:lnTo>
                  <a:lnTo>
                    <a:pt x="571" y="795"/>
                  </a:lnTo>
                  <a:lnTo>
                    <a:pt x="562" y="799"/>
                  </a:lnTo>
                  <a:lnTo>
                    <a:pt x="559" y="784"/>
                  </a:lnTo>
                  <a:lnTo>
                    <a:pt x="554" y="786"/>
                  </a:lnTo>
                  <a:lnTo>
                    <a:pt x="551" y="801"/>
                  </a:lnTo>
                  <a:lnTo>
                    <a:pt x="546" y="799"/>
                  </a:lnTo>
                  <a:lnTo>
                    <a:pt x="539" y="788"/>
                  </a:lnTo>
                  <a:lnTo>
                    <a:pt x="533" y="793"/>
                  </a:lnTo>
                  <a:lnTo>
                    <a:pt x="529" y="780"/>
                  </a:lnTo>
                  <a:lnTo>
                    <a:pt x="532" y="778"/>
                  </a:lnTo>
                  <a:lnTo>
                    <a:pt x="530" y="756"/>
                  </a:lnTo>
                  <a:lnTo>
                    <a:pt x="524" y="748"/>
                  </a:lnTo>
                  <a:lnTo>
                    <a:pt x="524" y="743"/>
                  </a:lnTo>
                  <a:lnTo>
                    <a:pt x="519" y="739"/>
                  </a:lnTo>
                  <a:lnTo>
                    <a:pt x="514" y="743"/>
                  </a:lnTo>
                  <a:lnTo>
                    <a:pt x="502" y="735"/>
                  </a:lnTo>
                  <a:lnTo>
                    <a:pt x="498" y="737"/>
                  </a:lnTo>
                  <a:lnTo>
                    <a:pt x="498" y="754"/>
                  </a:lnTo>
                  <a:lnTo>
                    <a:pt x="491" y="747"/>
                  </a:lnTo>
                  <a:lnTo>
                    <a:pt x="491" y="743"/>
                  </a:lnTo>
                  <a:lnTo>
                    <a:pt x="487" y="730"/>
                  </a:lnTo>
                  <a:lnTo>
                    <a:pt x="482" y="705"/>
                  </a:lnTo>
                  <a:lnTo>
                    <a:pt x="487" y="694"/>
                  </a:lnTo>
                  <a:lnTo>
                    <a:pt x="487" y="683"/>
                  </a:lnTo>
                  <a:lnTo>
                    <a:pt x="499" y="657"/>
                  </a:lnTo>
                  <a:lnTo>
                    <a:pt x="498" y="647"/>
                  </a:lnTo>
                  <a:lnTo>
                    <a:pt x="502" y="632"/>
                  </a:lnTo>
                  <a:lnTo>
                    <a:pt x="501" y="627"/>
                  </a:lnTo>
                  <a:lnTo>
                    <a:pt x="503" y="627"/>
                  </a:lnTo>
                  <a:lnTo>
                    <a:pt x="506" y="632"/>
                  </a:lnTo>
                  <a:lnTo>
                    <a:pt x="507" y="630"/>
                  </a:lnTo>
                  <a:lnTo>
                    <a:pt x="507" y="619"/>
                  </a:lnTo>
                  <a:lnTo>
                    <a:pt x="502" y="617"/>
                  </a:lnTo>
                  <a:lnTo>
                    <a:pt x="500" y="614"/>
                  </a:lnTo>
                  <a:lnTo>
                    <a:pt x="497" y="614"/>
                  </a:lnTo>
                  <a:lnTo>
                    <a:pt x="496" y="604"/>
                  </a:lnTo>
                  <a:lnTo>
                    <a:pt x="489" y="597"/>
                  </a:lnTo>
                  <a:lnTo>
                    <a:pt x="491" y="578"/>
                  </a:lnTo>
                  <a:lnTo>
                    <a:pt x="482" y="587"/>
                  </a:lnTo>
                  <a:lnTo>
                    <a:pt x="481" y="584"/>
                  </a:lnTo>
                  <a:lnTo>
                    <a:pt x="482" y="580"/>
                  </a:lnTo>
                  <a:lnTo>
                    <a:pt x="482" y="571"/>
                  </a:lnTo>
                  <a:lnTo>
                    <a:pt x="476" y="569"/>
                  </a:lnTo>
                  <a:lnTo>
                    <a:pt x="474" y="559"/>
                  </a:lnTo>
                  <a:lnTo>
                    <a:pt x="476" y="544"/>
                  </a:lnTo>
                  <a:lnTo>
                    <a:pt x="478" y="548"/>
                  </a:lnTo>
                  <a:lnTo>
                    <a:pt x="483" y="529"/>
                  </a:lnTo>
                  <a:lnTo>
                    <a:pt x="482" y="524"/>
                  </a:lnTo>
                  <a:lnTo>
                    <a:pt x="487" y="509"/>
                  </a:lnTo>
                  <a:lnTo>
                    <a:pt x="487" y="498"/>
                  </a:lnTo>
                  <a:lnTo>
                    <a:pt x="491" y="496"/>
                  </a:lnTo>
                  <a:lnTo>
                    <a:pt x="496" y="464"/>
                  </a:lnTo>
                  <a:lnTo>
                    <a:pt x="500" y="462"/>
                  </a:lnTo>
                  <a:lnTo>
                    <a:pt x="501" y="447"/>
                  </a:lnTo>
                  <a:lnTo>
                    <a:pt x="495" y="425"/>
                  </a:lnTo>
                  <a:lnTo>
                    <a:pt x="490" y="425"/>
                  </a:lnTo>
                  <a:lnTo>
                    <a:pt x="487" y="410"/>
                  </a:lnTo>
                  <a:lnTo>
                    <a:pt x="484" y="408"/>
                  </a:lnTo>
                  <a:lnTo>
                    <a:pt x="480" y="419"/>
                  </a:lnTo>
                  <a:lnTo>
                    <a:pt x="465" y="415"/>
                  </a:lnTo>
                  <a:lnTo>
                    <a:pt x="461" y="432"/>
                  </a:lnTo>
                  <a:lnTo>
                    <a:pt x="446" y="432"/>
                  </a:lnTo>
                  <a:lnTo>
                    <a:pt x="440" y="355"/>
                  </a:lnTo>
                  <a:lnTo>
                    <a:pt x="437" y="352"/>
                  </a:lnTo>
                  <a:lnTo>
                    <a:pt x="433" y="357"/>
                  </a:lnTo>
                  <a:lnTo>
                    <a:pt x="432" y="350"/>
                  </a:lnTo>
                  <a:lnTo>
                    <a:pt x="435" y="350"/>
                  </a:lnTo>
                  <a:lnTo>
                    <a:pt x="433" y="346"/>
                  </a:lnTo>
                  <a:lnTo>
                    <a:pt x="444" y="325"/>
                  </a:lnTo>
                  <a:lnTo>
                    <a:pt x="447" y="324"/>
                  </a:lnTo>
                  <a:lnTo>
                    <a:pt x="456" y="299"/>
                  </a:lnTo>
                  <a:lnTo>
                    <a:pt x="461" y="301"/>
                  </a:lnTo>
                  <a:lnTo>
                    <a:pt x="462" y="309"/>
                  </a:lnTo>
                  <a:lnTo>
                    <a:pt x="468" y="316"/>
                  </a:lnTo>
                  <a:lnTo>
                    <a:pt x="470" y="324"/>
                  </a:lnTo>
                  <a:lnTo>
                    <a:pt x="472" y="320"/>
                  </a:lnTo>
                  <a:lnTo>
                    <a:pt x="474" y="322"/>
                  </a:lnTo>
                  <a:lnTo>
                    <a:pt x="484" y="297"/>
                  </a:lnTo>
                  <a:lnTo>
                    <a:pt x="498" y="316"/>
                  </a:lnTo>
                  <a:lnTo>
                    <a:pt x="512" y="322"/>
                  </a:lnTo>
                  <a:lnTo>
                    <a:pt x="514" y="318"/>
                  </a:lnTo>
                  <a:lnTo>
                    <a:pt x="517" y="325"/>
                  </a:lnTo>
                  <a:lnTo>
                    <a:pt x="526" y="312"/>
                  </a:lnTo>
                  <a:lnTo>
                    <a:pt x="537" y="309"/>
                  </a:lnTo>
                  <a:lnTo>
                    <a:pt x="539" y="314"/>
                  </a:lnTo>
                  <a:lnTo>
                    <a:pt x="545" y="294"/>
                  </a:lnTo>
                  <a:lnTo>
                    <a:pt x="544" y="290"/>
                  </a:lnTo>
                  <a:lnTo>
                    <a:pt x="548" y="277"/>
                  </a:lnTo>
                  <a:lnTo>
                    <a:pt x="547" y="267"/>
                  </a:lnTo>
                  <a:lnTo>
                    <a:pt x="549" y="252"/>
                  </a:lnTo>
                  <a:lnTo>
                    <a:pt x="545" y="247"/>
                  </a:lnTo>
                  <a:lnTo>
                    <a:pt x="544" y="239"/>
                  </a:lnTo>
                  <a:lnTo>
                    <a:pt x="548" y="232"/>
                  </a:lnTo>
                  <a:lnTo>
                    <a:pt x="545" y="222"/>
                  </a:lnTo>
                  <a:lnTo>
                    <a:pt x="541" y="222"/>
                  </a:lnTo>
                  <a:lnTo>
                    <a:pt x="541" y="213"/>
                  </a:lnTo>
                  <a:lnTo>
                    <a:pt x="533" y="209"/>
                  </a:lnTo>
                  <a:lnTo>
                    <a:pt x="526" y="215"/>
                  </a:lnTo>
                  <a:lnTo>
                    <a:pt x="525" y="224"/>
                  </a:lnTo>
                  <a:lnTo>
                    <a:pt x="521" y="236"/>
                  </a:lnTo>
                  <a:lnTo>
                    <a:pt x="507" y="237"/>
                  </a:lnTo>
                  <a:lnTo>
                    <a:pt x="500" y="243"/>
                  </a:lnTo>
                  <a:lnTo>
                    <a:pt x="490" y="230"/>
                  </a:lnTo>
                  <a:lnTo>
                    <a:pt x="482" y="213"/>
                  </a:lnTo>
                  <a:lnTo>
                    <a:pt x="491" y="206"/>
                  </a:lnTo>
                  <a:lnTo>
                    <a:pt x="494" y="198"/>
                  </a:lnTo>
                  <a:lnTo>
                    <a:pt x="491" y="191"/>
                  </a:lnTo>
                  <a:lnTo>
                    <a:pt x="494" y="185"/>
                  </a:lnTo>
                  <a:lnTo>
                    <a:pt x="487" y="172"/>
                  </a:lnTo>
                  <a:lnTo>
                    <a:pt x="484" y="174"/>
                  </a:lnTo>
                  <a:lnTo>
                    <a:pt x="482" y="168"/>
                  </a:lnTo>
                  <a:lnTo>
                    <a:pt x="481" y="140"/>
                  </a:lnTo>
                  <a:lnTo>
                    <a:pt x="492" y="131"/>
                  </a:lnTo>
                  <a:lnTo>
                    <a:pt x="493" y="127"/>
                  </a:lnTo>
                  <a:lnTo>
                    <a:pt x="490" y="125"/>
                  </a:lnTo>
                  <a:lnTo>
                    <a:pt x="484" y="127"/>
                  </a:lnTo>
                  <a:lnTo>
                    <a:pt x="481" y="121"/>
                  </a:lnTo>
                  <a:lnTo>
                    <a:pt x="471" y="129"/>
                  </a:lnTo>
                  <a:lnTo>
                    <a:pt x="469" y="125"/>
                  </a:lnTo>
                  <a:lnTo>
                    <a:pt x="462" y="127"/>
                  </a:lnTo>
                  <a:lnTo>
                    <a:pt x="457" y="123"/>
                  </a:lnTo>
                  <a:lnTo>
                    <a:pt x="456" y="118"/>
                  </a:lnTo>
                  <a:lnTo>
                    <a:pt x="451" y="136"/>
                  </a:lnTo>
                  <a:lnTo>
                    <a:pt x="451" y="148"/>
                  </a:lnTo>
                  <a:lnTo>
                    <a:pt x="455" y="164"/>
                  </a:lnTo>
                  <a:lnTo>
                    <a:pt x="455" y="178"/>
                  </a:lnTo>
                  <a:lnTo>
                    <a:pt x="444" y="191"/>
                  </a:lnTo>
                  <a:lnTo>
                    <a:pt x="440" y="183"/>
                  </a:lnTo>
                  <a:lnTo>
                    <a:pt x="426" y="202"/>
                  </a:lnTo>
                  <a:lnTo>
                    <a:pt x="426" y="207"/>
                  </a:lnTo>
                  <a:lnTo>
                    <a:pt x="424" y="213"/>
                  </a:lnTo>
                  <a:lnTo>
                    <a:pt x="428" y="215"/>
                  </a:lnTo>
                  <a:lnTo>
                    <a:pt x="428" y="222"/>
                  </a:lnTo>
                  <a:lnTo>
                    <a:pt x="432" y="226"/>
                  </a:lnTo>
                  <a:lnTo>
                    <a:pt x="429" y="232"/>
                  </a:lnTo>
                  <a:lnTo>
                    <a:pt x="428" y="247"/>
                  </a:lnTo>
                  <a:lnTo>
                    <a:pt x="412" y="271"/>
                  </a:lnTo>
                  <a:lnTo>
                    <a:pt x="413" y="280"/>
                  </a:lnTo>
                  <a:lnTo>
                    <a:pt x="409" y="280"/>
                  </a:lnTo>
                  <a:lnTo>
                    <a:pt x="401" y="305"/>
                  </a:lnTo>
                  <a:lnTo>
                    <a:pt x="391" y="307"/>
                  </a:lnTo>
                  <a:lnTo>
                    <a:pt x="390" y="299"/>
                  </a:lnTo>
                  <a:lnTo>
                    <a:pt x="385" y="303"/>
                  </a:lnTo>
                  <a:lnTo>
                    <a:pt x="382" y="348"/>
                  </a:lnTo>
                  <a:lnTo>
                    <a:pt x="388" y="374"/>
                  </a:lnTo>
                  <a:lnTo>
                    <a:pt x="387" y="447"/>
                  </a:lnTo>
                  <a:lnTo>
                    <a:pt x="380" y="443"/>
                  </a:lnTo>
                  <a:lnTo>
                    <a:pt x="366" y="464"/>
                  </a:lnTo>
                  <a:lnTo>
                    <a:pt x="361" y="456"/>
                  </a:lnTo>
                  <a:lnTo>
                    <a:pt x="363" y="443"/>
                  </a:lnTo>
                  <a:lnTo>
                    <a:pt x="359" y="441"/>
                  </a:lnTo>
                  <a:lnTo>
                    <a:pt x="347" y="449"/>
                  </a:lnTo>
                  <a:lnTo>
                    <a:pt x="331" y="468"/>
                  </a:lnTo>
                  <a:lnTo>
                    <a:pt x="323" y="484"/>
                  </a:lnTo>
                  <a:lnTo>
                    <a:pt x="313" y="475"/>
                  </a:lnTo>
                  <a:lnTo>
                    <a:pt x="308" y="484"/>
                  </a:lnTo>
                  <a:lnTo>
                    <a:pt x="302" y="458"/>
                  </a:lnTo>
                  <a:lnTo>
                    <a:pt x="296" y="456"/>
                  </a:lnTo>
                  <a:lnTo>
                    <a:pt x="295" y="460"/>
                  </a:lnTo>
                  <a:lnTo>
                    <a:pt x="293" y="445"/>
                  </a:lnTo>
                  <a:lnTo>
                    <a:pt x="296" y="445"/>
                  </a:lnTo>
                  <a:lnTo>
                    <a:pt x="296" y="432"/>
                  </a:lnTo>
                  <a:lnTo>
                    <a:pt x="280" y="410"/>
                  </a:lnTo>
                  <a:lnTo>
                    <a:pt x="285" y="374"/>
                  </a:lnTo>
                  <a:lnTo>
                    <a:pt x="282" y="382"/>
                  </a:lnTo>
                  <a:lnTo>
                    <a:pt x="278" y="359"/>
                  </a:lnTo>
                  <a:lnTo>
                    <a:pt x="274" y="357"/>
                  </a:lnTo>
                  <a:lnTo>
                    <a:pt x="270" y="344"/>
                  </a:lnTo>
                  <a:lnTo>
                    <a:pt x="266" y="342"/>
                  </a:lnTo>
                  <a:lnTo>
                    <a:pt x="266" y="310"/>
                  </a:lnTo>
                  <a:lnTo>
                    <a:pt x="261" y="312"/>
                  </a:lnTo>
                  <a:lnTo>
                    <a:pt x="262" y="301"/>
                  </a:lnTo>
                  <a:lnTo>
                    <a:pt x="258" y="295"/>
                  </a:lnTo>
                  <a:lnTo>
                    <a:pt x="255" y="273"/>
                  </a:lnTo>
                  <a:lnTo>
                    <a:pt x="252" y="271"/>
                  </a:lnTo>
                  <a:lnTo>
                    <a:pt x="252" y="251"/>
                  </a:lnTo>
                  <a:lnTo>
                    <a:pt x="249" y="247"/>
                  </a:lnTo>
                  <a:lnTo>
                    <a:pt x="249" y="241"/>
                  </a:lnTo>
                  <a:lnTo>
                    <a:pt x="245" y="236"/>
                  </a:lnTo>
                  <a:lnTo>
                    <a:pt x="239" y="204"/>
                  </a:lnTo>
                  <a:lnTo>
                    <a:pt x="229" y="217"/>
                  </a:lnTo>
                  <a:lnTo>
                    <a:pt x="224" y="209"/>
                  </a:lnTo>
                  <a:lnTo>
                    <a:pt x="215" y="228"/>
                  </a:lnTo>
                  <a:lnTo>
                    <a:pt x="213" y="226"/>
                  </a:lnTo>
                  <a:lnTo>
                    <a:pt x="215" y="211"/>
                  </a:lnTo>
                  <a:lnTo>
                    <a:pt x="206" y="202"/>
                  </a:lnTo>
                  <a:lnTo>
                    <a:pt x="207" y="196"/>
                  </a:lnTo>
                  <a:lnTo>
                    <a:pt x="201" y="183"/>
                  </a:lnTo>
                  <a:lnTo>
                    <a:pt x="196" y="164"/>
                  </a:lnTo>
                  <a:lnTo>
                    <a:pt x="197" y="161"/>
                  </a:lnTo>
                  <a:lnTo>
                    <a:pt x="206" y="159"/>
                  </a:lnTo>
                  <a:lnTo>
                    <a:pt x="207" y="155"/>
                  </a:lnTo>
                  <a:lnTo>
                    <a:pt x="206" y="146"/>
                  </a:lnTo>
                  <a:lnTo>
                    <a:pt x="208" y="142"/>
                  </a:lnTo>
                  <a:lnTo>
                    <a:pt x="202" y="133"/>
                  </a:lnTo>
                  <a:lnTo>
                    <a:pt x="201" y="121"/>
                  </a:lnTo>
                  <a:lnTo>
                    <a:pt x="196" y="112"/>
                  </a:lnTo>
                  <a:lnTo>
                    <a:pt x="197" y="108"/>
                  </a:lnTo>
                  <a:lnTo>
                    <a:pt x="193" y="99"/>
                  </a:lnTo>
                  <a:lnTo>
                    <a:pt x="188" y="101"/>
                  </a:lnTo>
                  <a:lnTo>
                    <a:pt x="186" y="99"/>
                  </a:lnTo>
                  <a:lnTo>
                    <a:pt x="189" y="88"/>
                  </a:lnTo>
                  <a:lnTo>
                    <a:pt x="181" y="75"/>
                  </a:lnTo>
                  <a:lnTo>
                    <a:pt x="181" y="61"/>
                  </a:lnTo>
                  <a:lnTo>
                    <a:pt x="175" y="67"/>
                  </a:lnTo>
                  <a:lnTo>
                    <a:pt x="173" y="75"/>
                  </a:lnTo>
                  <a:lnTo>
                    <a:pt x="169" y="80"/>
                  </a:lnTo>
                  <a:lnTo>
                    <a:pt x="166" y="93"/>
                  </a:lnTo>
                  <a:lnTo>
                    <a:pt x="156" y="105"/>
                  </a:lnTo>
                  <a:lnTo>
                    <a:pt x="158" y="114"/>
                  </a:lnTo>
                  <a:lnTo>
                    <a:pt x="156" y="125"/>
                  </a:lnTo>
                  <a:lnTo>
                    <a:pt x="158" y="134"/>
                  </a:lnTo>
                  <a:lnTo>
                    <a:pt x="156" y="142"/>
                  </a:lnTo>
                  <a:lnTo>
                    <a:pt x="155" y="155"/>
                  </a:lnTo>
                  <a:lnTo>
                    <a:pt x="143" y="120"/>
                  </a:lnTo>
                  <a:lnTo>
                    <a:pt x="145" y="93"/>
                  </a:lnTo>
                  <a:lnTo>
                    <a:pt x="142" y="58"/>
                  </a:lnTo>
                  <a:lnTo>
                    <a:pt x="144" y="47"/>
                  </a:lnTo>
                  <a:lnTo>
                    <a:pt x="143" y="0"/>
                  </a:lnTo>
                  <a:lnTo>
                    <a:pt x="135" y="2"/>
                  </a:lnTo>
                  <a:lnTo>
                    <a:pt x="136" y="26"/>
                  </a:lnTo>
                  <a:lnTo>
                    <a:pt x="129" y="41"/>
                  </a:lnTo>
                  <a:lnTo>
                    <a:pt x="132" y="54"/>
                  </a:lnTo>
                  <a:lnTo>
                    <a:pt x="123" y="58"/>
                  </a:lnTo>
                  <a:lnTo>
                    <a:pt x="121" y="30"/>
                  </a:lnTo>
                  <a:lnTo>
                    <a:pt x="110" y="32"/>
                  </a:lnTo>
                  <a:lnTo>
                    <a:pt x="112" y="65"/>
                  </a:lnTo>
                  <a:lnTo>
                    <a:pt x="108" y="73"/>
                  </a:lnTo>
                  <a:lnTo>
                    <a:pt x="106" y="101"/>
                  </a:lnTo>
                  <a:lnTo>
                    <a:pt x="112" y="123"/>
                  </a:lnTo>
                  <a:lnTo>
                    <a:pt x="109" y="140"/>
                  </a:lnTo>
                  <a:lnTo>
                    <a:pt x="103" y="148"/>
                  </a:lnTo>
                  <a:lnTo>
                    <a:pt x="99" y="144"/>
                  </a:lnTo>
                  <a:lnTo>
                    <a:pt x="90" y="153"/>
                  </a:lnTo>
                  <a:lnTo>
                    <a:pt x="88" y="149"/>
                  </a:lnTo>
                  <a:lnTo>
                    <a:pt x="88" y="131"/>
                  </a:lnTo>
                  <a:lnTo>
                    <a:pt x="81" y="112"/>
                  </a:lnTo>
                  <a:lnTo>
                    <a:pt x="78" y="114"/>
                  </a:lnTo>
                  <a:lnTo>
                    <a:pt x="79" y="131"/>
                  </a:lnTo>
                  <a:lnTo>
                    <a:pt x="75" y="134"/>
                  </a:lnTo>
                  <a:lnTo>
                    <a:pt x="71" y="144"/>
                  </a:lnTo>
                  <a:lnTo>
                    <a:pt x="72" y="149"/>
                  </a:lnTo>
                  <a:lnTo>
                    <a:pt x="71" y="172"/>
                  </a:lnTo>
                  <a:lnTo>
                    <a:pt x="73" y="176"/>
                  </a:lnTo>
                  <a:lnTo>
                    <a:pt x="75" y="181"/>
                  </a:lnTo>
                  <a:lnTo>
                    <a:pt x="72" y="183"/>
                  </a:lnTo>
                  <a:lnTo>
                    <a:pt x="72" y="189"/>
                  </a:lnTo>
                  <a:lnTo>
                    <a:pt x="75" y="193"/>
                  </a:lnTo>
                  <a:lnTo>
                    <a:pt x="74" y="198"/>
                  </a:lnTo>
                  <a:lnTo>
                    <a:pt x="75" y="202"/>
                  </a:lnTo>
                  <a:lnTo>
                    <a:pt x="74" y="206"/>
                  </a:lnTo>
                  <a:lnTo>
                    <a:pt x="78" y="221"/>
                  </a:lnTo>
                  <a:lnTo>
                    <a:pt x="79" y="236"/>
                  </a:lnTo>
                  <a:lnTo>
                    <a:pt x="82" y="237"/>
                  </a:lnTo>
                  <a:lnTo>
                    <a:pt x="88" y="230"/>
                  </a:lnTo>
                  <a:lnTo>
                    <a:pt x="89" y="215"/>
                  </a:lnTo>
                  <a:lnTo>
                    <a:pt x="91" y="215"/>
                  </a:lnTo>
                  <a:lnTo>
                    <a:pt x="95" y="224"/>
                  </a:lnTo>
                  <a:lnTo>
                    <a:pt x="97" y="221"/>
                  </a:lnTo>
                  <a:lnTo>
                    <a:pt x="99" y="230"/>
                  </a:lnTo>
                  <a:lnTo>
                    <a:pt x="104" y="228"/>
                  </a:lnTo>
                  <a:lnTo>
                    <a:pt x="106" y="237"/>
                  </a:lnTo>
                  <a:lnTo>
                    <a:pt x="104" y="249"/>
                  </a:lnTo>
                  <a:lnTo>
                    <a:pt x="104" y="260"/>
                  </a:lnTo>
                  <a:lnTo>
                    <a:pt x="106" y="265"/>
                  </a:lnTo>
                  <a:lnTo>
                    <a:pt x="106" y="271"/>
                  </a:lnTo>
                  <a:lnTo>
                    <a:pt x="102" y="286"/>
                  </a:lnTo>
                  <a:lnTo>
                    <a:pt x="103" y="292"/>
                  </a:lnTo>
                  <a:lnTo>
                    <a:pt x="102" y="301"/>
                  </a:lnTo>
                  <a:lnTo>
                    <a:pt x="105" y="305"/>
                  </a:lnTo>
                  <a:lnTo>
                    <a:pt x="106" y="310"/>
                  </a:lnTo>
                  <a:lnTo>
                    <a:pt x="104" y="316"/>
                  </a:lnTo>
                  <a:lnTo>
                    <a:pt x="105" y="331"/>
                  </a:lnTo>
                  <a:lnTo>
                    <a:pt x="103" y="338"/>
                  </a:lnTo>
                  <a:lnTo>
                    <a:pt x="105" y="346"/>
                  </a:lnTo>
                  <a:lnTo>
                    <a:pt x="104" y="357"/>
                  </a:lnTo>
                  <a:lnTo>
                    <a:pt x="105" y="368"/>
                  </a:lnTo>
                  <a:lnTo>
                    <a:pt x="104" y="372"/>
                  </a:lnTo>
                  <a:lnTo>
                    <a:pt x="102" y="382"/>
                  </a:lnTo>
                  <a:lnTo>
                    <a:pt x="100" y="406"/>
                  </a:lnTo>
                  <a:lnTo>
                    <a:pt x="98" y="413"/>
                  </a:lnTo>
                  <a:lnTo>
                    <a:pt x="95" y="415"/>
                  </a:lnTo>
                  <a:lnTo>
                    <a:pt x="95" y="425"/>
                  </a:lnTo>
                  <a:lnTo>
                    <a:pt x="97" y="426"/>
                  </a:lnTo>
                  <a:lnTo>
                    <a:pt x="98" y="436"/>
                  </a:lnTo>
                  <a:lnTo>
                    <a:pt x="97" y="438"/>
                  </a:lnTo>
                  <a:lnTo>
                    <a:pt x="97" y="443"/>
                  </a:lnTo>
                  <a:lnTo>
                    <a:pt x="94" y="447"/>
                  </a:lnTo>
                  <a:lnTo>
                    <a:pt x="92" y="440"/>
                  </a:lnTo>
                  <a:lnTo>
                    <a:pt x="88" y="440"/>
                  </a:lnTo>
                  <a:lnTo>
                    <a:pt x="86" y="443"/>
                  </a:lnTo>
                  <a:lnTo>
                    <a:pt x="88" y="455"/>
                  </a:lnTo>
                  <a:lnTo>
                    <a:pt x="89" y="462"/>
                  </a:lnTo>
                  <a:lnTo>
                    <a:pt x="93" y="470"/>
                  </a:lnTo>
                  <a:lnTo>
                    <a:pt x="93" y="475"/>
                  </a:lnTo>
                  <a:lnTo>
                    <a:pt x="95" y="477"/>
                  </a:lnTo>
                  <a:lnTo>
                    <a:pt x="93" y="484"/>
                  </a:lnTo>
                  <a:lnTo>
                    <a:pt x="89" y="488"/>
                  </a:lnTo>
                  <a:lnTo>
                    <a:pt x="86" y="486"/>
                  </a:lnTo>
                  <a:lnTo>
                    <a:pt x="83" y="483"/>
                  </a:lnTo>
                  <a:lnTo>
                    <a:pt x="78" y="486"/>
                  </a:lnTo>
                  <a:lnTo>
                    <a:pt x="77" y="494"/>
                  </a:lnTo>
                  <a:lnTo>
                    <a:pt x="76" y="494"/>
                  </a:lnTo>
                  <a:lnTo>
                    <a:pt x="74" y="503"/>
                  </a:lnTo>
                  <a:lnTo>
                    <a:pt x="71" y="509"/>
                  </a:lnTo>
                  <a:lnTo>
                    <a:pt x="71" y="513"/>
                  </a:lnTo>
                  <a:lnTo>
                    <a:pt x="69" y="520"/>
                  </a:lnTo>
                  <a:lnTo>
                    <a:pt x="65" y="522"/>
                  </a:lnTo>
                  <a:lnTo>
                    <a:pt x="61" y="514"/>
                  </a:lnTo>
                  <a:lnTo>
                    <a:pt x="57" y="509"/>
                  </a:lnTo>
                  <a:lnTo>
                    <a:pt x="55" y="511"/>
                  </a:lnTo>
                  <a:lnTo>
                    <a:pt x="56" y="520"/>
                  </a:lnTo>
                  <a:lnTo>
                    <a:pt x="52" y="526"/>
                  </a:lnTo>
                  <a:lnTo>
                    <a:pt x="53" y="529"/>
                  </a:lnTo>
                  <a:lnTo>
                    <a:pt x="52" y="542"/>
                  </a:lnTo>
                  <a:lnTo>
                    <a:pt x="50" y="542"/>
                  </a:lnTo>
                  <a:lnTo>
                    <a:pt x="47" y="554"/>
                  </a:lnTo>
                  <a:lnTo>
                    <a:pt x="43" y="554"/>
                  </a:lnTo>
                  <a:lnTo>
                    <a:pt x="39" y="563"/>
                  </a:lnTo>
                  <a:lnTo>
                    <a:pt x="34" y="565"/>
                  </a:lnTo>
                  <a:lnTo>
                    <a:pt x="33" y="559"/>
                  </a:lnTo>
                  <a:lnTo>
                    <a:pt x="30" y="557"/>
                  </a:lnTo>
                  <a:lnTo>
                    <a:pt x="25" y="578"/>
                  </a:lnTo>
                  <a:lnTo>
                    <a:pt x="21" y="586"/>
                  </a:lnTo>
                  <a:lnTo>
                    <a:pt x="20" y="597"/>
                  </a:lnTo>
                  <a:lnTo>
                    <a:pt x="21" y="608"/>
                  </a:lnTo>
                  <a:lnTo>
                    <a:pt x="24" y="615"/>
                  </a:lnTo>
                  <a:lnTo>
                    <a:pt x="22" y="621"/>
                  </a:lnTo>
                  <a:lnTo>
                    <a:pt x="18" y="617"/>
                  </a:lnTo>
                  <a:lnTo>
                    <a:pt x="17" y="619"/>
                  </a:lnTo>
                  <a:lnTo>
                    <a:pt x="13" y="625"/>
                  </a:lnTo>
                  <a:lnTo>
                    <a:pt x="8" y="627"/>
                  </a:lnTo>
                  <a:lnTo>
                    <a:pt x="7" y="630"/>
                  </a:lnTo>
                  <a:lnTo>
                    <a:pt x="8" y="634"/>
                  </a:lnTo>
                  <a:lnTo>
                    <a:pt x="6" y="660"/>
                  </a:lnTo>
                  <a:lnTo>
                    <a:pt x="4" y="674"/>
                  </a:lnTo>
                  <a:lnTo>
                    <a:pt x="10" y="674"/>
                  </a:lnTo>
                  <a:lnTo>
                    <a:pt x="13" y="672"/>
                  </a:lnTo>
                  <a:lnTo>
                    <a:pt x="13" y="679"/>
                  </a:lnTo>
                  <a:lnTo>
                    <a:pt x="15" y="685"/>
                  </a:lnTo>
                  <a:lnTo>
                    <a:pt x="14" y="688"/>
                  </a:lnTo>
                  <a:lnTo>
                    <a:pt x="11" y="688"/>
                  </a:lnTo>
                  <a:lnTo>
                    <a:pt x="12" y="696"/>
                  </a:lnTo>
                  <a:lnTo>
                    <a:pt x="17" y="698"/>
                  </a:lnTo>
                  <a:lnTo>
                    <a:pt x="17" y="703"/>
                  </a:lnTo>
                  <a:lnTo>
                    <a:pt x="15" y="709"/>
                  </a:lnTo>
                  <a:lnTo>
                    <a:pt x="16" y="713"/>
                  </a:lnTo>
                  <a:lnTo>
                    <a:pt x="14" y="722"/>
                  </a:lnTo>
                  <a:lnTo>
                    <a:pt x="8" y="732"/>
                  </a:lnTo>
                  <a:lnTo>
                    <a:pt x="7" y="737"/>
                  </a:lnTo>
                  <a:lnTo>
                    <a:pt x="3" y="737"/>
                  </a:lnTo>
                  <a:lnTo>
                    <a:pt x="0" y="745"/>
                  </a:lnTo>
                </a:path>
              </a:pathLst>
            </a:custGeom>
            <a:solidFill>
              <a:srgbClr val="9DB6E3"/>
            </a:solidFill>
            <a:ln w="285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82D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67" name="Freeform 226"/>
            <p:cNvSpPr>
              <a:spLocks/>
            </p:cNvSpPr>
            <p:nvPr/>
          </p:nvSpPr>
          <p:spPr bwMode="auto">
            <a:xfrm>
              <a:off x="1456" y="2989"/>
              <a:ext cx="182" cy="221"/>
            </a:xfrm>
            <a:custGeom>
              <a:avLst/>
              <a:gdLst>
                <a:gd name="T0" fmla="*/ 14 w 158"/>
                <a:gd name="T1" fmla="*/ 4 h 368"/>
                <a:gd name="T2" fmla="*/ 23 w 158"/>
                <a:gd name="T3" fmla="*/ 3 h 368"/>
                <a:gd name="T4" fmla="*/ 32 w 158"/>
                <a:gd name="T5" fmla="*/ 2 h 368"/>
                <a:gd name="T6" fmla="*/ 43 w 158"/>
                <a:gd name="T7" fmla="*/ 2 h 368"/>
                <a:gd name="T8" fmla="*/ 60 w 158"/>
                <a:gd name="T9" fmla="*/ 1 h 368"/>
                <a:gd name="T10" fmla="*/ 86 w 158"/>
                <a:gd name="T11" fmla="*/ 0 h 368"/>
                <a:gd name="T12" fmla="*/ 108 w 158"/>
                <a:gd name="T13" fmla="*/ 0 h 368"/>
                <a:gd name="T14" fmla="*/ 130 w 158"/>
                <a:gd name="T15" fmla="*/ 1 h 368"/>
                <a:gd name="T16" fmla="*/ 143 w 158"/>
                <a:gd name="T17" fmla="*/ 1 h 368"/>
                <a:gd name="T18" fmla="*/ 165 w 158"/>
                <a:gd name="T19" fmla="*/ 1 h 368"/>
                <a:gd name="T20" fmla="*/ 160 w 158"/>
                <a:gd name="T21" fmla="*/ 2 h 368"/>
                <a:gd name="T22" fmla="*/ 150 w 158"/>
                <a:gd name="T23" fmla="*/ 2 h 368"/>
                <a:gd name="T24" fmla="*/ 141 w 158"/>
                <a:gd name="T25" fmla="*/ 4 h 368"/>
                <a:gd name="T26" fmla="*/ 139 w 158"/>
                <a:gd name="T27" fmla="*/ 4 h 368"/>
                <a:gd name="T28" fmla="*/ 139 w 158"/>
                <a:gd name="T29" fmla="*/ 7 h 368"/>
                <a:gd name="T30" fmla="*/ 150 w 158"/>
                <a:gd name="T31" fmla="*/ 7 h 368"/>
                <a:gd name="T32" fmla="*/ 158 w 158"/>
                <a:gd name="T33" fmla="*/ 9 h 368"/>
                <a:gd name="T34" fmla="*/ 160 w 158"/>
                <a:gd name="T35" fmla="*/ 10 h 368"/>
                <a:gd name="T36" fmla="*/ 150 w 158"/>
                <a:gd name="T37" fmla="*/ 13 h 368"/>
                <a:gd name="T38" fmla="*/ 162 w 158"/>
                <a:gd name="T39" fmla="*/ 14 h 368"/>
                <a:gd name="T40" fmla="*/ 162 w 158"/>
                <a:gd name="T41" fmla="*/ 16 h 368"/>
                <a:gd name="T42" fmla="*/ 162 w 158"/>
                <a:gd name="T43" fmla="*/ 19 h 368"/>
                <a:gd name="T44" fmla="*/ 175 w 158"/>
                <a:gd name="T45" fmla="*/ 19 h 368"/>
                <a:gd name="T46" fmla="*/ 182 w 158"/>
                <a:gd name="T47" fmla="*/ 20 h 368"/>
                <a:gd name="T48" fmla="*/ 199 w 158"/>
                <a:gd name="T49" fmla="*/ 20 h 368"/>
                <a:gd name="T50" fmla="*/ 211 w 158"/>
                <a:gd name="T51" fmla="*/ 20 h 368"/>
                <a:gd name="T52" fmla="*/ 225 w 158"/>
                <a:gd name="T53" fmla="*/ 21 h 368"/>
                <a:gd name="T54" fmla="*/ 234 w 158"/>
                <a:gd name="T55" fmla="*/ 23 h 368"/>
                <a:gd name="T56" fmla="*/ 228 w 158"/>
                <a:gd name="T57" fmla="*/ 24 h 368"/>
                <a:gd name="T58" fmla="*/ 219 w 158"/>
                <a:gd name="T59" fmla="*/ 24 h 368"/>
                <a:gd name="T60" fmla="*/ 211 w 158"/>
                <a:gd name="T61" fmla="*/ 26 h 368"/>
                <a:gd name="T62" fmla="*/ 204 w 158"/>
                <a:gd name="T63" fmla="*/ 28 h 368"/>
                <a:gd name="T64" fmla="*/ 208 w 158"/>
                <a:gd name="T65" fmla="*/ 31 h 368"/>
                <a:gd name="T66" fmla="*/ 195 w 158"/>
                <a:gd name="T67" fmla="*/ 34 h 368"/>
                <a:gd name="T68" fmla="*/ 187 w 158"/>
                <a:gd name="T69" fmla="*/ 35 h 368"/>
                <a:gd name="T70" fmla="*/ 182 w 158"/>
                <a:gd name="T71" fmla="*/ 37 h 368"/>
                <a:gd name="T72" fmla="*/ 192 w 158"/>
                <a:gd name="T73" fmla="*/ 39 h 368"/>
                <a:gd name="T74" fmla="*/ 215 w 158"/>
                <a:gd name="T75" fmla="*/ 38 h 368"/>
                <a:gd name="T76" fmla="*/ 229 w 158"/>
                <a:gd name="T77" fmla="*/ 39 h 368"/>
                <a:gd name="T78" fmla="*/ 240 w 158"/>
                <a:gd name="T79" fmla="*/ 40 h 368"/>
                <a:gd name="T80" fmla="*/ 252 w 158"/>
                <a:gd name="T81" fmla="*/ 40 h 368"/>
                <a:gd name="T82" fmla="*/ 264 w 158"/>
                <a:gd name="T83" fmla="*/ 41 h 368"/>
                <a:gd name="T84" fmla="*/ 274 w 158"/>
                <a:gd name="T85" fmla="*/ 41 h 368"/>
                <a:gd name="T86" fmla="*/ 274 w 158"/>
                <a:gd name="T87" fmla="*/ 44 h 368"/>
                <a:gd name="T88" fmla="*/ 271 w 158"/>
                <a:gd name="T89" fmla="*/ 44 h 368"/>
                <a:gd name="T90" fmla="*/ 273 w 158"/>
                <a:gd name="T91" fmla="*/ 47 h 36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58" h="368">
                  <a:moveTo>
                    <a:pt x="0" y="17"/>
                  </a:moveTo>
                  <a:lnTo>
                    <a:pt x="7" y="28"/>
                  </a:lnTo>
                  <a:lnTo>
                    <a:pt x="8" y="30"/>
                  </a:lnTo>
                  <a:lnTo>
                    <a:pt x="10" y="28"/>
                  </a:lnTo>
                  <a:lnTo>
                    <a:pt x="11" y="28"/>
                  </a:lnTo>
                  <a:lnTo>
                    <a:pt x="13" y="24"/>
                  </a:lnTo>
                  <a:lnTo>
                    <a:pt x="15" y="22"/>
                  </a:lnTo>
                  <a:lnTo>
                    <a:pt x="17" y="19"/>
                  </a:lnTo>
                  <a:lnTo>
                    <a:pt x="18" y="20"/>
                  </a:lnTo>
                  <a:lnTo>
                    <a:pt x="22" y="19"/>
                  </a:lnTo>
                  <a:lnTo>
                    <a:pt x="22" y="15"/>
                  </a:lnTo>
                  <a:lnTo>
                    <a:pt x="24" y="15"/>
                  </a:lnTo>
                  <a:lnTo>
                    <a:pt x="24" y="11"/>
                  </a:lnTo>
                  <a:lnTo>
                    <a:pt x="28" y="9"/>
                  </a:lnTo>
                  <a:lnTo>
                    <a:pt x="34" y="4"/>
                  </a:lnTo>
                  <a:lnTo>
                    <a:pt x="43" y="0"/>
                  </a:lnTo>
                  <a:lnTo>
                    <a:pt x="46" y="2"/>
                  </a:lnTo>
                  <a:lnTo>
                    <a:pt x="49" y="0"/>
                  </a:lnTo>
                  <a:lnTo>
                    <a:pt x="55" y="4"/>
                  </a:lnTo>
                  <a:lnTo>
                    <a:pt x="58" y="4"/>
                  </a:lnTo>
                  <a:lnTo>
                    <a:pt x="62" y="0"/>
                  </a:lnTo>
                  <a:lnTo>
                    <a:pt x="70" y="2"/>
                  </a:lnTo>
                  <a:lnTo>
                    <a:pt x="73" y="5"/>
                  </a:lnTo>
                  <a:lnTo>
                    <a:pt x="74" y="7"/>
                  </a:lnTo>
                  <a:lnTo>
                    <a:pt x="76" y="5"/>
                  </a:lnTo>
                  <a:lnTo>
                    <a:pt x="79" y="5"/>
                  </a:lnTo>
                  <a:lnTo>
                    <a:pt x="82" y="4"/>
                  </a:lnTo>
                  <a:lnTo>
                    <a:pt x="88" y="4"/>
                  </a:lnTo>
                  <a:lnTo>
                    <a:pt x="92" y="4"/>
                  </a:lnTo>
                  <a:lnTo>
                    <a:pt x="94" y="2"/>
                  </a:lnTo>
                  <a:lnTo>
                    <a:pt x="95" y="7"/>
                  </a:lnTo>
                  <a:lnTo>
                    <a:pt x="93" y="11"/>
                  </a:lnTo>
                  <a:lnTo>
                    <a:pt x="91" y="17"/>
                  </a:lnTo>
                  <a:lnTo>
                    <a:pt x="88" y="17"/>
                  </a:lnTo>
                  <a:lnTo>
                    <a:pt x="88" y="19"/>
                  </a:lnTo>
                  <a:lnTo>
                    <a:pt x="85" y="19"/>
                  </a:lnTo>
                  <a:lnTo>
                    <a:pt x="85" y="22"/>
                  </a:lnTo>
                  <a:lnTo>
                    <a:pt x="82" y="26"/>
                  </a:lnTo>
                  <a:lnTo>
                    <a:pt x="80" y="26"/>
                  </a:lnTo>
                  <a:lnTo>
                    <a:pt x="78" y="28"/>
                  </a:lnTo>
                  <a:lnTo>
                    <a:pt x="80" y="32"/>
                  </a:lnTo>
                  <a:lnTo>
                    <a:pt x="79" y="33"/>
                  </a:lnTo>
                  <a:lnTo>
                    <a:pt x="79" y="47"/>
                  </a:lnTo>
                  <a:lnTo>
                    <a:pt x="77" y="48"/>
                  </a:lnTo>
                  <a:lnTo>
                    <a:pt x="79" y="52"/>
                  </a:lnTo>
                  <a:lnTo>
                    <a:pt x="82" y="52"/>
                  </a:lnTo>
                  <a:lnTo>
                    <a:pt x="83" y="54"/>
                  </a:lnTo>
                  <a:lnTo>
                    <a:pt x="85" y="56"/>
                  </a:lnTo>
                  <a:lnTo>
                    <a:pt x="88" y="60"/>
                  </a:lnTo>
                  <a:lnTo>
                    <a:pt x="86" y="67"/>
                  </a:lnTo>
                  <a:lnTo>
                    <a:pt x="89" y="69"/>
                  </a:lnTo>
                  <a:lnTo>
                    <a:pt x="89" y="77"/>
                  </a:lnTo>
                  <a:lnTo>
                    <a:pt x="91" y="78"/>
                  </a:lnTo>
                  <a:lnTo>
                    <a:pt x="91" y="82"/>
                  </a:lnTo>
                  <a:lnTo>
                    <a:pt x="86" y="86"/>
                  </a:lnTo>
                  <a:lnTo>
                    <a:pt x="84" y="90"/>
                  </a:lnTo>
                  <a:lnTo>
                    <a:pt x="85" y="99"/>
                  </a:lnTo>
                  <a:lnTo>
                    <a:pt x="90" y="97"/>
                  </a:lnTo>
                  <a:lnTo>
                    <a:pt x="91" y="101"/>
                  </a:lnTo>
                  <a:lnTo>
                    <a:pt x="92" y="106"/>
                  </a:lnTo>
                  <a:lnTo>
                    <a:pt x="92" y="116"/>
                  </a:lnTo>
                  <a:lnTo>
                    <a:pt x="89" y="120"/>
                  </a:lnTo>
                  <a:lnTo>
                    <a:pt x="92" y="121"/>
                  </a:lnTo>
                  <a:lnTo>
                    <a:pt x="92" y="125"/>
                  </a:lnTo>
                  <a:lnTo>
                    <a:pt x="88" y="140"/>
                  </a:lnTo>
                  <a:lnTo>
                    <a:pt x="92" y="142"/>
                  </a:lnTo>
                  <a:lnTo>
                    <a:pt x="94" y="144"/>
                  </a:lnTo>
                  <a:lnTo>
                    <a:pt x="99" y="146"/>
                  </a:lnTo>
                  <a:lnTo>
                    <a:pt x="100" y="146"/>
                  </a:lnTo>
                  <a:lnTo>
                    <a:pt x="99" y="150"/>
                  </a:lnTo>
                  <a:lnTo>
                    <a:pt x="99" y="151"/>
                  </a:lnTo>
                  <a:lnTo>
                    <a:pt x="103" y="157"/>
                  </a:lnTo>
                  <a:lnTo>
                    <a:pt x="106" y="155"/>
                  </a:lnTo>
                  <a:lnTo>
                    <a:pt x="110" y="159"/>
                  </a:lnTo>
                  <a:lnTo>
                    <a:pt x="113" y="155"/>
                  </a:lnTo>
                  <a:lnTo>
                    <a:pt x="116" y="157"/>
                  </a:lnTo>
                  <a:lnTo>
                    <a:pt x="118" y="155"/>
                  </a:lnTo>
                  <a:lnTo>
                    <a:pt x="120" y="153"/>
                  </a:lnTo>
                  <a:lnTo>
                    <a:pt x="122" y="157"/>
                  </a:lnTo>
                  <a:lnTo>
                    <a:pt x="125" y="159"/>
                  </a:lnTo>
                  <a:lnTo>
                    <a:pt x="128" y="161"/>
                  </a:lnTo>
                  <a:lnTo>
                    <a:pt x="131" y="163"/>
                  </a:lnTo>
                  <a:lnTo>
                    <a:pt x="130" y="174"/>
                  </a:lnTo>
                  <a:lnTo>
                    <a:pt x="133" y="181"/>
                  </a:lnTo>
                  <a:lnTo>
                    <a:pt x="133" y="185"/>
                  </a:lnTo>
                  <a:lnTo>
                    <a:pt x="131" y="189"/>
                  </a:lnTo>
                  <a:lnTo>
                    <a:pt x="129" y="187"/>
                  </a:lnTo>
                  <a:lnTo>
                    <a:pt x="126" y="185"/>
                  </a:lnTo>
                  <a:lnTo>
                    <a:pt x="125" y="181"/>
                  </a:lnTo>
                  <a:lnTo>
                    <a:pt x="124" y="187"/>
                  </a:lnTo>
                  <a:lnTo>
                    <a:pt x="125" y="194"/>
                  </a:lnTo>
                  <a:lnTo>
                    <a:pt x="120" y="202"/>
                  </a:lnTo>
                  <a:lnTo>
                    <a:pt x="120" y="206"/>
                  </a:lnTo>
                  <a:lnTo>
                    <a:pt x="115" y="208"/>
                  </a:lnTo>
                  <a:lnTo>
                    <a:pt x="115" y="211"/>
                  </a:lnTo>
                  <a:lnTo>
                    <a:pt x="116" y="215"/>
                  </a:lnTo>
                  <a:lnTo>
                    <a:pt x="117" y="221"/>
                  </a:lnTo>
                  <a:lnTo>
                    <a:pt x="118" y="228"/>
                  </a:lnTo>
                  <a:lnTo>
                    <a:pt x="118" y="236"/>
                  </a:lnTo>
                  <a:lnTo>
                    <a:pt x="116" y="241"/>
                  </a:lnTo>
                  <a:lnTo>
                    <a:pt x="118" y="245"/>
                  </a:lnTo>
                  <a:lnTo>
                    <a:pt x="111" y="258"/>
                  </a:lnTo>
                  <a:lnTo>
                    <a:pt x="108" y="260"/>
                  </a:lnTo>
                  <a:lnTo>
                    <a:pt x="109" y="264"/>
                  </a:lnTo>
                  <a:lnTo>
                    <a:pt x="106" y="275"/>
                  </a:lnTo>
                  <a:lnTo>
                    <a:pt x="106" y="279"/>
                  </a:lnTo>
                  <a:lnTo>
                    <a:pt x="102" y="288"/>
                  </a:lnTo>
                  <a:lnTo>
                    <a:pt x="103" y="290"/>
                  </a:lnTo>
                  <a:lnTo>
                    <a:pt x="100" y="290"/>
                  </a:lnTo>
                  <a:lnTo>
                    <a:pt x="104" y="299"/>
                  </a:lnTo>
                  <a:lnTo>
                    <a:pt x="109" y="299"/>
                  </a:lnTo>
                  <a:lnTo>
                    <a:pt x="112" y="303"/>
                  </a:lnTo>
                  <a:lnTo>
                    <a:pt x="116" y="303"/>
                  </a:lnTo>
                  <a:lnTo>
                    <a:pt x="122" y="297"/>
                  </a:lnTo>
                  <a:lnTo>
                    <a:pt x="124" y="303"/>
                  </a:lnTo>
                  <a:lnTo>
                    <a:pt x="127" y="303"/>
                  </a:lnTo>
                  <a:lnTo>
                    <a:pt x="130" y="303"/>
                  </a:lnTo>
                  <a:lnTo>
                    <a:pt x="132" y="305"/>
                  </a:lnTo>
                  <a:lnTo>
                    <a:pt x="134" y="305"/>
                  </a:lnTo>
                  <a:lnTo>
                    <a:pt x="136" y="310"/>
                  </a:lnTo>
                  <a:lnTo>
                    <a:pt x="138" y="314"/>
                  </a:lnTo>
                  <a:lnTo>
                    <a:pt x="142" y="310"/>
                  </a:lnTo>
                  <a:lnTo>
                    <a:pt x="143" y="312"/>
                  </a:lnTo>
                  <a:lnTo>
                    <a:pt x="145" y="314"/>
                  </a:lnTo>
                  <a:lnTo>
                    <a:pt x="148" y="318"/>
                  </a:lnTo>
                  <a:lnTo>
                    <a:pt x="150" y="318"/>
                  </a:lnTo>
                  <a:lnTo>
                    <a:pt x="149" y="312"/>
                  </a:lnTo>
                  <a:lnTo>
                    <a:pt x="151" y="312"/>
                  </a:lnTo>
                  <a:lnTo>
                    <a:pt x="156" y="316"/>
                  </a:lnTo>
                  <a:lnTo>
                    <a:pt x="156" y="320"/>
                  </a:lnTo>
                  <a:lnTo>
                    <a:pt x="158" y="327"/>
                  </a:lnTo>
                  <a:lnTo>
                    <a:pt x="156" y="335"/>
                  </a:lnTo>
                  <a:lnTo>
                    <a:pt x="155" y="337"/>
                  </a:lnTo>
                  <a:lnTo>
                    <a:pt x="155" y="340"/>
                  </a:lnTo>
                  <a:lnTo>
                    <a:pt x="154" y="342"/>
                  </a:lnTo>
                  <a:lnTo>
                    <a:pt x="153" y="350"/>
                  </a:lnTo>
                  <a:lnTo>
                    <a:pt x="155" y="355"/>
                  </a:lnTo>
                  <a:lnTo>
                    <a:pt x="155" y="363"/>
                  </a:lnTo>
                  <a:lnTo>
                    <a:pt x="158" y="368"/>
                  </a:lnTo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82D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68" name="Freeform 227"/>
            <p:cNvSpPr>
              <a:spLocks/>
            </p:cNvSpPr>
            <p:nvPr/>
          </p:nvSpPr>
          <p:spPr bwMode="auto">
            <a:xfrm>
              <a:off x="1955" y="2585"/>
              <a:ext cx="460" cy="395"/>
            </a:xfrm>
            <a:custGeom>
              <a:avLst/>
              <a:gdLst>
                <a:gd name="T0" fmla="*/ 43 w 398"/>
                <a:gd name="T1" fmla="*/ 32 h 657"/>
                <a:gd name="T2" fmla="*/ 76 w 398"/>
                <a:gd name="T3" fmla="*/ 35 h 657"/>
                <a:gd name="T4" fmla="*/ 169 w 398"/>
                <a:gd name="T5" fmla="*/ 34 h 657"/>
                <a:gd name="T6" fmla="*/ 206 w 398"/>
                <a:gd name="T7" fmla="*/ 28 h 657"/>
                <a:gd name="T8" fmla="*/ 283 w 398"/>
                <a:gd name="T9" fmla="*/ 27 h 657"/>
                <a:gd name="T10" fmla="*/ 329 w 398"/>
                <a:gd name="T11" fmla="*/ 23 h 657"/>
                <a:gd name="T12" fmla="*/ 276 w 398"/>
                <a:gd name="T13" fmla="*/ 19 h 657"/>
                <a:gd name="T14" fmla="*/ 246 w 398"/>
                <a:gd name="T15" fmla="*/ 14 h 657"/>
                <a:gd name="T16" fmla="*/ 290 w 398"/>
                <a:gd name="T17" fmla="*/ 8 h 657"/>
                <a:gd name="T18" fmla="*/ 354 w 398"/>
                <a:gd name="T19" fmla="*/ 12 h 657"/>
                <a:gd name="T20" fmla="*/ 368 w 398"/>
                <a:gd name="T21" fmla="*/ 12 h 657"/>
                <a:gd name="T22" fmla="*/ 379 w 398"/>
                <a:gd name="T23" fmla="*/ 12 h 657"/>
                <a:gd name="T24" fmla="*/ 413 w 398"/>
                <a:gd name="T25" fmla="*/ 8 h 657"/>
                <a:gd name="T26" fmla="*/ 458 w 398"/>
                <a:gd name="T27" fmla="*/ 4 h 657"/>
                <a:gd name="T28" fmla="*/ 512 w 398"/>
                <a:gd name="T29" fmla="*/ 4 h 657"/>
                <a:gd name="T30" fmla="*/ 574 w 398"/>
                <a:gd name="T31" fmla="*/ 8 h 657"/>
                <a:gd name="T32" fmla="*/ 599 w 398"/>
                <a:gd name="T33" fmla="*/ 13 h 657"/>
                <a:gd name="T34" fmla="*/ 615 w 398"/>
                <a:gd name="T35" fmla="*/ 16 h 657"/>
                <a:gd name="T36" fmla="*/ 616 w 398"/>
                <a:gd name="T37" fmla="*/ 18 h 657"/>
                <a:gd name="T38" fmla="*/ 654 w 398"/>
                <a:gd name="T39" fmla="*/ 19 h 657"/>
                <a:gd name="T40" fmla="*/ 684 w 398"/>
                <a:gd name="T41" fmla="*/ 16 h 657"/>
                <a:gd name="T42" fmla="*/ 695 w 398"/>
                <a:gd name="T43" fmla="*/ 18 h 657"/>
                <a:gd name="T44" fmla="*/ 688 w 398"/>
                <a:gd name="T45" fmla="*/ 22 h 657"/>
                <a:gd name="T46" fmla="*/ 688 w 398"/>
                <a:gd name="T47" fmla="*/ 28 h 657"/>
                <a:gd name="T48" fmla="*/ 697 w 398"/>
                <a:gd name="T49" fmla="*/ 31 h 657"/>
                <a:gd name="T50" fmla="*/ 667 w 398"/>
                <a:gd name="T51" fmla="*/ 34 h 657"/>
                <a:gd name="T52" fmla="*/ 637 w 398"/>
                <a:gd name="T53" fmla="*/ 38 h 657"/>
                <a:gd name="T54" fmla="*/ 635 w 398"/>
                <a:gd name="T55" fmla="*/ 42 h 657"/>
                <a:gd name="T56" fmla="*/ 661 w 398"/>
                <a:gd name="T57" fmla="*/ 40 h 657"/>
                <a:gd name="T58" fmla="*/ 702 w 398"/>
                <a:gd name="T59" fmla="*/ 40 h 657"/>
                <a:gd name="T60" fmla="*/ 700 w 398"/>
                <a:gd name="T61" fmla="*/ 44 h 657"/>
                <a:gd name="T62" fmla="*/ 685 w 398"/>
                <a:gd name="T63" fmla="*/ 49 h 657"/>
                <a:gd name="T64" fmla="*/ 683 w 398"/>
                <a:gd name="T65" fmla="*/ 56 h 657"/>
                <a:gd name="T66" fmla="*/ 700 w 398"/>
                <a:gd name="T67" fmla="*/ 57 h 657"/>
                <a:gd name="T68" fmla="*/ 697 w 398"/>
                <a:gd name="T69" fmla="*/ 62 h 657"/>
                <a:gd name="T70" fmla="*/ 668 w 398"/>
                <a:gd name="T71" fmla="*/ 65 h 657"/>
                <a:gd name="T72" fmla="*/ 637 w 398"/>
                <a:gd name="T73" fmla="*/ 66 h 657"/>
                <a:gd name="T74" fmla="*/ 655 w 398"/>
                <a:gd name="T75" fmla="*/ 69 h 657"/>
                <a:gd name="T76" fmla="*/ 611 w 398"/>
                <a:gd name="T77" fmla="*/ 69 h 657"/>
                <a:gd name="T78" fmla="*/ 584 w 398"/>
                <a:gd name="T79" fmla="*/ 71 h 657"/>
                <a:gd name="T80" fmla="*/ 555 w 398"/>
                <a:gd name="T81" fmla="*/ 72 h 657"/>
                <a:gd name="T82" fmla="*/ 539 w 398"/>
                <a:gd name="T83" fmla="*/ 76 h 657"/>
                <a:gd name="T84" fmla="*/ 495 w 398"/>
                <a:gd name="T85" fmla="*/ 75 h 657"/>
                <a:gd name="T86" fmla="*/ 455 w 398"/>
                <a:gd name="T87" fmla="*/ 74 h 657"/>
                <a:gd name="T88" fmla="*/ 432 w 398"/>
                <a:gd name="T89" fmla="*/ 69 h 657"/>
                <a:gd name="T90" fmla="*/ 402 w 398"/>
                <a:gd name="T91" fmla="*/ 73 h 657"/>
                <a:gd name="T92" fmla="*/ 369 w 398"/>
                <a:gd name="T93" fmla="*/ 76 h 657"/>
                <a:gd name="T94" fmla="*/ 299 w 398"/>
                <a:gd name="T95" fmla="*/ 83 h 657"/>
                <a:gd name="T96" fmla="*/ 250 w 398"/>
                <a:gd name="T97" fmla="*/ 85 h 657"/>
                <a:gd name="T98" fmla="*/ 202 w 398"/>
                <a:gd name="T99" fmla="*/ 80 h 657"/>
                <a:gd name="T100" fmla="*/ 146 w 398"/>
                <a:gd name="T101" fmla="*/ 83 h 657"/>
                <a:gd name="T102" fmla="*/ 99 w 398"/>
                <a:gd name="T103" fmla="*/ 84 h 657"/>
                <a:gd name="T104" fmla="*/ 127 w 398"/>
                <a:gd name="T105" fmla="*/ 75 h 657"/>
                <a:gd name="T106" fmla="*/ 117 w 398"/>
                <a:gd name="T107" fmla="*/ 73 h 657"/>
                <a:gd name="T108" fmla="*/ 89 w 398"/>
                <a:gd name="T109" fmla="*/ 69 h 657"/>
                <a:gd name="T110" fmla="*/ 91 w 398"/>
                <a:gd name="T111" fmla="*/ 62 h 657"/>
                <a:gd name="T112" fmla="*/ 121 w 398"/>
                <a:gd name="T113" fmla="*/ 53 h 657"/>
                <a:gd name="T114" fmla="*/ 86 w 398"/>
                <a:gd name="T115" fmla="*/ 47 h 657"/>
                <a:gd name="T116" fmla="*/ 1 w 398"/>
                <a:gd name="T117" fmla="*/ 40 h 65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98" h="657">
                  <a:moveTo>
                    <a:pt x="0" y="294"/>
                  </a:moveTo>
                  <a:lnTo>
                    <a:pt x="3" y="294"/>
                  </a:lnTo>
                  <a:lnTo>
                    <a:pt x="1" y="290"/>
                  </a:lnTo>
                  <a:lnTo>
                    <a:pt x="12" y="269"/>
                  </a:lnTo>
                  <a:lnTo>
                    <a:pt x="15" y="268"/>
                  </a:lnTo>
                  <a:lnTo>
                    <a:pt x="24" y="243"/>
                  </a:lnTo>
                  <a:lnTo>
                    <a:pt x="29" y="245"/>
                  </a:lnTo>
                  <a:lnTo>
                    <a:pt x="30" y="253"/>
                  </a:lnTo>
                  <a:lnTo>
                    <a:pt x="36" y="260"/>
                  </a:lnTo>
                  <a:lnTo>
                    <a:pt x="38" y="268"/>
                  </a:lnTo>
                  <a:lnTo>
                    <a:pt x="40" y="264"/>
                  </a:lnTo>
                  <a:lnTo>
                    <a:pt x="42" y="266"/>
                  </a:lnTo>
                  <a:lnTo>
                    <a:pt x="52" y="241"/>
                  </a:lnTo>
                  <a:lnTo>
                    <a:pt x="66" y="260"/>
                  </a:lnTo>
                  <a:lnTo>
                    <a:pt x="80" y="266"/>
                  </a:lnTo>
                  <a:lnTo>
                    <a:pt x="82" y="262"/>
                  </a:lnTo>
                  <a:lnTo>
                    <a:pt x="85" y="269"/>
                  </a:lnTo>
                  <a:lnTo>
                    <a:pt x="94" y="256"/>
                  </a:lnTo>
                  <a:lnTo>
                    <a:pt x="105" y="253"/>
                  </a:lnTo>
                  <a:lnTo>
                    <a:pt x="107" y="258"/>
                  </a:lnTo>
                  <a:lnTo>
                    <a:pt x="113" y="238"/>
                  </a:lnTo>
                  <a:lnTo>
                    <a:pt x="112" y="234"/>
                  </a:lnTo>
                  <a:lnTo>
                    <a:pt x="116" y="221"/>
                  </a:lnTo>
                  <a:lnTo>
                    <a:pt x="115" y="211"/>
                  </a:lnTo>
                  <a:lnTo>
                    <a:pt x="122" y="202"/>
                  </a:lnTo>
                  <a:lnTo>
                    <a:pt x="130" y="202"/>
                  </a:lnTo>
                  <a:lnTo>
                    <a:pt x="138" y="219"/>
                  </a:lnTo>
                  <a:lnTo>
                    <a:pt x="146" y="209"/>
                  </a:lnTo>
                  <a:lnTo>
                    <a:pt x="152" y="211"/>
                  </a:lnTo>
                  <a:lnTo>
                    <a:pt x="158" y="206"/>
                  </a:lnTo>
                  <a:lnTo>
                    <a:pt x="160" y="209"/>
                  </a:lnTo>
                  <a:lnTo>
                    <a:pt x="169" y="204"/>
                  </a:lnTo>
                  <a:lnTo>
                    <a:pt x="176" y="208"/>
                  </a:lnTo>
                  <a:lnTo>
                    <a:pt x="186" y="198"/>
                  </a:lnTo>
                  <a:lnTo>
                    <a:pt x="184" y="185"/>
                  </a:lnTo>
                  <a:lnTo>
                    <a:pt x="185" y="178"/>
                  </a:lnTo>
                  <a:lnTo>
                    <a:pt x="180" y="166"/>
                  </a:lnTo>
                  <a:lnTo>
                    <a:pt x="182" y="163"/>
                  </a:lnTo>
                  <a:lnTo>
                    <a:pt x="172" y="148"/>
                  </a:lnTo>
                  <a:lnTo>
                    <a:pt x="167" y="153"/>
                  </a:lnTo>
                  <a:lnTo>
                    <a:pt x="157" y="151"/>
                  </a:lnTo>
                  <a:lnTo>
                    <a:pt x="155" y="146"/>
                  </a:lnTo>
                  <a:lnTo>
                    <a:pt x="156" y="135"/>
                  </a:lnTo>
                  <a:lnTo>
                    <a:pt x="149" y="122"/>
                  </a:lnTo>
                  <a:lnTo>
                    <a:pt x="145" y="131"/>
                  </a:lnTo>
                  <a:lnTo>
                    <a:pt x="140" y="123"/>
                  </a:lnTo>
                  <a:lnTo>
                    <a:pt x="141" y="116"/>
                  </a:lnTo>
                  <a:lnTo>
                    <a:pt x="138" y="105"/>
                  </a:lnTo>
                  <a:lnTo>
                    <a:pt x="140" y="95"/>
                  </a:lnTo>
                  <a:lnTo>
                    <a:pt x="143" y="92"/>
                  </a:lnTo>
                  <a:lnTo>
                    <a:pt x="144" y="84"/>
                  </a:lnTo>
                  <a:lnTo>
                    <a:pt x="158" y="84"/>
                  </a:lnTo>
                  <a:lnTo>
                    <a:pt x="158" y="75"/>
                  </a:lnTo>
                  <a:lnTo>
                    <a:pt x="163" y="60"/>
                  </a:lnTo>
                  <a:lnTo>
                    <a:pt x="172" y="78"/>
                  </a:lnTo>
                  <a:lnTo>
                    <a:pt x="176" y="78"/>
                  </a:lnTo>
                  <a:lnTo>
                    <a:pt x="177" y="88"/>
                  </a:lnTo>
                  <a:lnTo>
                    <a:pt x="188" y="103"/>
                  </a:lnTo>
                  <a:lnTo>
                    <a:pt x="190" y="90"/>
                  </a:lnTo>
                  <a:lnTo>
                    <a:pt x="198" y="93"/>
                  </a:lnTo>
                  <a:lnTo>
                    <a:pt x="195" y="86"/>
                  </a:lnTo>
                  <a:lnTo>
                    <a:pt x="200" y="73"/>
                  </a:lnTo>
                  <a:lnTo>
                    <a:pt x="195" y="62"/>
                  </a:lnTo>
                  <a:lnTo>
                    <a:pt x="196" y="50"/>
                  </a:lnTo>
                  <a:lnTo>
                    <a:pt x="208" y="82"/>
                  </a:lnTo>
                  <a:lnTo>
                    <a:pt x="206" y="92"/>
                  </a:lnTo>
                  <a:lnTo>
                    <a:pt x="202" y="97"/>
                  </a:lnTo>
                  <a:lnTo>
                    <a:pt x="204" y="101"/>
                  </a:lnTo>
                  <a:lnTo>
                    <a:pt x="205" y="99"/>
                  </a:lnTo>
                  <a:lnTo>
                    <a:pt x="213" y="107"/>
                  </a:lnTo>
                  <a:lnTo>
                    <a:pt x="215" y="103"/>
                  </a:lnTo>
                  <a:lnTo>
                    <a:pt x="213" y="95"/>
                  </a:lnTo>
                  <a:lnTo>
                    <a:pt x="218" y="82"/>
                  </a:lnTo>
                  <a:lnTo>
                    <a:pt x="219" y="88"/>
                  </a:lnTo>
                  <a:lnTo>
                    <a:pt x="224" y="73"/>
                  </a:lnTo>
                  <a:lnTo>
                    <a:pt x="220" y="64"/>
                  </a:lnTo>
                  <a:lnTo>
                    <a:pt x="227" y="58"/>
                  </a:lnTo>
                  <a:lnTo>
                    <a:pt x="231" y="62"/>
                  </a:lnTo>
                  <a:lnTo>
                    <a:pt x="231" y="50"/>
                  </a:lnTo>
                  <a:lnTo>
                    <a:pt x="241" y="45"/>
                  </a:lnTo>
                  <a:lnTo>
                    <a:pt x="248" y="62"/>
                  </a:lnTo>
                  <a:lnTo>
                    <a:pt x="258" y="50"/>
                  </a:lnTo>
                  <a:lnTo>
                    <a:pt x="262" y="37"/>
                  </a:lnTo>
                  <a:lnTo>
                    <a:pt x="257" y="28"/>
                  </a:lnTo>
                  <a:lnTo>
                    <a:pt x="261" y="2"/>
                  </a:lnTo>
                  <a:lnTo>
                    <a:pt x="271" y="0"/>
                  </a:lnTo>
                  <a:lnTo>
                    <a:pt x="272" y="7"/>
                  </a:lnTo>
                  <a:lnTo>
                    <a:pt x="277" y="9"/>
                  </a:lnTo>
                  <a:lnTo>
                    <a:pt x="283" y="2"/>
                  </a:lnTo>
                  <a:lnTo>
                    <a:pt x="286" y="34"/>
                  </a:lnTo>
                  <a:lnTo>
                    <a:pt x="289" y="37"/>
                  </a:lnTo>
                  <a:lnTo>
                    <a:pt x="291" y="30"/>
                  </a:lnTo>
                  <a:lnTo>
                    <a:pt x="304" y="20"/>
                  </a:lnTo>
                  <a:lnTo>
                    <a:pt x="314" y="28"/>
                  </a:lnTo>
                  <a:lnTo>
                    <a:pt x="319" y="20"/>
                  </a:lnTo>
                  <a:lnTo>
                    <a:pt x="322" y="58"/>
                  </a:lnTo>
                  <a:lnTo>
                    <a:pt x="324" y="62"/>
                  </a:lnTo>
                  <a:lnTo>
                    <a:pt x="320" y="77"/>
                  </a:lnTo>
                  <a:lnTo>
                    <a:pt x="329" y="86"/>
                  </a:lnTo>
                  <a:lnTo>
                    <a:pt x="336" y="82"/>
                  </a:lnTo>
                  <a:lnTo>
                    <a:pt x="340" y="84"/>
                  </a:lnTo>
                  <a:lnTo>
                    <a:pt x="336" y="101"/>
                  </a:lnTo>
                  <a:lnTo>
                    <a:pt x="338" y="118"/>
                  </a:lnTo>
                  <a:lnTo>
                    <a:pt x="336" y="122"/>
                  </a:lnTo>
                  <a:lnTo>
                    <a:pt x="338" y="131"/>
                  </a:lnTo>
                  <a:lnTo>
                    <a:pt x="343" y="127"/>
                  </a:lnTo>
                  <a:lnTo>
                    <a:pt x="341" y="125"/>
                  </a:lnTo>
                  <a:lnTo>
                    <a:pt x="344" y="120"/>
                  </a:lnTo>
                  <a:lnTo>
                    <a:pt x="340" y="110"/>
                  </a:lnTo>
                  <a:lnTo>
                    <a:pt x="345" y="105"/>
                  </a:lnTo>
                  <a:lnTo>
                    <a:pt x="349" y="116"/>
                  </a:lnTo>
                  <a:lnTo>
                    <a:pt x="348" y="120"/>
                  </a:lnTo>
                  <a:lnTo>
                    <a:pt x="349" y="123"/>
                  </a:lnTo>
                  <a:lnTo>
                    <a:pt x="345" y="138"/>
                  </a:lnTo>
                  <a:lnTo>
                    <a:pt x="348" y="150"/>
                  </a:lnTo>
                  <a:lnTo>
                    <a:pt x="352" y="142"/>
                  </a:lnTo>
                  <a:lnTo>
                    <a:pt x="354" y="148"/>
                  </a:lnTo>
                  <a:lnTo>
                    <a:pt x="358" y="146"/>
                  </a:lnTo>
                  <a:lnTo>
                    <a:pt x="364" y="155"/>
                  </a:lnTo>
                  <a:lnTo>
                    <a:pt x="367" y="148"/>
                  </a:lnTo>
                  <a:lnTo>
                    <a:pt x="370" y="151"/>
                  </a:lnTo>
                  <a:lnTo>
                    <a:pt x="376" y="112"/>
                  </a:lnTo>
                  <a:lnTo>
                    <a:pt x="382" y="105"/>
                  </a:lnTo>
                  <a:lnTo>
                    <a:pt x="381" y="110"/>
                  </a:lnTo>
                  <a:lnTo>
                    <a:pt x="382" y="123"/>
                  </a:lnTo>
                  <a:lnTo>
                    <a:pt x="383" y="123"/>
                  </a:lnTo>
                  <a:lnTo>
                    <a:pt x="382" y="129"/>
                  </a:lnTo>
                  <a:lnTo>
                    <a:pt x="383" y="137"/>
                  </a:lnTo>
                  <a:lnTo>
                    <a:pt x="385" y="138"/>
                  </a:lnTo>
                  <a:lnTo>
                    <a:pt x="386" y="137"/>
                  </a:lnTo>
                  <a:lnTo>
                    <a:pt x="388" y="140"/>
                  </a:lnTo>
                  <a:lnTo>
                    <a:pt x="389" y="138"/>
                  </a:lnTo>
                  <a:lnTo>
                    <a:pt x="388" y="142"/>
                  </a:lnTo>
                  <a:lnTo>
                    <a:pt x="387" y="151"/>
                  </a:lnTo>
                  <a:lnTo>
                    <a:pt x="387" y="155"/>
                  </a:lnTo>
                  <a:lnTo>
                    <a:pt x="384" y="172"/>
                  </a:lnTo>
                  <a:lnTo>
                    <a:pt x="385" y="172"/>
                  </a:lnTo>
                  <a:lnTo>
                    <a:pt x="386" y="170"/>
                  </a:lnTo>
                  <a:lnTo>
                    <a:pt x="389" y="174"/>
                  </a:lnTo>
                  <a:lnTo>
                    <a:pt x="386" y="178"/>
                  </a:lnTo>
                  <a:lnTo>
                    <a:pt x="384" y="185"/>
                  </a:lnTo>
                  <a:lnTo>
                    <a:pt x="385" y="196"/>
                  </a:lnTo>
                  <a:lnTo>
                    <a:pt x="387" y="200"/>
                  </a:lnTo>
                  <a:lnTo>
                    <a:pt x="386" y="211"/>
                  </a:lnTo>
                  <a:lnTo>
                    <a:pt x="389" y="217"/>
                  </a:lnTo>
                  <a:lnTo>
                    <a:pt x="392" y="217"/>
                  </a:lnTo>
                  <a:lnTo>
                    <a:pt x="392" y="223"/>
                  </a:lnTo>
                  <a:lnTo>
                    <a:pt x="394" y="224"/>
                  </a:lnTo>
                  <a:lnTo>
                    <a:pt x="395" y="234"/>
                  </a:lnTo>
                  <a:lnTo>
                    <a:pt x="391" y="241"/>
                  </a:lnTo>
                  <a:lnTo>
                    <a:pt x="385" y="249"/>
                  </a:lnTo>
                  <a:lnTo>
                    <a:pt x="382" y="258"/>
                  </a:lnTo>
                  <a:lnTo>
                    <a:pt x="380" y="260"/>
                  </a:lnTo>
                  <a:lnTo>
                    <a:pt x="378" y="256"/>
                  </a:lnTo>
                  <a:lnTo>
                    <a:pt x="376" y="256"/>
                  </a:lnTo>
                  <a:lnTo>
                    <a:pt x="374" y="260"/>
                  </a:lnTo>
                  <a:lnTo>
                    <a:pt x="373" y="256"/>
                  </a:lnTo>
                  <a:lnTo>
                    <a:pt x="372" y="256"/>
                  </a:lnTo>
                  <a:lnTo>
                    <a:pt x="370" y="268"/>
                  </a:lnTo>
                  <a:lnTo>
                    <a:pt x="368" y="271"/>
                  </a:lnTo>
                  <a:lnTo>
                    <a:pt x="367" y="279"/>
                  </a:lnTo>
                  <a:lnTo>
                    <a:pt x="357" y="292"/>
                  </a:lnTo>
                  <a:lnTo>
                    <a:pt x="357" y="297"/>
                  </a:lnTo>
                  <a:lnTo>
                    <a:pt x="352" y="307"/>
                  </a:lnTo>
                  <a:lnTo>
                    <a:pt x="349" y="307"/>
                  </a:lnTo>
                  <a:lnTo>
                    <a:pt x="348" y="309"/>
                  </a:lnTo>
                  <a:lnTo>
                    <a:pt x="351" y="311"/>
                  </a:lnTo>
                  <a:lnTo>
                    <a:pt x="356" y="322"/>
                  </a:lnTo>
                  <a:lnTo>
                    <a:pt x="359" y="320"/>
                  </a:lnTo>
                  <a:lnTo>
                    <a:pt x="360" y="312"/>
                  </a:lnTo>
                  <a:lnTo>
                    <a:pt x="364" y="307"/>
                  </a:lnTo>
                  <a:lnTo>
                    <a:pt x="368" y="307"/>
                  </a:lnTo>
                  <a:lnTo>
                    <a:pt x="370" y="303"/>
                  </a:lnTo>
                  <a:lnTo>
                    <a:pt x="370" y="311"/>
                  </a:lnTo>
                  <a:lnTo>
                    <a:pt x="375" y="309"/>
                  </a:lnTo>
                  <a:lnTo>
                    <a:pt x="378" y="301"/>
                  </a:lnTo>
                  <a:lnTo>
                    <a:pt x="380" y="299"/>
                  </a:lnTo>
                  <a:lnTo>
                    <a:pt x="381" y="301"/>
                  </a:lnTo>
                  <a:lnTo>
                    <a:pt x="390" y="299"/>
                  </a:lnTo>
                  <a:lnTo>
                    <a:pt x="393" y="305"/>
                  </a:lnTo>
                  <a:lnTo>
                    <a:pt x="393" y="311"/>
                  </a:lnTo>
                  <a:lnTo>
                    <a:pt x="396" y="311"/>
                  </a:lnTo>
                  <a:lnTo>
                    <a:pt x="398" y="331"/>
                  </a:lnTo>
                  <a:lnTo>
                    <a:pt x="397" y="331"/>
                  </a:lnTo>
                  <a:lnTo>
                    <a:pt x="392" y="337"/>
                  </a:lnTo>
                  <a:lnTo>
                    <a:pt x="392" y="339"/>
                  </a:lnTo>
                  <a:lnTo>
                    <a:pt x="396" y="337"/>
                  </a:lnTo>
                  <a:lnTo>
                    <a:pt x="396" y="354"/>
                  </a:lnTo>
                  <a:lnTo>
                    <a:pt x="392" y="357"/>
                  </a:lnTo>
                  <a:lnTo>
                    <a:pt x="386" y="365"/>
                  </a:lnTo>
                  <a:lnTo>
                    <a:pt x="383" y="365"/>
                  </a:lnTo>
                  <a:lnTo>
                    <a:pt x="384" y="372"/>
                  </a:lnTo>
                  <a:lnTo>
                    <a:pt x="387" y="372"/>
                  </a:lnTo>
                  <a:lnTo>
                    <a:pt x="388" y="402"/>
                  </a:lnTo>
                  <a:lnTo>
                    <a:pt x="385" y="404"/>
                  </a:lnTo>
                  <a:lnTo>
                    <a:pt x="383" y="417"/>
                  </a:lnTo>
                  <a:lnTo>
                    <a:pt x="381" y="417"/>
                  </a:lnTo>
                  <a:lnTo>
                    <a:pt x="382" y="427"/>
                  </a:lnTo>
                  <a:lnTo>
                    <a:pt x="386" y="430"/>
                  </a:lnTo>
                  <a:lnTo>
                    <a:pt x="390" y="427"/>
                  </a:lnTo>
                  <a:lnTo>
                    <a:pt x="393" y="427"/>
                  </a:lnTo>
                  <a:lnTo>
                    <a:pt x="393" y="423"/>
                  </a:lnTo>
                  <a:lnTo>
                    <a:pt x="395" y="427"/>
                  </a:lnTo>
                  <a:lnTo>
                    <a:pt x="392" y="432"/>
                  </a:lnTo>
                  <a:lnTo>
                    <a:pt x="393" y="442"/>
                  </a:lnTo>
                  <a:lnTo>
                    <a:pt x="397" y="449"/>
                  </a:lnTo>
                  <a:lnTo>
                    <a:pt x="396" y="453"/>
                  </a:lnTo>
                  <a:lnTo>
                    <a:pt x="394" y="455"/>
                  </a:lnTo>
                  <a:lnTo>
                    <a:pt x="395" y="464"/>
                  </a:lnTo>
                  <a:lnTo>
                    <a:pt x="391" y="473"/>
                  </a:lnTo>
                  <a:lnTo>
                    <a:pt x="392" y="479"/>
                  </a:lnTo>
                  <a:lnTo>
                    <a:pt x="386" y="492"/>
                  </a:lnTo>
                  <a:lnTo>
                    <a:pt x="384" y="509"/>
                  </a:lnTo>
                  <a:lnTo>
                    <a:pt x="377" y="507"/>
                  </a:lnTo>
                  <a:lnTo>
                    <a:pt x="377" y="500"/>
                  </a:lnTo>
                  <a:lnTo>
                    <a:pt x="375" y="498"/>
                  </a:lnTo>
                  <a:lnTo>
                    <a:pt x="375" y="503"/>
                  </a:lnTo>
                  <a:lnTo>
                    <a:pt x="372" y="503"/>
                  </a:lnTo>
                  <a:lnTo>
                    <a:pt x="373" y="498"/>
                  </a:lnTo>
                  <a:lnTo>
                    <a:pt x="364" y="500"/>
                  </a:lnTo>
                  <a:lnTo>
                    <a:pt x="362" y="507"/>
                  </a:lnTo>
                  <a:lnTo>
                    <a:pt x="357" y="507"/>
                  </a:lnTo>
                  <a:lnTo>
                    <a:pt x="356" y="516"/>
                  </a:lnTo>
                  <a:lnTo>
                    <a:pt x="361" y="515"/>
                  </a:lnTo>
                  <a:lnTo>
                    <a:pt x="363" y="509"/>
                  </a:lnTo>
                  <a:lnTo>
                    <a:pt x="367" y="507"/>
                  </a:lnTo>
                  <a:lnTo>
                    <a:pt x="365" y="522"/>
                  </a:lnTo>
                  <a:lnTo>
                    <a:pt x="368" y="533"/>
                  </a:lnTo>
                  <a:lnTo>
                    <a:pt x="364" y="537"/>
                  </a:lnTo>
                  <a:lnTo>
                    <a:pt x="359" y="531"/>
                  </a:lnTo>
                  <a:lnTo>
                    <a:pt x="349" y="535"/>
                  </a:lnTo>
                  <a:lnTo>
                    <a:pt x="346" y="526"/>
                  </a:lnTo>
                  <a:lnTo>
                    <a:pt x="348" y="524"/>
                  </a:lnTo>
                  <a:lnTo>
                    <a:pt x="343" y="522"/>
                  </a:lnTo>
                  <a:lnTo>
                    <a:pt x="339" y="531"/>
                  </a:lnTo>
                  <a:lnTo>
                    <a:pt x="341" y="537"/>
                  </a:lnTo>
                  <a:lnTo>
                    <a:pt x="335" y="543"/>
                  </a:lnTo>
                  <a:lnTo>
                    <a:pt x="336" y="565"/>
                  </a:lnTo>
                  <a:lnTo>
                    <a:pt x="334" y="563"/>
                  </a:lnTo>
                  <a:lnTo>
                    <a:pt x="327" y="546"/>
                  </a:lnTo>
                  <a:lnTo>
                    <a:pt x="322" y="548"/>
                  </a:lnTo>
                  <a:lnTo>
                    <a:pt x="322" y="541"/>
                  </a:lnTo>
                  <a:lnTo>
                    <a:pt x="320" y="543"/>
                  </a:lnTo>
                  <a:lnTo>
                    <a:pt x="318" y="535"/>
                  </a:lnTo>
                  <a:lnTo>
                    <a:pt x="316" y="535"/>
                  </a:lnTo>
                  <a:lnTo>
                    <a:pt x="311" y="552"/>
                  </a:lnTo>
                  <a:lnTo>
                    <a:pt x="307" y="545"/>
                  </a:lnTo>
                  <a:lnTo>
                    <a:pt x="305" y="548"/>
                  </a:lnTo>
                  <a:lnTo>
                    <a:pt x="307" y="554"/>
                  </a:lnTo>
                  <a:lnTo>
                    <a:pt x="304" y="556"/>
                  </a:lnTo>
                  <a:lnTo>
                    <a:pt x="305" y="565"/>
                  </a:lnTo>
                  <a:lnTo>
                    <a:pt x="302" y="580"/>
                  </a:lnTo>
                  <a:lnTo>
                    <a:pt x="296" y="582"/>
                  </a:lnTo>
                  <a:lnTo>
                    <a:pt x="285" y="589"/>
                  </a:lnTo>
                  <a:lnTo>
                    <a:pt x="283" y="593"/>
                  </a:lnTo>
                  <a:lnTo>
                    <a:pt x="278" y="593"/>
                  </a:lnTo>
                  <a:lnTo>
                    <a:pt x="279" y="588"/>
                  </a:lnTo>
                  <a:lnTo>
                    <a:pt x="277" y="576"/>
                  </a:lnTo>
                  <a:lnTo>
                    <a:pt x="274" y="582"/>
                  </a:lnTo>
                  <a:lnTo>
                    <a:pt x="270" y="574"/>
                  </a:lnTo>
                  <a:lnTo>
                    <a:pt x="270" y="565"/>
                  </a:lnTo>
                  <a:lnTo>
                    <a:pt x="258" y="578"/>
                  </a:lnTo>
                  <a:lnTo>
                    <a:pt x="259" y="569"/>
                  </a:lnTo>
                  <a:lnTo>
                    <a:pt x="255" y="565"/>
                  </a:lnTo>
                  <a:lnTo>
                    <a:pt x="255" y="554"/>
                  </a:lnTo>
                  <a:lnTo>
                    <a:pt x="246" y="548"/>
                  </a:lnTo>
                  <a:lnTo>
                    <a:pt x="248" y="543"/>
                  </a:lnTo>
                  <a:lnTo>
                    <a:pt x="247" y="537"/>
                  </a:lnTo>
                  <a:lnTo>
                    <a:pt x="242" y="530"/>
                  </a:lnTo>
                  <a:lnTo>
                    <a:pt x="242" y="522"/>
                  </a:lnTo>
                  <a:lnTo>
                    <a:pt x="240" y="526"/>
                  </a:lnTo>
                  <a:lnTo>
                    <a:pt x="231" y="528"/>
                  </a:lnTo>
                  <a:lnTo>
                    <a:pt x="230" y="535"/>
                  </a:lnTo>
                  <a:lnTo>
                    <a:pt x="227" y="537"/>
                  </a:lnTo>
                  <a:lnTo>
                    <a:pt x="224" y="548"/>
                  </a:lnTo>
                  <a:lnTo>
                    <a:pt x="225" y="558"/>
                  </a:lnTo>
                  <a:lnTo>
                    <a:pt x="227" y="559"/>
                  </a:lnTo>
                  <a:lnTo>
                    <a:pt x="227" y="565"/>
                  </a:lnTo>
                  <a:lnTo>
                    <a:pt x="224" y="574"/>
                  </a:lnTo>
                  <a:lnTo>
                    <a:pt x="219" y="573"/>
                  </a:lnTo>
                  <a:lnTo>
                    <a:pt x="218" y="582"/>
                  </a:lnTo>
                  <a:lnTo>
                    <a:pt x="207" y="586"/>
                  </a:lnTo>
                  <a:lnTo>
                    <a:pt x="200" y="586"/>
                  </a:lnTo>
                  <a:lnTo>
                    <a:pt x="196" y="595"/>
                  </a:lnTo>
                  <a:lnTo>
                    <a:pt x="183" y="608"/>
                  </a:lnTo>
                  <a:lnTo>
                    <a:pt x="167" y="614"/>
                  </a:lnTo>
                  <a:lnTo>
                    <a:pt x="170" y="623"/>
                  </a:lnTo>
                  <a:lnTo>
                    <a:pt x="168" y="636"/>
                  </a:lnTo>
                  <a:lnTo>
                    <a:pt x="165" y="646"/>
                  </a:lnTo>
                  <a:lnTo>
                    <a:pt x="160" y="649"/>
                  </a:lnTo>
                  <a:lnTo>
                    <a:pt x="158" y="657"/>
                  </a:lnTo>
                  <a:lnTo>
                    <a:pt x="155" y="657"/>
                  </a:lnTo>
                  <a:lnTo>
                    <a:pt x="150" y="646"/>
                  </a:lnTo>
                  <a:lnTo>
                    <a:pt x="140" y="647"/>
                  </a:lnTo>
                  <a:lnTo>
                    <a:pt x="134" y="636"/>
                  </a:lnTo>
                  <a:lnTo>
                    <a:pt x="129" y="636"/>
                  </a:lnTo>
                  <a:lnTo>
                    <a:pt x="128" y="632"/>
                  </a:lnTo>
                  <a:lnTo>
                    <a:pt x="121" y="632"/>
                  </a:lnTo>
                  <a:lnTo>
                    <a:pt x="117" y="616"/>
                  </a:lnTo>
                  <a:lnTo>
                    <a:pt x="113" y="612"/>
                  </a:lnTo>
                  <a:lnTo>
                    <a:pt x="106" y="612"/>
                  </a:lnTo>
                  <a:lnTo>
                    <a:pt x="106" y="606"/>
                  </a:lnTo>
                  <a:lnTo>
                    <a:pt x="101" y="603"/>
                  </a:lnTo>
                  <a:lnTo>
                    <a:pt x="89" y="623"/>
                  </a:lnTo>
                  <a:lnTo>
                    <a:pt x="88" y="631"/>
                  </a:lnTo>
                  <a:lnTo>
                    <a:pt x="81" y="636"/>
                  </a:lnTo>
                  <a:lnTo>
                    <a:pt x="74" y="649"/>
                  </a:lnTo>
                  <a:lnTo>
                    <a:pt x="67" y="653"/>
                  </a:lnTo>
                  <a:lnTo>
                    <a:pt x="65" y="649"/>
                  </a:lnTo>
                  <a:lnTo>
                    <a:pt x="62" y="649"/>
                  </a:lnTo>
                  <a:lnTo>
                    <a:pt x="59" y="640"/>
                  </a:lnTo>
                  <a:lnTo>
                    <a:pt x="55" y="638"/>
                  </a:lnTo>
                  <a:lnTo>
                    <a:pt x="55" y="627"/>
                  </a:lnTo>
                  <a:lnTo>
                    <a:pt x="67" y="601"/>
                  </a:lnTo>
                  <a:lnTo>
                    <a:pt x="66" y="591"/>
                  </a:lnTo>
                  <a:lnTo>
                    <a:pt x="70" y="576"/>
                  </a:lnTo>
                  <a:lnTo>
                    <a:pt x="69" y="571"/>
                  </a:lnTo>
                  <a:lnTo>
                    <a:pt x="71" y="571"/>
                  </a:lnTo>
                  <a:lnTo>
                    <a:pt x="74" y="576"/>
                  </a:lnTo>
                  <a:lnTo>
                    <a:pt x="75" y="574"/>
                  </a:lnTo>
                  <a:lnTo>
                    <a:pt x="75" y="563"/>
                  </a:lnTo>
                  <a:lnTo>
                    <a:pt x="70" y="561"/>
                  </a:lnTo>
                  <a:lnTo>
                    <a:pt x="68" y="558"/>
                  </a:lnTo>
                  <a:lnTo>
                    <a:pt x="65" y="558"/>
                  </a:lnTo>
                  <a:lnTo>
                    <a:pt x="64" y="548"/>
                  </a:lnTo>
                  <a:lnTo>
                    <a:pt x="57" y="541"/>
                  </a:lnTo>
                  <a:lnTo>
                    <a:pt x="59" y="522"/>
                  </a:lnTo>
                  <a:lnTo>
                    <a:pt x="50" y="531"/>
                  </a:lnTo>
                  <a:lnTo>
                    <a:pt x="49" y="528"/>
                  </a:lnTo>
                  <a:lnTo>
                    <a:pt x="50" y="524"/>
                  </a:lnTo>
                  <a:lnTo>
                    <a:pt x="50" y="515"/>
                  </a:lnTo>
                  <a:lnTo>
                    <a:pt x="44" y="513"/>
                  </a:lnTo>
                  <a:lnTo>
                    <a:pt x="42" y="503"/>
                  </a:lnTo>
                  <a:lnTo>
                    <a:pt x="44" y="488"/>
                  </a:lnTo>
                  <a:lnTo>
                    <a:pt x="46" y="492"/>
                  </a:lnTo>
                  <a:lnTo>
                    <a:pt x="51" y="473"/>
                  </a:lnTo>
                  <a:lnTo>
                    <a:pt x="50" y="468"/>
                  </a:lnTo>
                  <a:lnTo>
                    <a:pt x="55" y="453"/>
                  </a:lnTo>
                  <a:lnTo>
                    <a:pt x="55" y="442"/>
                  </a:lnTo>
                  <a:lnTo>
                    <a:pt x="59" y="440"/>
                  </a:lnTo>
                  <a:lnTo>
                    <a:pt x="64" y="408"/>
                  </a:lnTo>
                  <a:lnTo>
                    <a:pt x="68" y="406"/>
                  </a:lnTo>
                  <a:lnTo>
                    <a:pt x="69" y="391"/>
                  </a:lnTo>
                  <a:lnTo>
                    <a:pt x="63" y="369"/>
                  </a:lnTo>
                  <a:lnTo>
                    <a:pt x="58" y="369"/>
                  </a:lnTo>
                  <a:lnTo>
                    <a:pt x="55" y="354"/>
                  </a:lnTo>
                  <a:lnTo>
                    <a:pt x="52" y="352"/>
                  </a:lnTo>
                  <a:lnTo>
                    <a:pt x="48" y="363"/>
                  </a:lnTo>
                  <a:lnTo>
                    <a:pt x="33" y="359"/>
                  </a:lnTo>
                  <a:lnTo>
                    <a:pt x="29" y="376"/>
                  </a:lnTo>
                  <a:lnTo>
                    <a:pt x="14" y="376"/>
                  </a:lnTo>
                  <a:lnTo>
                    <a:pt x="8" y="299"/>
                  </a:lnTo>
                  <a:lnTo>
                    <a:pt x="5" y="296"/>
                  </a:lnTo>
                  <a:lnTo>
                    <a:pt x="1" y="301"/>
                  </a:lnTo>
                  <a:lnTo>
                    <a:pt x="0" y="294"/>
                  </a:lnTo>
                  <a:close/>
                </a:path>
              </a:pathLst>
            </a:custGeom>
            <a:solidFill>
              <a:srgbClr val="9DB6E3"/>
            </a:solidFill>
            <a:ln w="285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82D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69" name="Freeform 228"/>
            <p:cNvSpPr>
              <a:spLocks/>
            </p:cNvSpPr>
            <p:nvPr/>
          </p:nvSpPr>
          <p:spPr bwMode="auto">
            <a:xfrm>
              <a:off x="2013" y="2833"/>
              <a:ext cx="603" cy="433"/>
            </a:xfrm>
            <a:custGeom>
              <a:avLst/>
              <a:gdLst>
                <a:gd name="T0" fmla="*/ 90 w 524"/>
                <a:gd name="T1" fmla="*/ 25 h 720"/>
                <a:gd name="T2" fmla="*/ 184 w 524"/>
                <a:gd name="T3" fmla="*/ 32 h 720"/>
                <a:gd name="T4" fmla="*/ 293 w 524"/>
                <a:gd name="T5" fmla="*/ 22 h 720"/>
                <a:gd name="T6" fmla="*/ 336 w 524"/>
                <a:gd name="T7" fmla="*/ 14 h 720"/>
                <a:gd name="T8" fmla="*/ 394 w 524"/>
                <a:gd name="T9" fmla="*/ 22 h 720"/>
                <a:gd name="T10" fmla="*/ 446 w 524"/>
                <a:gd name="T11" fmla="*/ 17 h 720"/>
                <a:gd name="T12" fmla="*/ 499 w 524"/>
                <a:gd name="T13" fmla="*/ 17 h 720"/>
                <a:gd name="T14" fmla="*/ 556 w 524"/>
                <a:gd name="T15" fmla="*/ 12 h 720"/>
                <a:gd name="T16" fmla="*/ 573 w 524"/>
                <a:gd name="T17" fmla="*/ 11 h 720"/>
                <a:gd name="T18" fmla="*/ 631 w 524"/>
                <a:gd name="T19" fmla="*/ 10 h 720"/>
                <a:gd name="T20" fmla="*/ 686 w 524"/>
                <a:gd name="T21" fmla="*/ 5 h 720"/>
                <a:gd name="T22" fmla="*/ 745 w 524"/>
                <a:gd name="T23" fmla="*/ 1 h 720"/>
                <a:gd name="T24" fmla="*/ 810 w 524"/>
                <a:gd name="T25" fmla="*/ 8 h 720"/>
                <a:gd name="T26" fmla="*/ 826 w 524"/>
                <a:gd name="T27" fmla="*/ 13 h 720"/>
                <a:gd name="T28" fmla="*/ 789 w 524"/>
                <a:gd name="T29" fmla="*/ 28 h 720"/>
                <a:gd name="T30" fmla="*/ 845 w 524"/>
                <a:gd name="T31" fmla="*/ 26 h 720"/>
                <a:gd name="T32" fmla="*/ 870 w 524"/>
                <a:gd name="T33" fmla="*/ 30 h 720"/>
                <a:gd name="T34" fmla="*/ 919 w 524"/>
                <a:gd name="T35" fmla="*/ 38 h 720"/>
                <a:gd name="T36" fmla="*/ 888 w 524"/>
                <a:gd name="T37" fmla="*/ 49 h 720"/>
                <a:gd name="T38" fmla="*/ 837 w 524"/>
                <a:gd name="T39" fmla="*/ 66 h 720"/>
                <a:gd name="T40" fmla="*/ 766 w 524"/>
                <a:gd name="T41" fmla="*/ 72 h 720"/>
                <a:gd name="T42" fmla="*/ 750 w 524"/>
                <a:gd name="T43" fmla="*/ 79 h 720"/>
                <a:gd name="T44" fmla="*/ 717 w 524"/>
                <a:gd name="T45" fmla="*/ 84 h 720"/>
                <a:gd name="T46" fmla="*/ 641 w 524"/>
                <a:gd name="T47" fmla="*/ 90 h 720"/>
                <a:gd name="T48" fmla="*/ 625 w 524"/>
                <a:gd name="T49" fmla="*/ 91 h 720"/>
                <a:gd name="T50" fmla="*/ 608 w 524"/>
                <a:gd name="T51" fmla="*/ 88 h 720"/>
                <a:gd name="T52" fmla="*/ 596 w 524"/>
                <a:gd name="T53" fmla="*/ 93 h 720"/>
                <a:gd name="T54" fmla="*/ 550 w 524"/>
                <a:gd name="T55" fmla="*/ 94 h 720"/>
                <a:gd name="T56" fmla="*/ 555 w 524"/>
                <a:gd name="T57" fmla="*/ 90 h 720"/>
                <a:gd name="T58" fmla="*/ 527 w 524"/>
                <a:gd name="T59" fmla="*/ 88 h 720"/>
                <a:gd name="T60" fmla="*/ 521 w 524"/>
                <a:gd name="T61" fmla="*/ 87 h 720"/>
                <a:gd name="T62" fmla="*/ 517 w 524"/>
                <a:gd name="T63" fmla="*/ 88 h 720"/>
                <a:gd name="T64" fmla="*/ 521 w 524"/>
                <a:gd name="T65" fmla="*/ 90 h 720"/>
                <a:gd name="T66" fmla="*/ 511 w 524"/>
                <a:gd name="T67" fmla="*/ 90 h 720"/>
                <a:gd name="T68" fmla="*/ 503 w 524"/>
                <a:gd name="T69" fmla="*/ 87 h 720"/>
                <a:gd name="T70" fmla="*/ 491 w 524"/>
                <a:gd name="T71" fmla="*/ 87 h 720"/>
                <a:gd name="T72" fmla="*/ 486 w 524"/>
                <a:gd name="T73" fmla="*/ 85 h 720"/>
                <a:gd name="T74" fmla="*/ 478 w 524"/>
                <a:gd name="T75" fmla="*/ 86 h 720"/>
                <a:gd name="T76" fmla="*/ 482 w 524"/>
                <a:gd name="T77" fmla="*/ 88 h 720"/>
                <a:gd name="T78" fmla="*/ 491 w 524"/>
                <a:gd name="T79" fmla="*/ 88 h 720"/>
                <a:gd name="T80" fmla="*/ 478 w 524"/>
                <a:gd name="T81" fmla="*/ 91 h 720"/>
                <a:gd name="T82" fmla="*/ 475 w 524"/>
                <a:gd name="T83" fmla="*/ 90 h 720"/>
                <a:gd name="T84" fmla="*/ 475 w 524"/>
                <a:gd name="T85" fmla="*/ 88 h 720"/>
                <a:gd name="T86" fmla="*/ 460 w 524"/>
                <a:gd name="T87" fmla="*/ 90 h 720"/>
                <a:gd name="T88" fmla="*/ 451 w 524"/>
                <a:gd name="T89" fmla="*/ 91 h 720"/>
                <a:gd name="T90" fmla="*/ 433 w 524"/>
                <a:gd name="T91" fmla="*/ 91 h 720"/>
                <a:gd name="T92" fmla="*/ 414 w 524"/>
                <a:gd name="T93" fmla="*/ 91 h 720"/>
                <a:gd name="T94" fmla="*/ 386 w 524"/>
                <a:gd name="T95" fmla="*/ 90 h 720"/>
                <a:gd name="T96" fmla="*/ 350 w 524"/>
                <a:gd name="T97" fmla="*/ 90 h 720"/>
                <a:gd name="T98" fmla="*/ 322 w 524"/>
                <a:gd name="T99" fmla="*/ 88 h 720"/>
                <a:gd name="T100" fmla="*/ 293 w 524"/>
                <a:gd name="T101" fmla="*/ 84 h 720"/>
                <a:gd name="T102" fmla="*/ 260 w 524"/>
                <a:gd name="T103" fmla="*/ 83 h 720"/>
                <a:gd name="T104" fmla="*/ 260 w 524"/>
                <a:gd name="T105" fmla="*/ 78 h 720"/>
                <a:gd name="T106" fmla="*/ 245 w 524"/>
                <a:gd name="T107" fmla="*/ 75 h 720"/>
                <a:gd name="T108" fmla="*/ 272 w 524"/>
                <a:gd name="T109" fmla="*/ 69 h 720"/>
                <a:gd name="T110" fmla="*/ 260 w 524"/>
                <a:gd name="T111" fmla="*/ 66 h 720"/>
                <a:gd name="T112" fmla="*/ 229 w 524"/>
                <a:gd name="T113" fmla="*/ 66 h 720"/>
                <a:gd name="T114" fmla="*/ 188 w 524"/>
                <a:gd name="T115" fmla="*/ 63 h 720"/>
                <a:gd name="T116" fmla="*/ 150 w 524"/>
                <a:gd name="T117" fmla="*/ 62 h 720"/>
                <a:gd name="T118" fmla="*/ 140 w 524"/>
                <a:gd name="T119" fmla="*/ 56 h 720"/>
                <a:gd name="T120" fmla="*/ 155 w 524"/>
                <a:gd name="T121" fmla="*/ 43 h 720"/>
                <a:gd name="T122" fmla="*/ 72 w 524"/>
                <a:gd name="T123" fmla="*/ 37 h 72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524" h="720">
                  <a:moveTo>
                    <a:pt x="0" y="237"/>
                  </a:moveTo>
                  <a:lnTo>
                    <a:pt x="5" y="226"/>
                  </a:lnTo>
                  <a:lnTo>
                    <a:pt x="9" y="228"/>
                  </a:lnTo>
                  <a:lnTo>
                    <a:pt x="12" y="237"/>
                  </a:lnTo>
                  <a:lnTo>
                    <a:pt x="15" y="237"/>
                  </a:lnTo>
                  <a:lnTo>
                    <a:pt x="17" y="241"/>
                  </a:lnTo>
                  <a:lnTo>
                    <a:pt x="24" y="237"/>
                  </a:lnTo>
                  <a:lnTo>
                    <a:pt x="31" y="224"/>
                  </a:lnTo>
                  <a:lnTo>
                    <a:pt x="38" y="219"/>
                  </a:lnTo>
                  <a:lnTo>
                    <a:pt x="39" y="211"/>
                  </a:lnTo>
                  <a:lnTo>
                    <a:pt x="51" y="191"/>
                  </a:lnTo>
                  <a:lnTo>
                    <a:pt x="56" y="194"/>
                  </a:lnTo>
                  <a:lnTo>
                    <a:pt x="56" y="200"/>
                  </a:lnTo>
                  <a:lnTo>
                    <a:pt x="63" y="200"/>
                  </a:lnTo>
                  <a:lnTo>
                    <a:pt x="67" y="204"/>
                  </a:lnTo>
                  <a:lnTo>
                    <a:pt x="71" y="220"/>
                  </a:lnTo>
                  <a:lnTo>
                    <a:pt x="78" y="220"/>
                  </a:lnTo>
                  <a:lnTo>
                    <a:pt x="79" y="224"/>
                  </a:lnTo>
                  <a:lnTo>
                    <a:pt x="84" y="224"/>
                  </a:lnTo>
                  <a:lnTo>
                    <a:pt x="90" y="235"/>
                  </a:lnTo>
                  <a:lnTo>
                    <a:pt x="100" y="234"/>
                  </a:lnTo>
                  <a:lnTo>
                    <a:pt x="105" y="245"/>
                  </a:lnTo>
                  <a:lnTo>
                    <a:pt x="108" y="245"/>
                  </a:lnTo>
                  <a:lnTo>
                    <a:pt x="110" y="237"/>
                  </a:lnTo>
                  <a:lnTo>
                    <a:pt x="115" y="234"/>
                  </a:lnTo>
                  <a:lnTo>
                    <a:pt x="118" y="224"/>
                  </a:lnTo>
                  <a:lnTo>
                    <a:pt x="120" y="211"/>
                  </a:lnTo>
                  <a:lnTo>
                    <a:pt x="117" y="202"/>
                  </a:lnTo>
                  <a:lnTo>
                    <a:pt x="133" y="196"/>
                  </a:lnTo>
                  <a:lnTo>
                    <a:pt x="146" y="183"/>
                  </a:lnTo>
                  <a:lnTo>
                    <a:pt x="150" y="174"/>
                  </a:lnTo>
                  <a:lnTo>
                    <a:pt x="157" y="174"/>
                  </a:lnTo>
                  <a:lnTo>
                    <a:pt x="168" y="170"/>
                  </a:lnTo>
                  <a:lnTo>
                    <a:pt x="169" y="161"/>
                  </a:lnTo>
                  <a:lnTo>
                    <a:pt x="174" y="162"/>
                  </a:lnTo>
                  <a:lnTo>
                    <a:pt x="177" y="153"/>
                  </a:lnTo>
                  <a:lnTo>
                    <a:pt x="177" y="147"/>
                  </a:lnTo>
                  <a:lnTo>
                    <a:pt x="175" y="146"/>
                  </a:lnTo>
                  <a:lnTo>
                    <a:pt x="174" y="136"/>
                  </a:lnTo>
                  <a:lnTo>
                    <a:pt x="177" y="125"/>
                  </a:lnTo>
                  <a:lnTo>
                    <a:pt x="180" y="123"/>
                  </a:lnTo>
                  <a:lnTo>
                    <a:pt x="181" y="116"/>
                  </a:lnTo>
                  <a:lnTo>
                    <a:pt x="190" y="114"/>
                  </a:lnTo>
                  <a:lnTo>
                    <a:pt x="192" y="110"/>
                  </a:lnTo>
                  <a:lnTo>
                    <a:pt x="192" y="118"/>
                  </a:lnTo>
                  <a:lnTo>
                    <a:pt x="197" y="125"/>
                  </a:lnTo>
                  <a:lnTo>
                    <a:pt x="198" y="131"/>
                  </a:lnTo>
                  <a:lnTo>
                    <a:pt x="196" y="136"/>
                  </a:lnTo>
                  <a:lnTo>
                    <a:pt x="205" y="142"/>
                  </a:lnTo>
                  <a:lnTo>
                    <a:pt x="205" y="153"/>
                  </a:lnTo>
                  <a:lnTo>
                    <a:pt x="209" y="157"/>
                  </a:lnTo>
                  <a:lnTo>
                    <a:pt x="208" y="166"/>
                  </a:lnTo>
                  <a:lnTo>
                    <a:pt x="220" y="153"/>
                  </a:lnTo>
                  <a:lnTo>
                    <a:pt x="220" y="162"/>
                  </a:lnTo>
                  <a:lnTo>
                    <a:pt x="224" y="170"/>
                  </a:lnTo>
                  <a:lnTo>
                    <a:pt x="227" y="164"/>
                  </a:lnTo>
                  <a:lnTo>
                    <a:pt x="229" y="176"/>
                  </a:lnTo>
                  <a:lnTo>
                    <a:pt x="228" y="181"/>
                  </a:lnTo>
                  <a:lnTo>
                    <a:pt x="233" y="181"/>
                  </a:lnTo>
                  <a:lnTo>
                    <a:pt x="235" y="177"/>
                  </a:lnTo>
                  <a:lnTo>
                    <a:pt x="246" y="170"/>
                  </a:lnTo>
                  <a:lnTo>
                    <a:pt x="252" y="168"/>
                  </a:lnTo>
                  <a:lnTo>
                    <a:pt x="255" y="153"/>
                  </a:lnTo>
                  <a:lnTo>
                    <a:pt x="254" y="144"/>
                  </a:lnTo>
                  <a:lnTo>
                    <a:pt x="257" y="142"/>
                  </a:lnTo>
                  <a:lnTo>
                    <a:pt x="255" y="136"/>
                  </a:lnTo>
                  <a:lnTo>
                    <a:pt x="257" y="133"/>
                  </a:lnTo>
                  <a:lnTo>
                    <a:pt x="261" y="140"/>
                  </a:lnTo>
                  <a:lnTo>
                    <a:pt x="266" y="123"/>
                  </a:lnTo>
                  <a:lnTo>
                    <a:pt x="268" y="123"/>
                  </a:lnTo>
                  <a:lnTo>
                    <a:pt x="270" y="131"/>
                  </a:lnTo>
                  <a:lnTo>
                    <a:pt x="272" y="129"/>
                  </a:lnTo>
                  <a:lnTo>
                    <a:pt x="272" y="136"/>
                  </a:lnTo>
                  <a:lnTo>
                    <a:pt x="277" y="134"/>
                  </a:lnTo>
                  <a:lnTo>
                    <a:pt x="284" y="151"/>
                  </a:lnTo>
                  <a:lnTo>
                    <a:pt x="286" y="153"/>
                  </a:lnTo>
                  <a:lnTo>
                    <a:pt x="285" y="131"/>
                  </a:lnTo>
                  <a:lnTo>
                    <a:pt x="291" y="125"/>
                  </a:lnTo>
                  <a:lnTo>
                    <a:pt x="289" y="119"/>
                  </a:lnTo>
                  <a:lnTo>
                    <a:pt x="293" y="110"/>
                  </a:lnTo>
                  <a:lnTo>
                    <a:pt x="298" y="112"/>
                  </a:lnTo>
                  <a:lnTo>
                    <a:pt x="296" y="114"/>
                  </a:lnTo>
                  <a:lnTo>
                    <a:pt x="299" y="123"/>
                  </a:lnTo>
                  <a:lnTo>
                    <a:pt x="309" y="119"/>
                  </a:lnTo>
                  <a:lnTo>
                    <a:pt x="314" y="125"/>
                  </a:lnTo>
                  <a:lnTo>
                    <a:pt x="318" y="121"/>
                  </a:lnTo>
                  <a:lnTo>
                    <a:pt x="315" y="110"/>
                  </a:lnTo>
                  <a:lnTo>
                    <a:pt x="317" y="95"/>
                  </a:lnTo>
                  <a:lnTo>
                    <a:pt x="313" y="97"/>
                  </a:lnTo>
                  <a:lnTo>
                    <a:pt x="311" y="103"/>
                  </a:lnTo>
                  <a:lnTo>
                    <a:pt x="306" y="104"/>
                  </a:lnTo>
                  <a:lnTo>
                    <a:pt x="307" y="95"/>
                  </a:lnTo>
                  <a:lnTo>
                    <a:pt x="312" y="95"/>
                  </a:lnTo>
                  <a:lnTo>
                    <a:pt x="314" y="88"/>
                  </a:lnTo>
                  <a:lnTo>
                    <a:pt x="323" y="86"/>
                  </a:lnTo>
                  <a:lnTo>
                    <a:pt x="322" y="91"/>
                  </a:lnTo>
                  <a:lnTo>
                    <a:pt x="325" y="91"/>
                  </a:lnTo>
                  <a:lnTo>
                    <a:pt x="325" y="86"/>
                  </a:lnTo>
                  <a:lnTo>
                    <a:pt x="327" y="88"/>
                  </a:lnTo>
                  <a:lnTo>
                    <a:pt x="327" y="95"/>
                  </a:lnTo>
                  <a:lnTo>
                    <a:pt x="334" y="97"/>
                  </a:lnTo>
                  <a:lnTo>
                    <a:pt x="336" y="80"/>
                  </a:lnTo>
                  <a:lnTo>
                    <a:pt x="342" y="67"/>
                  </a:lnTo>
                  <a:lnTo>
                    <a:pt x="341" y="61"/>
                  </a:lnTo>
                  <a:lnTo>
                    <a:pt x="345" y="52"/>
                  </a:lnTo>
                  <a:lnTo>
                    <a:pt x="349" y="56"/>
                  </a:lnTo>
                  <a:lnTo>
                    <a:pt x="356" y="48"/>
                  </a:lnTo>
                  <a:lnTo>
                    <a:pt x="362" y="56"/>
                  </a:lnTo>
                  <a:lnTo>
                    <a:pt x="360" y="63"/>
                  </a:lnTo>
                  <a:lnTo>
                    <a:pt x="360" y="73"/>
                  </a:lnTo>
                  <a:lnTo>
                    <a:pt x="364" y="73"/>
                  </a:lnTo>
                  <a:lnTo>
                    <a:pt x="366" y="76"/>
                  </a:lnTo>
                  <a:lnTo>
                    <a:pt x="369" y="69"/>
                  </a:lnTo>
                  <a:lnTo>
                    <a:pt x="367" y="58"/>
                  </a:lnTo>
                  <a:lnTo>
                    <a:pt x="368" y="52"/>
                  </a:lnTo>
                  <a:lnTo>
                    <a:pt x="373" y="48"/>
                  </a:lnTo>
                  <a:lnTo>
                    <a:pt x="375" y="35"/>
                  </a:lnTo>
                  <a:lnTo>
                    <a:pt x="380" y="28"/>
                  </a:lnTo>
                  <a:lnTo>
                    <a:pt x="381" y="30"/>
                  </a:lnTo>
                  <a:lnTo>
                    <a:pt x="389" y="31"/>
                  </a:lnTo>
                  <a:lnTo>
                    <a:pt x="391" y="39"/>
                  </a:lnTo>
                  <a:lnTo>
                    <a:pt x="386" y="45"/>
                  </a:lnTo>
                  <a:lnTo>
                    <a:pt x="387" y="50"/>
                  </a:lnTo>
                  <a:lnTo>
                    <a:pt x="392" y="52"/>
                  </a:lnTo>
                  <a:lnTo>
                    <a:pt x="395" y="46"/>
                  </a:lnTo>
                  <a:lnTo>
                    <a:pt x="398" y="61"/>
                  </a:lnTo>
                  <a:lnTo>
                    <a:pt x="403" y="61"/>
                  </a:lnTo>
                  <a:lnTo>
                    <a:pt x="406" y="43"/>
                  </a:lnTo>
                  <a:lnTo>
                    <a:pt x="414" y="30"/>
                  </a:lnTo>
                  <a:lnTo>
                    <a:pt x="416" y="31"/>
                  </a:lnTo>
                  <a:lnTo>
                    <a:pt x="418" y="18"/>
                  </a:lnTo>
                  <a:lnTo>
                    <a:pt x="424" y="7"/>
                  </a:lnTo>
                  <a:lnTo>
                    <a:pt x="425" y="11"/>
                  </a:lnTo>
                  <a:lnTo>
                    <a:pt x="431" y="11"/>
                  </a:lnTo>
                  <a:lnTo>
                    <a:pt x="433" y="18"/>
                  </a:lnTo>
                  <a:lnTo>
                    <a:pt x="444" y="18"/>
                  </a:lnTo>
                  <a:lnTo>
                    <a:pt x="447" y="0"/>
                  </a:lnTo>
                  <a:lnTo>
                    <a:pt x="449" y="9"/>
                  </a:lnTo>
                  <a:lnTo>
                    <a:pt x="463" y="13"/>
                  </a:lnTo>
                  <a:lnTo>
                    <a:pt x="463" y="16"/>
                  </a:lnTo>
                  <a:lnTo>
                    <a:pt x="468" y="16"/>
                  </a:lnTo>
                  <a:lnTo>
                    <a:pt x="466" y="48"/>
                  </a:lnTo>
                  <a:lnTo>
                    <a:pt x="462" y="61"/>
                  </a:lnTo>
                  <a:lnTo>
                    <a:pt x="466" y="74"/>
                  </a:lnTo>
                  <a:lnTo>
                    <a:pt x="469" y="78"/>
                  </a:lnTo>
                  <a:lnTo>
                    <a:pt x="469" y="74"/>
                  </a:lnTo>
                  <a:lnTo>
                    <a:pt x="475" y="69"/>
                  </a:lnTo>
                  <a:lnTo>
                    <a:pt x="476" y="73"/>
                  </a:lnTo>
                  <a:lnTo>
                    <a:pt x="483" y="76"/>
                  </a:lnTo>
                  <a:lnTo>
                    <a:pt x="478" y="80"/>
                  </a:lnTo>
                  <a:lnTo>
                    <a:pt x="480" y="88"/>
                  </a:lnTo>
                  <a:lnTo>
                    <a:pt x="478" y="88"/>
                  </a:lnTo>
                  <a:lnTo>
                    <a:pt x="478" y="93"/>
                  </a:lnTo>
                  <a:lnTo>
                    <a:pt x="471" y="97"/>
                  </a:lnTo>
                  <a:lnTo>
                    <a:pt x="471" y="108"/>
                  </a:lnTo>
                  <a:lnTo>
                    <a:pt x="473" y="112"/>
                  </a:lnTo>
                  <a:lnTo>
                    <a:pt x="472" y="129"/>
                  </a:lnTo>
                  <a:lnTo>
                    <a:pt x="467" y="146"/>
                  </a:lnTo>
                  <a:lnTo>
                    <a:pt x="463" y="149"/>
                  </a:lnTo>
                  <a:lnTo>
                    <a:pt x="458" y="161"/>
                  </a:lnTo>
                  <a:lnTo>
                    <a:pt x="456" y="170"/>
                  </a:lnTo>
                  <a:lnTo>
                    <a:pt x="450" y="176"/>
                  </a:lnTo>
                  <a:lnTo>
                    <a:pt x="447" y="191"/>
                  </a:lnTo>
                  <a:lnTo>
                    <a:pt x="447" y="198"/>
                  </a:lnTo>
                  <a:lnTo>
                    <a:pt x="450" y="213"/>
                  </a:lnTo>
                  <a:lnTo>
                    <a:pt x="457" y="209"/>
                  </a:lnTo>
                  <a:lnTo>
                    <a:pt x="457" y="198"/>
                  </a:lnTo>
                  <a:lnTo>
                    <a:pt x="463" y="191"/>
                  </a:lnTo>
                  <a:lnTo>
                    <a:pt x="465" y="183"/>
                  </a:lnTo>
                  <a:lnTo>
                    <a:pt x="469" y="179"/>
                  </a:lnTo>
                  <a:lnTo>
                    <a:pt x="472" y="185"/>
                  </a:lnTo>
                  <a:lnTo>
                    <a:pt x="474" y="187"/>
                  </a:lnTo>
                  <a:lnTo>
                    <a:pt x="475" y="181"/>
                  </a:lnTo>
                  <a:lnTo>
                    <a:pt x="480" y="187"/>
                  </a:lnTo>
                  <a:lnTo>
                    <a:pt x="479" y="192"/>
                  </a:lnTo>
                  <a:lnTo>
                    <a:pt x="481" y="196"/>
                  </a:lnTo>
                  <a:lnTo>
                    <a:pt x="480" y="206"/>
                  </a:lnTo>
                  <a:lnTo>
                    <a:pt x="482" y="217"/>
                  </a:lnTo>
                  <a:lnTo>
                    <a:pt x="480" y="220"/>
                  </a:lnTo>
                  <a:lnTo>
                    <a:pt x="483" y="228"/>
                  </a:lnTo>
                  <a:lnTo>
                    <a:pt x="480" y="245"/>
                  </a:lnTo>
                  <a:lnTo>
                    <a:pt x="485" y="247"/>
                  </a:lnTo>
                  <a:lnTo>
                    <a:pt x="487" y="252"/>
                  </a:lnTo>
                  <a:lnTo>
                    <a:pt x="490" y="247"/>
                  </a:lnTo>
                  <a:lnTo>
                    <a:pt x="491" y="243"/>
                  </a:lnTo>
                  <a:lnTo>
                    <a:pt x="494" y="245"/>
                  </a:lnTo>
                  <a:lnTo>
                    <a:pt x="496" y="230"/>
                  </a:lnTo>
                  <a:lnTo>
                    <a:pt x="504" y="230"/>
                  </a:lnTo>
                  <a:lnTo>
                    <a:pt x="511" y="234"/>
                  </a:lnTo>
                  <a:lnTo>
                    <a:pt x="516" y="232"/>
                  </a:lnTo>
                  <a:lnTo>
                    <a:pt x="520" y="235"/>
                  </a:lnTo>
                  <a:lnTo>
                    <a:pt x="517" y="237"/>
                  </a:lnTo>
                  <a:lnTo>
                    <a:pt x="515" y="243"/>
                  </a:lnTo>
                  <a:lnTo>
                    <a:pt x="516" y="249"/>
                  </a:lnTo>
                  <a:lnTo>
                    <a:pt x="514" y="252"/>
                  </a:lnTo>
                  <a:lnTo>
                    <a:pt x="520" y="265"/>
                  </a:lnTo>
                  <a:lnTo>
                    <a:pt x="519" y="275"/>
                  </a:lnTo>
                  <a:lnTo>
                    <a:pt x="524" y="292"/>
                  </a:lnTo>
                  <a:lnTo>
                    <a:pt x="519" y="305"/>
                  </a:lnTo>
                  <a:lnTo>
                    <a:pt x="516" y="305"/>
                  </a:lnTo>
                  <a:lnTo>
                    <a:pt x="514" y="310"/>
                  </a:lnTo>
                  <a:lnTo>
                    <a:pt x="511" y="310"/>
                  </a:lnTo>
                  <a:lnTo>
                    <a:pt x="511" y="329"/>
                  </a:lnTo>
                  <a:lnTo>
                    <a:pt x="515" y="348"/>
                  </a:lnTo>
                  <a:lnTo>
                    <a:pt x="512" y="353"/>
                  </a:lnTo>
                  <a:lnTo>
                    <a:pt x="510" y="351"/>
                  </a:lnTo>
                  <a:lnTo>
                    <a:pt x="510" y="357"/>
                  </a:lnTo>
                  <a:lnTo>
                    <a:pt x="507" y="361"/>
                  </a:lnTo>
                  <a:lnTo>
                    <a:pt x="507" y="370"/>
                  </a:lnTo>
                  <a:lnTo>
                    <a:pt x="499" y="368"/>
                  </a:lnTo>
                  <a:lnTo>
                    <a:pt x="498" y="370"/>
                  </a:lnTo>
                  <a:lnTo>
                    <a:pt x="495" y="368"/>
                  </a:lnTo>
                  <a:lnTo>
                    <a:pt x="496" y="387"/>
                  </a:lnTo>
                  <a:lnTo>
                    <a:pt x="492" y="396"/>
                  </a:lnTo>
                  <a:lnTo>
                    <a:pt x="485" y="398"/>
                  </a:lnTo>
                  <a:lnTo>
                    <a:pt x="479" y="423"/>
                  </a:lnTo>
                  <a:lnTo>
                    <a:pt x="478" y="479"/>
                  </a:lnTo>
                  <a:lnTo>
                    <a:pt x="481" y="483"/>
                  </a:lnTo>
                  <a:lnTo>
                    <a:pt x="477" y="496"/>
                  </a:lnTo>
                  <a:lnTo>
                    <a:pt x="477" y="505"/>
                  </a:lnTo>
                  <a:lnTo>
                    <a:pt x="471" y="518"/>
                  </a:lnTo>
                  <a:lnTo>
                    <a:pt x="465" y="527"/>
                  </a:lnTo>
                  <a:lnTo>
                    <a:pt x="455" y="529"/>
                  </a:lnTo>
                  <a:lnTo>
                    <a:pt x="457" y="531"/>
                  </a:lnTo>
                  <a:lnTo>
                    <a:pt x="456" y="539"/>
                  </a:lnTo>
                  <a:lnTo>
                    <a:pt x="450" y="542"/>
                  </a:lnTo>
                  <a:lnTo>
                    <a:pt x="448" y="541"/>
                  </a:lnTo>
                  <a:lnTo>
                    <a:pt x="447" y="546"/>
                  </a:lnTo>
                  <a:lnTo>
                    <a:pt x="444" y="546"/>
                  </a:lnTo>
                  <a:lnTo>
                    <a:pt x="443" y="550"/>
                  </a:lnTo>
                  <a:lnTo>
                    <a:pt x="437" y="550"/>
                  </a:lnTo>
                  <a:lnTo>
                    <a:pt x="437" y="554"/>
                  </a:lnTo>
                  <a:lnTo>
                    <a:pt x="435" y="550"/>
                  </a:lnTo>
                  <a:lnTo>
                    <a:pt x="432" y="569"/>
                  </a:lnTo>
                  <a:lnTo>
                    <a:pt x="429" y="567"/>
                  </a:lnTo>
                  <a:lnTo>
                    <a:pt x="431" y="574"/>
                  </a:lnTo>
                  <a:lnTo>
                    <a:pt x="431" y="580"/>
                  </a:lnTo>
                  <a:lnTo>
                    <a:pt x="434" y="585"/>
                  </a:lnTo>
                  <a:lnTo>
                    <a:pt x="436" y="593"/>
                  </a:lnTo>
                  <a:lnTo>
                    <a:pt x="432" y="593"/>
                  </a:lnTo>
                  <a:lnTo>
                    <a:pt x="426" y="604"/>
                  </a:lnTo>
                  <a:lnTo>
                    <a:pt x="428" y="608"/>
                  </a:lnTo>
                  <a:lnTo>
                    <a:pt x="426" y="614"/>
                  </a:lnTo>
                  <a:lnTo>
                    <a:pt x="422" y="608"/>
                  </a:lnTo>
                  <a:lnTo>
                    <a:pt x="419" y="608"/>
                  </a:lnTo>
                  <a:lnTo>
                    <a:pt x="418" y="614"/>
                  </a:lnTo>
                  <a:lnTo>
                    <a:pt x="411" y="606"/>
                  </a:lnTo>
                  <a:lnTo>
                    <a:pt x="409" y="610"/>
                  </a:lnTo>
                  <a:lnTo>
                    <a:pt x="406" y="608"/>
                  </a:lnTo>
                  <a:lnTo>
                    <a:pt x="404" y="612"/>
                  </a:lnTo>
                  <a:lnTo>
                    <a:pt x="407" y="619"/>
                  </a:lnTo>
                  <a:lnTo>
                    <a:pt x="406" y="638"/>
                  </a:lnTo>
                  <a:lnTo>
                    <a:pt x="408" y="642"/>
                  </a:lnTo>
                  <a:lnTo>
                    <a:pt x="407" y="651"/>
                  </a:lnTo>
                  <a:lnTo>
                    <a:pt x="403" y="649"/>
                  </a:lnTo>
                  <a:lnTo>
                    <a:pt x="398" y="651"/>
                  </a:lnTo>
                  <a:lnTo>
                    <a:pt x="390" y="649"/>
                  </a:lnTo>
                  <a:lnTo>
                    <a:pt x="385" y="653"/>
                  </a:lnTo>
                  <a:lnTo>
                    <a:pt x="381" y="653"/>
                  </a:lnTo>
                  <a:lnTo>
                    <a:pt x="377" y="664"/>
                  </a:lnTo>
                  <a:lnTo>
                    <a:pt x="377" y="668"/>
                  </a:lnTo>
                  <a:lnTo>
                    <a:pt x="375" y="683"/>
                  </a:lnTo>
                  <a:lnTo>
                    <a:pt x="368" y="685"/>
                  </a:lnTo>
                  <a:lnTo>
                    <a:pt x="366" y="681"/>
                  </a:lnTo>
                  <a:lnTo>
                    <a:pt x="364" y="687"/>
                  </a:lnTo>
                  <a:lnTo>
                    <a:pt x="364" y="692"/>
                  </a:lnTo>
                  <a:lnTo>
                    <a:pt x="363" y="694"/>
                  </a:lnTo>
                  <a:lnTo>
                    <a:pt x="365" y="703"/>
                  </a:lnTo>
                  <a:lnTo>
                    <a:pt x="365" y="707"/>
                  </a:lnTo>
                  <a:lnTo>
                    <a:pt x="363" y="711"/>
                  </a:lnTo>
                  <a:lnTo>
                    <a:pt x="357" y="703"/>
                  </a:lnTo>
                  <a:lnTo>
                    <a:pt x="358" y="703"/>
                  </a:lnTo>
                  <a:lnTo>
                    <a:pt x="359" y="688"/>
                  </a:lnTo>
                  <a:lnTo>
                    <a:pt x="356" y="694"/>
                  </a:lnTo>
                  <a:lnTo>
                    <a:pt x="356" y="698"/>
                  </a:lnTo>
                  <a:lnTo>
                    <a:pt x="354" y="694"/>
                  </a:lnTo>
                  <a:lnTo>
                    <a:pt x="355" y="694"/>
                  </a:lnTo>
                  <a:lnTo>
                    <a:pt x="354" y="690"/>
                  </a:lnTo>
                  <a:lnTo>
                    <a:pt x="354" y="685"/>
                  </a:lnTo>
                  <a:lnTo>
                    <a:pt x="351" y="688"/>
                  </a:lnTo>
                  <a:lnTo>
                    <a:pt x="350" y="679"/>
                  </a:lnTo>
                  <a:lnTo>
                    <a:pt x="349" y="675"/>
                  </a:lnTo>
                  <a:lnTo>
                    <a:pt x="353" y="672"/>
                  </a:lnTo>
                  <a:lnTo>
                    <a:pt x="349" y="670"/>
                  </a:lnTo>
                  <a:lnTo>
                    <a:pt x="345" y="677"/>
                  </a:lnTo>
                  <a:lnTo>
                    <a:pt x="347" y="679"/>
                  </a:lnTo>
                  <a:lnTo>
                    <a:pt x="347" y="683"/>
                  </a:lnTo>
                  <a:lnTo>
                    <a:pt x="343" y="683"/>
                  </a:lnTo>
                  <a:lnTo>
                    <a:pt x="347" y="685"/>
                  </a:lnTo>
                  <a:lnTo>
                    <a:pt x="351" y="694"/>
                  </a:lnTo>
                  <a:lnTo>
                    <a:pt x="349" y="698"/>
                  </a:lnTo>
                  <a:lnTo>
                    <a:pt x="350" y="701"/>
                  </a:lnTo>
                  <a:lnTo>
                    <a:pt x="348" y="705"/>
                  </a:lnTo>
                  <a:lnTo>
                    <a:pt x="344" y="711"/>
                  </a:lnTo>
                  <a:lnTo>
                    <a:pt x="343" y="707"/>
                  </a:lnTo>
                  <a:lnTo>
                    <a:pt x="342" y="711"/>
                  </a:lnTo>
                  <a:lnTo>
                    <a:pt x="340" y="713"/>
                  </a:lnTo>
                  <a:lnTo>
                    <a:pt x="338" y="711"/>
                  </a:lnTo>
                  <a:lnTo>
                    <a:pt x="336" y="713"/>
                  </a:lnTo>
                  <a:lnTo>
                    <a:pt x="333" y="713"/>
                  </a:lnTo>
                  <a:lnTo>
                    <a:pt x="331" y="715"/>
                  </a:lnTo>
                  <a:lnTo>
                    <a:pt x="328" y="715"/>
                  </a:lnTo>
                  <a:lnTo>
                    <a:pt x="326" y="713"/>
                  </a:lnTo>
                  <a:lnTo>
                    <a:pt x="327" y="716"/>
                  </a:lnTo>
                  <a:lnTo>
                    <a:pt x="325" y="716"/>
                  </a:lnTo>
                  <a:lnTo>
                    <a:pt x="321" y="720"/>
                  </a:lnTo>
                  <a:lnTo>
                    <a:pt x="315" y="715"/>
                  </a:lnTo>
                  <a:lnTo>
                    <a:pt x="314" y="715"/>
                  </a:lnTo>
                  <a:lnTo>
                    <a:pt x="314" y="713"/>
                  </a:lnTo>
                  <a:lnTo>
                    <a:pt x="316" y="707"/>
                  </a:lnTo>
                  <a:lnTo>
                    <a:pt x="319" y="707"/>
                  </a:lnTo>
                  <a:lnTo>
                    <a:pt x="322" y="703"/>
                  </a:lnTo>
                  <a:lnTo>
                    <a:pt x="322" y="701"/>
                  </a:lnTo>
                  <a:lnTo>
                    <a:pt x="321" y="692"/>
                  </a:lnTo>
                  <a:lnTo>
                    <a:pt x="321" y="694"/>
                  </a:lnTo>
                  <a:lnTo>
                    <a:pt x="319" y="694"/>
                  </a:lnTo>
                  <a:lnTo>
                    <a:pt x="318" y="692"/>
                  </a:lnTo>
                  <a:lnTo>
                    <a:pt x="317" y="692"/>
                  </a:lnTo>
                  <a:lnTo>
                    <a:pt x="316" y="692"/>
                  </a:lnTo>
                  <a:lnTo>
                    <a:pt x="316" y="685"/>
                  </a:lnTo>
                  <a:lnTo>
                    <a:pt x="315" y="687"/>
                  </a:lnTo>
                  <a:lnTo>
                    <a:pt x="310" y="690"/>
                  </a:lnTo>
                  <a:lnTo>
                    <a:pt x="308" y="690"/>
                  </a:lnTo>
                  <a:lnTo>
                    <a:pt x="306" y="690"/>
                  </a:lnTo>
                  <a:lnTo>
                    <a:pt x="304" y="688"/>
                  </a:lnTo>
                  <a:lnTo>
                    <a:pt x="304" y="681"/>
                  </a:lnTo>
                  <a:lnTo>
                    <a:pt x="301" y="681"/>
                  </a:lnTo>
                  <a:lnTo>
                    <a:pt x="300" y="679"/>
                  </a:lnTo>
                  <a:lnTo>
                    <a:pt x="300" y="677"/>
                  </a:lnTo>
                  <a:lnTo>
                    <a:pt x="301" y="675"/>
                  </a:lnTo>
                  <a:lnTo>
                    <a:pt x="300" y="672"/>
                  </a:lnTo>
                  <a:lnTo>
                    <a:pt x="301" y="670"/>
                  </a:lnTo>
                  <a:lnTo>
                    <a:pt x="304" y="670"/>
                  </a:lnTo>
                  <a:lnTo>
                    <a:pt x="304" y="668"/>
                  </a:lnTo>
                  <a:lnTo>
                    <a:pt x="302" y="666"/>
                  </a:lnTo>
                  <a:lnTo>
                    <a:pt x="302" y="670"/>
                  </a:lnTo>
                  <a:lnTo>
                    <a:pt x="300" y="668"/>
                  </a:lnTo>
                  <a:lnTo>
                    <a:pt x="301" y="664"/>
                  </a:lnTo>
                  <a:lnTo>
                    <a:pt x="299" y="662"/>
                  </a:lnTo>
                  <a:lnTo>
                    <a:pt x="298" y="660"/>
                  </a:lnTo>
                  <a:lnTo>
                    <a:pt x="297" y="660"/>
                  </a:lnTo>
                  <a:lnTo>
                    <a:pt x="297" y="664"/>
                  </a:lnTo>
                  <a:lnTo>
                    <a:pt x="298" y="664"/>
                  </a:lnTo>
                  <a:lnTo>
                    <a:pt x="299" y="666"/>
                  </a:lnTo>
                  <a:lnTo>
                    <a:pt x="300" y="666"/>
                  </a:lnTo>
                  <a:lnTo>
                    <a:pt x="300" y="670"/>
                  </a:lnTo>
                  <a:lnTo>
                    <a:pt x="298" y="673"/>
                  </a:lnTo>
                  <a:lnTo>
                    <a:pt x="298" y="675"/>
                  </a:lnTo>
                  <a:lnTo>
                    <a:pt x="297" y="673"/>
                  </a:lnTo>
                  <a:lnTo>
                    <a:pt x="297" y="670"/>
                  </a:lnTo>
                  <a:lnTo>
                    <a:pt x="296" y="672"/>
                  </a:lnTo>
                  <a:lnTo>
                    <a:pt x="295" y="672"/>
                  </a:lnTo>
                  <a:lnTo>
                    <a:pt x="295" y="673"/>
                  </a:lnTo>
                  <a:lnTo>
                    <a:pt x="296" y="672"/>
                  </a:lnTo>
                  <a:lnTo>
                    <a:pt x="296" y="675"/>
                  </a:lnTo>
                  <a:lnTo>
                    <a:pt x="297" y="675"/>
                  </a:lnTo>
                  <a:lnTo>
                    <a:pt x="298" y="679"/>
                  </a:lnTo>
                  <a:lnTo>
                    <a:pt x="299" y="681"/>
                  </a:lnTo>
                  <a:lnTo>
                    <a:pt x="298" y="685"/>
                  </a:lnTo>
                  <a:lnTo>
                    <a:pt x="299" y="683"/>
                  </a:lnTo>
                  <a:lnTo>
                    <a:pt x="300" y="687"/>
                  </a:lnTo>
                  <a:lnTo>
                    <a:pt x="298" y="688"/>
                  </a:lnTo>
                  <a:lnTo>
                    <a:pt x="297" y="685"/>
                  </a:lnTo>
                  <a:lnTo>
                    <a:pt x="295" y="685"/>
                  </a:lnTo>
                  <a:lnTo>
                    <a:pt x="293" y="688"/>
                  </a:lnTo>
                  <a:lnTo>
                    <a:pt x="292" y="690"/>
                  </a:lnTo>
                  <a:lnTo>
                    <a:pt x="291" y="687"/>
                  </a:lnTo>
                  <a:lnTo>
                    <a:pt x="290" y="683"/>
                  </a:lnTo>
                  <a:lnTo>
                    <a:pt x="291" y="683"/>
                  </a:lnTo>
                  <a:lnTo>
                    <a:pt x="292" y="681"/>
                  </a:lnTo>
                  <a:lnTo>
                    <a:pt x="292" y="683"/>
                  </a:lnTo>
                  <a:lnTo>
                    <a:pt x="293" y="679"/>
                  </a:lnTo>
                  <a:lnTo>
                    <a:pt x="292" y="681"/>
                  </a:lnTo>
                  <a:lnTo>
                    <a:pt x="291" y="681"/>
                  </a:lnTo>
                  <a:lnTo>
                    <a:pt x="289" y="679"/>
                  </a:lnTo>
                  <a:lnTo>
                    <a:pt x="290" y="670"/>
                  </a:lnTo>
                  <a:lnTo>
                    <a:pt x="289" y="673"/>
                  </a:lnTo>
                  <a:lnTo>
                    <a:pt x="288" y="673"/>
                  </a:lnTo>
                  <a:lnTo>
                    <a:pt x="286" y="673"/>
                  </a:lnTo>
                  <a:lnTo>
                    <a:pt x="285" y="672"/>
                  </a:lnTo>
                  <a:lnTo>
                    <a:pt x="287" y="672"/>
                  </a:lnTo>
                  <a:lnTo>
                    <a:pt x="285" y="672"/>
                  </a:lnTo>
                  <a:lnTo>
                    <a:pt x="285" y="668"/>
                  </a:lnTo>
                  <a:lnTo>
                    <a:pt x="287" y="662"/>
                  </a:lnTo>
                  <a:lnTo>
                    <a:pt x="287" y="660"/>
                  </a:lnTo>
                  <a:lnTo>
                    <a:pt x="286" y="664"/>
                  </a:lnTo>
                  <a:lnTo>
                    <a:pt x="285" y="668"/>
                  </a:lnTo>
                  <a:lnTo>
                    <a:pt x="285" y="666"/>
                  </a:lnTo>
                  <a:lnTo>
                    <a:pt x="284" y="670"/>
                  </a:lnTo>
                  <a:lnTo>
                    <a:pt x="283" y="673"/>
                  </a:lnTo>
                  <a:lnTo>
                    <a:pt x="282" y="673"/>
                  </a:lnTo>
                  <a:lnTo>
                    <a:pt x="282" y="672"/>
                  </a:lnTo>
                  <a:lnTo>
                    <a:pt x="280" y="670"/>
                  </a:lnTo>
                  <a:lnTo>
                    <a:pt x="279" y="664"/>
                  </a:lnTo>
                  <a:lnTo>
                    <a:pt x="279" y="662"/>
                  </a:lnTo>
                  <a:lnTo>
                    <a:pt x="280" y="660"/>
                  </a:lnTo>
                  <a:lnTo>
                    <a:pt x="281" y="658"/>
                  </a:lnTo>
                  <a:lnTo>
                    <a:pt x="283" y="655"/>
                  </a:lnTo>
                  <a:lnTo>
                    <a:pt x="282" y="653"/>
                  </a:lnTo>
                  <a:lnTo>
                    <a:pt x="283" y="651"/>
                  </a:lnTo>
                  <a:lnTo>
                    <a:pt x="282" y="653"/>
                  </a:lnTo>
                  <a:lnTo>
                    <a:pt x="281" y="655"/>
                  </a:lnTo>
                  <a:lnTo>
                    <a:pt x="280" y="651"/>
                  </a:lnTo>
                  <a:lnTo>
                    <a:pt x="278" y="651"/>
                  </a:lnTo>
                  <a:lnTo>
                    <a:pt x="278" y="647"/>
                  </a:lnTo>
                  <a:lnTo>
                    <a:pt x="277" y="651"/>
                  </a:lnTo>
                  <a:lnTo>
                    <a:pt x="277" y="653"/>
                  </a:lnTo>
                  <a:lnTo>
                    <a:pt x="275" y="653"/>
                  </a:lnTo>
                  <a:lnTo>
                    <a:pt x="274" y="655"/>
                  </a:lnTo>
                  <a:lnTo>
                    <a:pt x="273" y="655"/>
                  </a:lnTo>
                  <a:lnTo>
                    <a:pt x="273" y="651"/>
                  </a:lnTo>
                  <a:lnTo>
                    <a:pt x="273" y="649"/>
                  </a:lnTo>
                  <a:lnTo>
                    <a:pt x="273" y="647"/>
                  </a:lnTo>
                  <a:lnTo>
                    <a:pt x="274" y="643"/>
                  </a:lnTo>
                  <a:lnTo>
                    <a:pt x="273" y="645"/>
                  </a:lnTo>
                  <a:lnTo>
                    <a:pt x="273" y="649"/>
                  </a:lnTo>
                  <a:lnTo>
                    <a:pt x="272" y="651"/>
                  </a:lnTo>
                  <a:lnTo>
                    <a:pt x="273" y="655"/>
                  </a:lnTo>
                  <a:lnTo>
                    <a:pt x="276" y="660"/>
                  </a:lnTo>
                  <a:lnTo>
                    <a:pt x="276" y="662"/>
                  </a:lnTo>
                  <a:lnTo>
                    <a:pt x="279" y="670"/>
                  </a:lnTo>
                  <a:lnTo>
                    <a:pt x="279" y="672"/>
                  </a:lnTo>
                  <a:lnTo>
                    <a:pt x="277" y="672"/>
                  </a:lnTo>
                  <a:lnTo>
                    <a:pt x="276" y="672"/>
                  </a:lnTo>
                  <a:lnTo>
                    <a:pt x="275" y="672"/>
                  </a:lnTo>
                  <a:lnTo>
                    <a:pt x="275" y="668"/>
                  </a:lnTo>
                  <a:lnTo>
                    <a:pt x="275" y="672"/>
                  </a:lnTo>
                  <a:lnTo>
                    <a:pt x="275" y="673"/>
                  </a:lnTo>
                  <a:lnTo>
                    <a:pt x="275" y="675"/>
                  </a:lnTo>
                  <a:lnTo>
                    <a:pt x="275" y="677"/>
                  </a:lnTo>
                  <a:lnTo>
                    <a:pt x="275" y="675"/>
                  </a:lnTo>
                  <a:lnTo>
                    <a:pt x="276" y="679"/>
                  </a:lnTo>
                  <a:lnTo>
                    <a:pt x="276" y="677"/>
                  </a:lnTo>
                  <a:lnTo>
                    <a:pt x="276" y="675"/>
                  </a:lnTo>
                  <a:lnTo>
                    <a:pt x="277" y="672"/>
                  </a:lnTo>
                  <a:lnTo>
                    <a:pt x="278" y="673"/>
                  </a:lnTo>
                  <a:lnTo>
                    <a:pt x="277" y="677"/>
                  </a:lnTo>
                  <a:lnTo>
                    <a:pt x="278" y="679"/>
                  </a:lnTo>
                  <a:lnTo>
                    <a:pt x="279" y="677"/>
                  </a:lnTo>
                  <a:lnTo>
                    <a:pt x="280" y="677"/>
                  </a:lnTo>
                  <a:lnTo>
                    <a:pt x="280" y="681"/>
                  </a:lnTo>
                  <a:lnTo>
                    <a:pt x="278" y="681"/>
                  </a:lnTo>
                  <a:lnTo>
                    <a:pt x="278" y="685"/>
                  </a:lnTo>
                  <a:lnTo>
                    <a:pt x="276" y="685"/>
                  </a:lnTo>
                  <a:lnTo>
                    <a:pt x="277" y="688"/>
                  </a:lnTo>
                  <a:lnTo>
                    <a:pt x="276" y="690"/>
                  </a:lnTo>
                  <a:lnTo>
                    <a:pt x="274" y="692"/>
                  </a:lnTo>
                  <a:lnTo>
                    <a:pt x="273" y="692"/>
                  </a:lnTo>
                  <a:lnTo>
                    <a:pt x="274" y="688"/>
                  </a:lnTo>
                  <a:lnTo>
                    <a:pt x="273" y="692"/>
                  </a:lnTo>
                  <a:lnTo>
                    <a:pt x="273" y="694"/>
                  </a:lnTo>
                  <a:lnTo>
                    <a:pt x="272" y="696"/>
                  </a:lnTo>
                  <a:lnTo>
                    <a:pt x="273" y="696"/>
                  </a:lnTo>
                  <a:lnTo>
                    <a:pt x="271" y="698"/>
                  </a:lnTo>
                  <a:lnTo>
                    <a:pt x="268" y="698"/>
                  </a:lnTo>
                  <a:lnTo>
                    <a:pt x="268" y="694"/>
                  </a:lnTo>
                  <a:lnTo>
                    <a:pt x="267" y="692"/>
                  </a:lnTo>
                  <a:lnTo>
                    <a:pt x="269" y="690"/>
                  </a:lnTo>
                  <a:lnTo>
                    <a:pt x="270" y="692"/>
                  </a:lnTo>
                  <a:lnTo>
                    <a:pt x="269" y="692"/>
                  </a:lnTo>
                  <a:lnTo>
                    <a:pt x="271" y="692"/>
                  </a:lnTo>
                  <a:lnTo>
                    <a:pt x="271" y="690"/>
                  </a:lnTo>
                  <a:lnTo>
                    <a:pt x="270" y="690"/>
                  </a:lnTo>
                  <a:lnTo>
                    <a:pt x="271" y="687"/>
                  </a:lnTo>
                  <a:lnTo>
                    <a:pt x="269" y="688"/>
                  </a:lnTo>
                  <a:lnTo>
                    <a:pt x="269" y="687"/>
                  </a:lnTo>
                  <a:lnTo>
                    <a:pt x="270" y="685"/>
                  </a:lnTo>
                  <a:lnTo>
                    <a:pt x="271" y="683"/>
                  </a:lnTo>
                  <a:lnTo>
                    <a:pt x="272" y="683"/>
                  </a:lnTo>
                  <a:lnTo>
                    <a:pt x="273" y="681"/>
                  </a:lnTo>
                  <a:lnTo>
                    <a:pt x="272" y="681"/>
                  </a:lnTo>
                  <a:lnTo>
                    <a:pt x="269" y="683"/>
                  </a:lnTo>
                  <a:lnTo>
                    <a:pt x="271" y="677"/>
                  </a:lnTo>
                  <a:lnTo>
                    <a:pt x="269" y="677"/>
                  </a:lnTo>
                  <a:lnTo>
                    <a:pt x="268" y="681"/>
                  </a:lnTo>
                  <a:lnTo>
                    <a:pt x="267" y="681"/>
                  </a:lnTo>
                  <a:lnTo>
                    <a:pt x="266" y="677"/>
                  </a:lnTo>
                  <a:lnTo>
                    <a:pt x="265" y="679"/>
                  </a:lnTo>
                  <a:lnTo>
                    <a:pt x="264" y="677"/>
                  </a:lnTo>
                  <a:lnTo>
                    <a:pt x="264" y="675"/>
                  </a:lnTo>
                  <a:lnTo>
                    <a:pt x="265" y="668"/>
                  </a:lnTo>
                  <a:lnTo>
                    <a:pt x="264" y="672"/>
                  </a:lnTo>
                  <a:lnTo>
                    <a:pt x="264" y="677"/>
                  </a:lnTo>
                  <a:lnTo>
                    <a:pt x="262" y="681"/>
                  </a:lnTo>
                  <a:lnTo>
                    <a:pt x="263" y="685"/>
                  </a:lnTo>
                  <a:lnTo>
                    <a:pt x="261" y="690"/>
                  </a:lnTo>
                  <a:lnTo>
                    <a:pt x="262" y="690"/>
                  </a:lnTo>
                  <a:lnTo>
                    <a:pt x="262" y="694"/>
                  </a:lnTo>
                  <a:lnTo>
                    <a:pt x="261" y="696"/>
                  </a:lnTo>
                  <a:lnTo>
                    <a:pt x="261" y="698"/>
                  </a:lnTo>
                  <a:lnTo>
                    <a:pt x="260" y="698"/>
                  </a:lnTo>
                  <a:lnTo>
                    <a:pt x="258" y="701"/>
                  </a:lnTo>
                  <a:lnTo>
                    <a:pt x="256" y="703"/>
                  </a:lnTo>
                  <a:lnTo>
                    <a:pt x="255" y="703"/>
                  </a:lnTo>
                  <a:lnTo>
                    <a:pt x="257" y="700"/>
                  </a:lnTo>
                  <a:lnTo>
                    <a:pt x="258" y="690"/>
                  </a:lnTo>
                  <a:lnTo>
                    <a:pt x="258" y="688"/>
                  </a:lnTo>
                  <a:lnTo>
                    <a:pt x="256" y="687"/>
                  </a:lnTo>
                  <a:lnTo>
                    <a:pt x="255" y="688"/>
                  </a:lnTo>
                  <a:lnTo>
                    <a:pt x="254" y="688"/>
                  </a:lnTo>
                  <a:lnTo>
                    <a:pt x="252" y="692"/>
                  </a:lnTo>
                  <a:lnTo>
                    <a:pt x="250" y="694"/>
                  </a:lnTo>
                  <a:lnTo>
                    <a:pt x="249" y="692"/>
                  </a:lnTo>
                  <a:lnTo>
                    <a:pt x="249" y="698"/>
                  </a:lnTo>
                  <a:lnTo>
                    <a:pt x="248" y="700"/>
                  </a:lnTo>
                  <a:lnTo>
                    <a:pt x="247" y="700"/>
                  </a:lnTo>
                  <a:lnTo>
                    <a:pt x="249" y="698"/>
                  </a:lnTo>
                  <a:lnTo>
                    <a:pt x="248" y="692"/>
                  </a:lnTo>
                  <a:lnTo>
                    <a:pt x="247" y="694"/>
                  </a:lnTo>
                  <a:lnTo>
                    <a:pt x="245" y="694"/>
                  </a:lnTo>
                  <a:lnTo>
                    <a:pt x="245" y="698"/>
                  </a:lnTo>
                  <a:lnTo>
                    <a:pt x="244" y="700"/>
                  </a:lnTo>
                  <a:lnTo>
                    <a:pt x="243" y="696"/>
                  </a:lnTo>
                  <a:lnTo>
                    <a:pt x="240" y="698"/>
                  </a:lnTo>
                  <a:lnTo>
                    <a:pt x="238" y="698"/>
                  </a:lnTo>
                  <a:lnTo>
                    <a:pt x="236" y="698"/>
                  </a:lnTo>
                  <a:lnTo>
                    <a:pt x="236" y="694"/>
                  </a:lnTo>
                  <a:lnTo>
                    <a:pt x="235" y="692"/>
                  </a:lnTo>
                  <a:lnTo>
                    <a:pt x="233" y="690"/>
                  </a:lnTo>
                  <a:lnTo>
                    <a:pt x="232" y="688"/>
                  </a:lnTo>
                  <a:lnTo>
                    <a:pt x="232" y="687"/>
                  </a:lnTo>
                  <a:lnTo>
                    <a:pt x="230" y="681"/>
                  </a:lnTo>
                  <a:lnTo>
                    <a:pt x="228" y="683"/>
                  </a:lnTo>
                  <a:lnTo>
                    <a:pt x="227" y="681"/>
                  </a:lnTo>
                  <a:lnTo>
                    <a:pt x="225" y="681"/>
                  </a:lnTo>
                  <a:lnTo>
                    <a:pt x="224" y="683"/>
                  </a:lnTo>
                  <a:lnTo>
                    <a:pt x="222" y="683"/>
                  </a:lnTo>
                  <a:lnTo>
                    <a:pt x="220" y="687"/>
                  </a:lnTo>
                  <a:lnTo>
                    <a:pt x="216" y="688"/>
                  </a:lnTo>
                  <a:lnTo>
                    <a:pt x="213" y="688"/>
                  </a:lnTo>
                  <a:lnTo>
                    <a:pt x="211" y="687"/>
                  </a:lnTo>
                  <a:lnTo>
                    <a:pt x="209" y="687"/>
                  </a:lnTo>
                  <a:lnTo>
                    <a:pt x="208" y="687"/>
                  </a:lnTo>
                  <a:lnTo>
                    <a:pt x="206" y="687"/>
                  </a:lnTo>
                  <a:lnTo>
                    <a:pt x="205" y="687"/>
                  </a:lnTo>
                  <a:lnTo>
                    <a:pt x="205" y="683"/>
                  </a:lnTo>
                  <a:lnTo>
                    <a:pt x="204" y="679"/>
                  </a:lnTo>
                  <a:lnTo>
                    <a:pt x="202" y="679"/>
                  </a:lnTo>
                  <a:lnTo>
                    <a:pt x="199" y="683"/>
                  </a:lnTo>
                  <a:lnTo>
                    <a:pt x="196" y="688"/>
                  </a:lnTo>
                  <a:lnTo>
                    <a:pt x="195" y="688"/>
                  </a:lnTo>
                  <a:lnTo>
                    <a:pt x="194" y="685"/>
                  </a:lnTo>
                  <a:lnTo>
                    <a:pt x="194" y="679"/>
                  </a:lnTo>
                  <a:lnTo>
                    <a:pt x="192" y="672"/>
                  </a:lnTo>
                  <a:lnTo>
                    <a:pt x="192" y="670"/>
                  </a:lnTo>
                  <a:lnTo>
                    <a:pt x="190" y="668"/>
                  </a:lnTo>
                  <a:lnTo>
                    <a:pt x="189" y="670"/>
                  </a:lnTo>
                  <a:lnTo>
                    <a:pt x="186" y="673"/>
                  </a:lnTo>
                  <a:lnTo>
                    <a:pt x="184" y="672"/>
                  </a:lnTo>
                  <a:lnTo>
                    <a:pt x="183" y="668"/>
                  </a:lnTo>
                  <a:lnTo>
                    <a:pt x="179" y="664"/>
                  </a:lnTo>
                  <a:lnTo>
                    <a:pt x="177" y="660"/>
                  </a:lnTo>
                  <a:lnTo>
                    <a:pt x="175" y="657"/>
                  </a:lnTo>
                  <a:lnTo>
                    <a:pt x="172" y="657"/>
                  </a:lnTo>
                  <a:lnTo>
                    <a:pt x="171" y="655"/>
                  </a:lnTo>
                  <a:lnTo>
                    <a:pt x="171" y="649"/>
                  </a:lnTo>
                  <a:lnTo>
                    <a:pt x="174" y="645"/>
                  </a:lnTo>
                  <a:lnTo>
                    <a:pt x="174" y="642"/>
                  </a:lnTo>
                  <a:lnTo>
                    <a:pt x="171" y="638"/>
                  </a:lnTo>
                  <a:lnTo>
                    <a:pt x="169" y="636"/>
                  </a:lnTo>
                  <a:lnTo>
                    <a:pt x="168" y="640"/>
                  </a:lnTo>
                  <a:lnTo>
                    <a:pt x="165" y="640"/>
                  </a:lnTo>
                  <a:lnTo>
                    <a:pt x="165" y="636"/>
                  </a:lnTo>
                  <a:lnTo>
                    <a:pt x="164" y="632"/>
                  </a:lnTo>
                  <a:lnTo>
                    <a:pt x="161" y="632"/>
                  </a:lnTo>
                  <a:lnTo>
                    <a:pt x="156" y="632"/>
                  </a:lnTo>
                  <a:lnTo>
                    <a:pt x="155" y="630"/>
                  </a:lnTo>
                  <a:lnTo>
                    <a:pt x="155" y="628"/>
                  </a:lnTo>
                  <a:lnTo>
                    <a:pt x="152" y="627"/>
                  </a:lnTo>
                  <a:lnTo>
                    <a:pt x="151" y="627"/>
                  </a:lnTo>
                  <a:lnTo>
                    <a:pt x="149" y="632"/>
                  </a:lnTo>
                  <a:lnTo>
                    <a:pt x="148" y="634"/>
                  </a:lnTo>
                  <a:lnTo>
                    <a:pt x="147" y="628"/>
                  </a:lnTo>
                  <a:lnTo>
                    <a:pt x="149" y="625"/>
                  </a:lnTo>
                  <a:lnTo>
                    <a:pt x="148" y="621"/>
                  </a:lnTo>
                  <a:lnTo>
                    <a:pt x="149" y="614"/>
                  </a:lnTo>
                  <a:lnTo>
                    <a:pt x="148" y="614"/>
                  </a:lnTo>
                  <a:lnTo>
                    <a:pt x="148" y="608"/>
                  </a:lnTo>
                  <a:lnTo>
                    <a:pt x="149" y="604"/>
                  </a:lnTo>
                  <a:lnTo>
                    <a:pt x="147" y="604"/>
                  </a:lnTo>
                  <a:lnTo>
                    <a:pt x="147" y="602"/>
                  </a:lnTo>
                  <a:lnTo>
                    <a:pt x="147" y="597"/>
                  </a:lnTo>
                  <a:lnTo>
                    <a:pt x="148" y="593"/>
                  </a:lnTo>
                  <a:lnTo>
                    <a:pt x="148" y="587"/>
                  </a:lnTo>
                  <a:lnTo>
                    <a:pt x="147" y="587"/>
                  </a:lnTo>
                  <a:lnTo>
                    <a:pt x="147" y="582"/>
                  </a:lnTo>
                  <a:lnTo>
                    <a:pt x="145" y="580"/>
                  </a:lnTo>
                  <a:lnTo>
                    <a:pt x="144" y="580"/>
                  </a:lnTo>
                  <a:lnTo>
                    <a:pt x="143" y="580"/>
                  </a:lnTo>
                  <a:lnTo>
                    <a:pt x="140" y="580"/>
                  </a:lnTo>
                  <a:lnTo>
                    <a:pt x="140" y="578"/>
                  </a:lnTo>
                  <a:lnTo>
                    <a:pt x="141" y="574"/>
                  </a:lnTo>
                  <a:lnTo>
                    <a:pt x="140" y="572"/>
                  </a:lnTo>
                  <a:lnTo>
                    <a:pt x="140" y="569"/>
                  </a:lnTo>
                  <a:lnTo>
                    <a:pt x="140" y="567"/>
                  </a:lnTo>
                  <a:lnTo>
                    <a:pt x="139" y="563"/>
                  </a:lnTo>
                  <a:lnTo>
                    <a:pt x="141" y="559"/>
                  </a:lnTo>
                  <a:lnTo>
                    <a:pt x="141" y="554"/>
                  </a:lnTo>
                  <a:lnTo>
                    <a:pt x="142" y="550"/>
                  </a:lnTo>
                  <a:lnTo>
                    <a:pt x="145" y="550"/>
                  </a:lnTo>
                  <a:lnTo>
                    <a:pt x="147" y="546"/>
                  </a:lnTo>
                  <a:lnTo>
                    <a:pt x="151" y="544"/>
                  </a:lnTo>
                  <a:lnTo>
                    <a:pt x="151" y="539"/>
                  </a:lnTo>
                  <a:lnTo>
                    <a:pt x="152" y="533"/>
                  </a:lnTo>
                  <a:lnTo>
                    <a:pt x="155" y="531"/>
                  </a:lnTo>
                  <a:lnTo>
                    <a:pt x="154" y="529"/>
                  </a:lnTo>
                  <a:lnTo>
                    <a:pt x="156" y="527"/>
                  </a:lnTo>
                  <a:lnTo>
                    <a:pt x="155" y="526"/>
                  </a:lnTo>
                  <a:lnTo>
                    <a:pt x="156" y="522"/>
                  </a:lnTo>
                  <a:lnTo>
                    <a:pt x="158" y="518"/>
                  </a:lnTo>
                  <a:lnTo>
                    <a:pt x="159" y="511"/>
                  </a:lnTo>
                  <a:lnTo>
                    <a:pt x="155" y="512"/>
                  </a:lnTo>
                  <a:lnTo>
                    <a:pt x="155" y="511"/>
                  </a:lnTo>
                  <a:lnTo>
                    <a:pt x="150" y="505"/>
                  </a:lnTo>
                  <a:lnTo>
                    <a:pt x="150" y="501"/>
                  </a:lnTo>
                  <a:lnTo>
                    <a:pt x="148" y="501"/>
                  </a:lnTo>
                  <a:lnTo>
                    <a:pt x="147" y="503"/>
                  </a:lnTo>
                  <a:lnTo>
                    <a:pt x="145" y="501"/>
                  </a:lnTo>
                  <a:lnTo>
                    <a:pt x="144" y="496"/>
                  </a:lnTo>
                  <a:lnTo>
                    <a:pt x="143" y="494"/>
                  </a:lnTo>
                  <a:lnTo>
                    <a:pt x="140" y="496"/>
                  </a:lnTo>
                  <a:lnTo>
                    <a:pt x="139" y="492"/>
                  </a:lnTo>
                  <a:lnTo>
                    <a:pt x="137" y="492"/>
                  </a:lnTo>
                  <a:lnTo>
                    <a:pt x="136" y="497"/>
                  </a:lnTo>
                  <a:lnTo>
                    <a:pt x="133" y="497"/>
                  </a:lnTo>
                  <a:lnTo>
                    <a:pt x="130" y="499"/>
                  </a:lnTo>
                  <a:lnTo>
                    <a:pt x="130" y="501"/>
                  </a:lnTo>
                  <a:lnTo>
                    <a:pt x="128" y="501"/>
                  </a:lnTo>
                  <a:lnTo>
                    <a:pt x="126" y="503"/>
                  </a:lnTo>
                  <a:lnTo>
                    <a:pt x="124" y="503"/>
                  </a:lnTo>
                  <a:lnTo>
                    <a:pt x="120" y="501"/>
                  </a:lnTo>
                  <a:lnTo>
                    <a:pt x="120" y="494"/>
                  </a:lnTo>
                  <a:lnTo>
                    <a:pt x="119" y="490"/>
                  </a:lnTo>
                  <a:lnTo>
                    <a:pt x="116" y="484"/>
                  </a:lnTo>
                  <a:lnTo>
                    <a:pt x="112" y="483"/>
                  </a:lnTo>
                  <a:lnTo>
                    <a:pt x="110" y="484"/>
                  </a:lnTo>
                  <a:lnTo>
                    <a:pt x="108" y="483"/>
                  </a:lnTo>
                  <a:lnTo>
                    <a:pt x="107" y="483"/>
                  </a:lnTo>
                  <a:lnTo>
                    <a:pt x="102" y="483"/>
                  </a:lnTo>
                  <a:lnTo>
                    <a:pt x="101" y="488"/>
                  </a:lnTo>
                  <a:lnTo>
                    <a:pt x="101" y="490"/>
                  </a:lnTo>
                  <a:lnTo>
                    <a:pt x="98" y="490"/>
                  </a:lnTo>
                  <a:lnTo>
                    <a:pt x="96" y="490"/>
                  </a:lnTo>
                  <a:lnTo>
                    <a:pt x="94" y="490"/>
                  </a:lnTo>
                  <a:lnTo>
                    <a:pt x="93" y="494"/>
                  </a:lnTo>
                  <a:lnTo>
                    <a:pt x="91" y="490"/>
                  </a:lnTo>
                  <a:lnTo>
                    <a:pt x="89" y="483"/>
                  </a:lnTo>
                  <a:lnTo>
                    <a:pt x="88" y="483"/>
                  </a:lnTo>
                  <a:lnTo>
                    <a:pt x="85" y="475"/>
                  </a:lnTo>
                  <a:lnTo>
                    <a:pt x="83" y="475"/>
                  </a:lnTo>
                  <a:lnTo>
                    <a:pt x="83" y="471"/>
                  </a:lnTo>
                  <a:lnTo>
                    <a:pt x="80" y="471"/>
                  </a:lnTo>
                  <a:lnTo>
                    <a:pt x="77" y="469"/>
                  </a:lnTo>
                  <a:lnTo>
                    <a:pt x="75" y="469"/>
                  </a:lnTo>
                  <a:lnTo>
                    <a:pt x="72" y="468"/>
                  </a:lnTo>
                  <a:lnTo>
                    <a:pt x="72" y="460"/>
                  </a:lnTo>
                  <a:lnTo>
                    <a:pt x="71" y="453"/>
                  </a:lnTo>
                  <a:lnTo>
                    <a:pt x="69" y="451"/>
                  </a:lnTo>
                  <a:lnTo>
                    <a:pt x="73" y="436"/>
                  </a:lnTo>
                  <a:lnTo>
                    <a:pt x="80" y="428"/>
                  </a:lnTo>
                  <a:lnTo>
                    <a:pt x="80" y="423"/>
                  </a:lnTo>
                  <a:lnTo>
                    <a:pt x="93" y="406"/>
                  </a:lnTo>
                  <a:lnTo>
                    <a:pt x="102" y="417"/>
                  </a:lnTo>
                  <a:lnTo>
                    <a:pt x="111" y="406"/>
                  </a:lnTo>
                  <a:lnTo>
                    <a:pt x="116" y="355"/>
                  </a:lnTo>
                  <a:lnTo>
                    <a:pt x="107" y="322"/>
                  </a:lnTo>
                  <a:lnTo>
                    <a:pt x="100" y="320"/>
                  </a:lnTo>
                  <a:lnTo>
                    <a:pt x="97" y="323"/>
                  </a:lnTo>
                  <a:lnTo>
                    <a:pt x="96" y="331"/>
                  </a:lnTo>
                  <a:lnTo>
                    <a:pt x="89" y="333"/>
                  </a:lnTo>
                  <a:lnTo>
                    <a:pt x="89" y="327"/>
                  </a:lnTo>
                  <a:lnTo>
                    <a:pt x="80" y="331"/>
                  </a:lnTo>
                  <a:lnTo>
                    <a:pt x="77" y="316"/>
                  </a:lnTo>
                  <a:lnTo>
                    <a:pt x="72" y="318"/>
                  </a:lnTo>
                  <a:lnTo>
                    <a:pt x="69" y="333"/>
                  </a:lnTo>
                  <a:lnTo>
                    <a:pt x="64" y="331"/>
                  </a:lnTo>
                  <a:lnTo>
                    <a:pt x="57" y="320"/>
                  </a:lnTo>
                  <a:lnTo>
                    <a:pt x="51" y="325"/>
                  </a:lnTo>
                  <a:lnTo>
                    <a:pt x="47" y="312"/>
                  </a:lnTo>
                  <a:lnTo>
                    <a:pt x="50" y="310"/>
                  </a:lnTo>
                  <a:lnTo>
                    <a:pt x="48" y="288"/>
                  </a:lnTo>
                  <a:lnTo>
                    <a:pt x="42" y="280"/>
                  </a:lnTo>
                  <a:lnTo>
                    <a:pt x="42" y="275"/>
                  </a:lnTo>
                  <a:lnTo>
                    <a:pt x="37" y="271"/>
                  </a:lnTo>
                  <a:lnTo>
                    <a:pt x="32" y="275"/>
                  </a:lnTo>
                  <a:lnTo>
                    <a:pt x="20" y="267"/>
                  </a:lnTo>
                  <a:lnTo>
                    <a:pt x="16" y="269"/>
                  </a:lnTo>
                  <a:lnTo>
                    <a:pt x="16" y="286"/>
                  </a:lnTo>
                  <a:lnTo>
                    <a:pt x="9" y="279"/>
                  </a:lnTo>
                  <a:lnTo>
                    <a:pt x="9" y="275"/>
                  </a:lnTo>
                  <a:lnTo>
                    <a:pt x="5" y="262"/>
                  </a:lnTo>
                  <a:lnTo>
                    <a:pt x="0" y="237"/>
                  </a:lnTo>
                  <a:close/>
                </a:path>
              </a:pathLst>
            </a:custGeom>
            <a:solidFill>
              <a:srgbClr val="9DB6E3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82D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71" name="Freeform 230"/>
            <p:cNvSpPr>
              <a:spLocks/>
            </p:cNvSpPr>
            <p:nvPr/>
          </p:nvSpPr>
          <p:spPr bwMode="auto">
            <a:xfrm>
              <a:off x="2013" y="2885"/>
              <a:ext cx="366" cy="95"/>
            </a:xfrm>
            <a:custGeom>
              <a:avLst/>
              <a:gdLst>
                <a:gd name="T0" fmla="*/ 9 w 318"/>
                <a:gd name="T1" fmla="*/ 19 h 157"/>
                <a:gd name="T2" fmla="*/ 21 w 318"/>
                <a:gd name="T3" fmla="*/ 20 h 157"/>
                <a:gd name="T4" fmla="*/ 30 w 318"/>
                <a:gd name="T5" fmla="*/ 21 h 157"/>
                <a:gd name="T6" fmla="*/ 54 w 318"/>
                <a:gd name="T7" fmla="*/ 18 h 157"/>
                <a:gd name="T8" fmla="*/ 69 w 318"/>
                <a:gd name="T9" fmla="*/ 16 h 157"/>
                <a:gd name="T10" fmla="*/ 98 w 318"/>
                <a:gd name="T11" fmla="*/ 15 h 157"/>
                <a:gd name="T12" fmla="*/ 112 w 318"/>
                <a:gd name="T13" fmla="*/ 15 h 157"/>
                <a:gd name="T14" fmla="*/ 124 w 318"/>
                <a:gd name="T15" fmla="*/ 18 h 157"/>
                <a:gd name="T16" fmla="*/ 139 w 318"/>
                <a:gd name="T17" fmla="*/ 18 h 157"/>
                <a:gd name="T18" fmla="*/ 159 w 318"/>
                <a:gd name="T19" fmla="*/ 20 h 157"/>
                <a:gd name="T20" fmla="*/ 184 w 318"/>
                <a:gd name="T21" fmla="*/ 21 h 157"/>
                <a:gd name="T22" fmla="*/ 193 w 318"/>
                <a:gd name="T23" fmla="*/ 20 h 157"/>
                <a:gd name="T24" fmla="*/ 208 w 318"/>
                <a:gd name="T25" fmla="*/ 18 h 157"/>
                <a:gd name="T26" fmla="*/ 205 w 318"/>
                <a:gd name="T27" fmla="*/ 15 h 157"/>
                <a:gd name="T28" fmla="*/ 256 w 318"/>
                <a:gd name="T29" fmla="*/ 13 h 157"/>
                <a:gd name="T30" fmla="*/ 275 w 318"/>
                <a:gd name="T31" fmla="*/ 11 h 157"/>
                <a:gd name="T32" fmla="*/ 297 w 318"/>
                <a:gd name="T33" fmla="*/ 10 h 157"/>
                <a:gd name="T34" fmla="*/ 311 w 318"/>
                <a:gd name="T35" fmla="*/ 9 h 157"/>
                <a:gd name="T36" fmla="*/ 306 w 318"/>
                <a:gd name="T37" fmla="*/ 8 h 157"/>
                <a:gd name="T38" fmla="*/ 311 w 318"/>
                <a:gd name="T39" fmla="*/ 5 h 157"/>
                <a:gd name="T40" fmla="*/ 317 w 318"/>
                <a:gd name="T41" fmla="*/ 4 h 157"/>
                <a:gd name="T42" fmla="*/ 336 w 318"/>
                <a:gd name="T43" fmla="*/ 3 h 157"/>
                <a:gd name="T44" fmla="*/ 345 w 318"/>
                <a:gd name="T45" fmla="*/ 5 h 157"/>
                <a:gd name="T46" fmla="*/ 344 w 318"/>
                <a:gd name="T47" fmla="*/ 7 h 157"/>
                <a:gd name="T48" fmla="*/ 360 w 318"/>
                <a:gd name="T49" fmla="*/ 9 h 157"/>
                <a:gd name="T50" fmla="*/ 365 w 318"/>
                <a:gd name="T51" fmla="*/ 10 h 157"/>
                <a:gd name="T52" fmla="*/ 386 w 318"/>
                <a:gd name="T53" fmla="*/ 10 h 157"/>
                <a:gd name="T54" fmla="*/ 397 w 318"/>
                <a:gd name="T55" fmla="*/ 10 h 157"/>
                <a:gd name="T56" fmla="*/ 401 w 318"/>
                <a:gd name="T57" fmla="*/ 13 h 157"/>
                <a:gd name="T58" fmla="*/ 412 w 318"/>
                <a:gd name="T59" fmla="*/ 12 h 157"/>
                <a:gd name="T60" fmla="*/ 442 w 318"/>
                <a:gd name="T61" fmla="*/ 11 h 157"/>
                <a:gd name="T62" fmla="*/ 445 w 318"/>
                <a:gd name="T63" fmla="*/ 8 h 157"/>
                <a:gd name="T64" fmla="*/ 447 w 318"/>
                <a:gd name="T65" fmla="*/ 7 h 157"/>
                <a:gd name="T66" fmla="*/ 457 w 318"/>
                <a:gd name="T67" fmla="*/ 7 h 157"/>
                <a:gd name="T68" fmla="*/ 468 w 318"/>
                <a:gd name="T69" fmla="*/ 5 h 157"/>
                <a:gd name="T70" fmla="*/ 476 w 318"/>
                <a:gd name="T71" fmla="*/ 5 h 157"/>
                <a:gd name="T72" fmla="*/ 486 w 318"/>
                <a:gd name="T73" fmla="*/ 6 h 157"/>
                <a:gd name="T74" fmla="*/ 502 w 318"/>
                <a:gd name="T75" fmla="*/ 9 h 157"/>
                <a:gd name="T76" fmla="*/ 511 w 318"/>
                <a:gd name="T77" fmla="*/ 5 h 157"/>
                <a:gd name="T78" fmla="*/ 514 w 318"/>
                <a:gd name="T79" fmla="*/ 3 h 157"/>
                <a:gd name="T80" fmla="*/ 519 w 318"/>
                <a:gd name="T81" fmla="*/ 4 h 157"/>
                <a:gd name="T82" fmla="*/ 543 w 318"/>
                <a:gd name="T83" fmla="*/ 4 h 157"/>
                <a:gd name="T84" fmla="*/ 558 w 318"/>
                <a:gd name="T85" fmla="*/ 4 h 157"/>
                <a:gd name="T86" fmla="*/ 556 w 318"/>
                <a:gd name="T87" fmla="*/ 1 h 157"/>
                <a:gd name="T88" fmla="*/ 546 w 318"/>
                <a:gd name="T89" fmla="*/ 2 h 157"/>
                <a:gd name="T90" fmla="*/ 537 w 318"/>
                <a:gd name="T91" fmla="*/ 1 h 157"/>
                <a:gd name="T92" fmla="*/ 550 w 318"/>
                <a:gd name="T93" fmla="*/ 0 h 15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318" h="157">
                  <a:moveTo>
                    <a:pt x="0" y="149"/>
                  </a:moveTo>
                  <a:lnTo>
                    <a:pt x="5" y="138"/>
                  </a:lnTo>
                  <a:lnTo>
                    <a:pt x="9" y="140"/>
                  </a:lnTo>
                  <a:lnTo>
                    <a:pt x="12" y="149"/>
                  </a:lnTo>
                  <a:lnTo>
                    <a:pt x="15" y="149"/>
                  </a:lnTo>
                  <a:lnTo>
                    <a:pt x="17" y="153"/>
                  </a:lnTo>
                  <a:lnTo>
                    <a:pt x="24" y="149"/>
                  </a:lnTo>
                  <a:lnTo>
                    <a:pt x="31" y="136"/>
                  </a:lnTo>
                  <a:lnTo>
                    <a:pt x="38" y="131"/>
                  </a:lnTo>
                  <a:lnTo>
                    <a:pt x="39" y="123"/>
                  </a:lnTo>
                  <a:lnTo>
                    <a:pt x="51" y="103"/>
                  </a:lnTo>
                  <a:lnTo>
                    <a:pt x="56" y="106"/>
                  </a:lnTo>
                  <a:lnTo>
                    <a:pt x="56" y="112"/>
                  </a:lnTo>
                  <a:lnTo>
                    <a:pt x="63" y="112"/>
                  </a:lnTo>
                  <a:lnTo>
                    <a:pt x="67" y="116"/>
                  </a:lnTo>
                  <a:lnTo>
                    <a:pt x="71" y="132"/>
                  </a:lnTo>
                  <a:lnTo>
                    <a:pt x="78" y="132"/>
                  </a:lnTo>
                  <a:lnTo>
                    <a:pt x="79" y="136"/>
                  </a:lnTo>
                  <a:lnTo>
                    <a:pt x="84" y="136"/>
                  </a:lnTo>
                  <a:lnTo>
                    <a:pt x="90" y="147"/>
                  </a:lnTo>
                  <a:lnTo>
                    <a:pt x="100" y="146"/>
                  </a:lnTo>
                  <a:lnTo>
                    <a:pt x="105" y="157"/>
                  </a:lnTo>
                  <a:lnTo>
                    <a:pt x="108" y="157"/>
                  </a:lnTo>
                  <a:lnTo>
                    <a:pt x="110" y="149"/>
                  </a:lnTo>
                  <a:lnTo>
                    <a:pt x="115" y="146"/>
                  </a:lnTo>
                  <a:lnTo>
                    <a:pt x="118" y="136"/>
                  </a:lnTo>
                  <a:lnTo>
                    <a:pt x="120" y="123"/>
                  </a:lnTo>
                  <a:lnTo>
                    <a:pt x="117" y="114"/>
                  </a:lnTo>
                  <a:lnTo>
                    <a:pt x="133" y="108"/>
                  </a:lnTo>
                  <a:lnTo>
                    <a:pt x="146" y="95"/>
                  </a:lnTo>
                  <a:lnTo>
                    <a:pt x="150" y="86"/>
                  </a:lnTo>
                  <a:lnTo>
                    <a:pt x="157" y="86"/>
                  </a:lnTo>
                  <a:lnTo>
                    <a:pt x="168" y="82"/>
                  </a:lnTo>
                  <a:lnTo>
                    <a:pt x="169" y="73"/>
                  </a:lnTo>
                  <a:lnTo>
                    <a:pt x="174" y="74"/>
                  </a:lnTo>
                  <a:lnTo>
                    <a:pt x="177" y="65"/>
                  </a:lnTo>
                  <a:lnTo>
                    <a:pt x="177" y="59"/>
                  </a:lnTo>
                  <a:lnTo>
                    <a:pt x="175" y="58"/>
                  </a:lnTo>
                  <a:lnTo>
                    <a:pt x="174" y="48"/>
                  </a:lnTo>
                  <a:lnTo>
                    <a:pt x="177" y="37"/>
                  </a:lnTo>
                  <a:lnTo>
                    <a:pt x="180" y="35"/>
                  </a:lnTo>
                  <a:lnTo>
                    <a:pt x="181" y="28"/>
                  </a:lnTo>
                  <a:lnTo>
                    <a:pt x="190" y="26"/>
                  </a:lnTo>
                  <a:lnTo>
                    <a:pt x="192" y="22"/>
                  </a:lnTo>
                  <a:lnTo>
                    <a:pt x="192" y="30"/>
                  </a:lnTo>
                  <a:lnTo>
                    <a:pt x="197" y="37"/>
                  </a:lnTo>
                  <a:lnTo>
                    <a:pt x="198" y="43"/>
                  </a:lnTo>
                  <a:lnTo>
                    <a:pt x="196" y="48"/>
                  </a:lnTo>
                  <a:lnTo>
                    <a:pt x="205" y="54"/>
                  </a:lnTo>
                  <a:lnTo>
                    <a:pt x="205" y="65"/>
                  </a:lnTo>
                  <a:lnTo>
                    <a:pt x="209" y="69"/>
                  </a:lnTo>
                  <a:lnTo>
                    <a:pt x="208" y="78"/>
                  </a:lnTo>
                  <a:lnTo>
                    <a:pt x="220" y="65"/>
                  </a:lnTo>
                  <a:lnTo>
                    <a:pt x="220" y="74"/>
                  </a:lnTo>
                  <a:lnTo>
                    <a:pt x="224" y="82"/>
                  </a:lnTo>
                  <a:lnTo>
                    <a:pt x="227" y="76"/>
                  </a:lnTo>
                  <a:lnTo>
                    <a:pt x="229" y="88"/>
                  </a:lnTo>
                  <a:lnTo>
                    <a:pt x="228" y="93"/>
                  </a:lnTo>
                  <a:lnTo>
                    <a:pt x="233" y="93"/>
                  </a:lnTo>
                  <a:lnTo>
                    <a:pt x="235" y="89"/>
                  </a:lnTo>
                  <a:lnTo>
                    <a:pt x="246" y="82"/>
                  </a:lnTo>
                  <a:lnTo>
                    <a:pt x="252" y="80"/>
                  </a:lnTo>
                  <a:lnTo>
                    <a:pt x="255" y="65"/>
                  </a:lnTo>
                  <a:lnTo>
                    <a:pt x="254" y="56"/>
                  </a:lnTo>
                  <a:lnTo>
                    <a:pt x="257" y="54"/>
                  </a:lnTo>
                  <a:lnTo>
                    <a:pt x="255" y="48"/>
                  </a:lnTo>
                  <a:lnTo>
                    <a:pt x="257" y="45"/>
                  </a:lnTo>
                  <a:lnTo>
                    <a:pt x="261" y="52"/>
                  </a:lnTo>
                  <a:lnTo>
                    <a:pt x="266" y="35"/>
                  </a:lnTo>
                  <a:lnTo>
                    <a:pt x="268" y="35"/>
                  </a:lnTo>
                  <a:lnTo>
                    <a:pt x="270" y="43"/>
                  </a:lnTo>
                  <a:lnTo>
                    <a:pt x="272" y="41"/>
                  </a:lnTo>
                  <a:lnTo>
                    <a:pt x="272" y="48"/>
                  </a:lnTo>
                  <a:lnTo>
                    <a:pt x="277" y="46"/>
                  </a:lnTo>
                  <a:lnTo>
                    <a:pt x="284" y="63"/>
                  </a:lnTo>
                  <a:lnTo>
                    <a:pt x="286" y="65"/>
                  </a:lnTo>
                  <a:lnTo>
                    <a:pt x="285" y="43"/>
                  </a:lnTo>
                  <a:lnTo>
                    <a:pt x="291" y="37"/>
                  </a:lnTo>
                  <a:lnTo>
                    <a:pt x="289" y="31"/>
                  </a:lnTo>
                  <a:lnTo>
                    <a:pt x="293" y="22"/>
                  </a:lnTo>
                  <a:lnTo>
                    <a:pt x="298" y="24"/>
                  </a:lnTo>
                  <a:lnTo>
                    <a:pt x="296" y="26"/>
                  </a:lnTo>
                  <a:lnTo>
                    <a:pt x="299" y="35"/>
                  </a:lnTo>
                  <a:lnTo>
                    <a:pt x="309" y="31"/>
                  </a:lnTo>
                  <a:lnTo>
                    <a:pt x="314" y="37"/>
                  </a:lnTo>
                  <a:lnTo>
                    <a:pt x="318" y="33"/>
                  </a:lnTo>
                  <a:lnTo>
                    <a:pt x="315" y="22"/>
                  </a:lnTo>
                  <a:lnTo>
                    <a:pt x="317" y="7"/>
                  </a:lnTo>
                  <a:lnTo>
                    <a:pt x="313" y="9"/>
                  </a:lnTo>
                  <a:lnTo>
                    <a:pt x="311" y="15"/>
                  </a:lnTo>
                  <a:lnTo>
                    <a:pt x="306" y="16"/>
                  </a:lnTo>
                  <a:lnTo>
                    <a:pt x="307" y="7"/>
                  </a:lnTo>
                  <a:lnTo>
                    <a:pt x="312" y="7"/>
                  </a:lnTo>
                  <a:lnTo>
                    <a:pt x="314" y="0"/>
                  </a:lnTo>
                </a:path>
              </a:pathLst>
            </a:custGeom>
            <a:solidFill>
              <a:srgbClr val="9DB6E3"/>
            </a:solidFill>
            <a:ln w="285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82D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72" name="Freeform 231"/>
            <p:cNvSpPr>
              <a:spLocks/>
            </p:cNvSpPr>
            <p:nvPr/>
          </p:nvSpPr>
          <p:spPr bwMode="auto">
            <a:xfrm>
              <a:off x="2730" y="2500"/>
              <a:ext cx="374" cy="492"/>
            </a:xfrm>
            <a:custGeom>
              <a:avLst/>
              <a:gdLst>
                <a:gd name="T0" fmla="*/ 16 w 324"/>
                <a:gd name="T1" fmla="*/ 43 h 819"/>
                <a:gd name="T2" fmla="*/ 37 w 324"/>
                <a:gd name="T3" fmla="*/ 41 h 819"/>
                <a:gd name="T4" fmla="*/ 59 w 324"/>
                <a:gd name="T5" fmla="*/ 37 h 819"/>
                <a:gd name="T6" fmla="*/ 69 w 324"/>
                <a:gd name="T7" fmla="*/ 32 h 819"/>
                <a:gd name="T8" fmla="*/ 61 w 324"/>
                <a:gd name="T9" fmla="*/ 26 h 819"/>
                <a:gd name="T10" fmla="*/ 43 w 324"/>
                <a:gd name="T11" fmla="*/ 23 h 819"/>
                <a:gd name="T12" fmla="*/ 70 w 324"/>
                <a:gd name="T13" fmla="*/ 16 h 819"/>
                <a:gd name="T14" fmla="*/ 129 w 324"/>
                <a:gd name="T15" fmla="*/ 14 h 819"/>
                <a:gd name="T16" fmla="*/ 145 w 324"/>
                <a:gd name="T17" fmla="*/ 13 h 819"/>
                <a:gd name="T18" fmla="*/ 170 w 324"/>
                <a:gd name="T19" fmla="*/ 10 h 819"/>
                <a:gd name="T20" fmla="*/ 188 w 324"/>
                <a:gd name="T21" fmla="*/ 10 h 819"/>
                <a:gd name="T22" fmla="*/ 257 w 324"/>
                <a:gd name="T23" fmla="*/ 7 h 819"/>
                <a:gd name="T24" fmla="*/ 308 w 324"/>
                <a:gd name="T25" fmla="*/ 5 h 819"/>
                <a:gd name="T26" fmla="*/ 342 w 324"/>
                <a:gd name="T27" fmla="*/ 0 h 819"/>
                <a:gd name="T28" fmla="*/ 371 w 324"/>
                <a:gd name="T29" fmla="*/ 2 h 819"/>
                <a:gd name="T30" fmla="*/ 347 w 324"/>
                <a:gd name="T31" fmla="*/ 8 h 819"/>
                <a:gd name="T32" fmla="*/ 381 w 324"/>
                <a:gd name="T33" fmla="*/ 8 h 819"/>
                <a:gd name="T34" fmla="*/ 401 w 324"/>
                <a:gd name="T35" fmla="*/ 4 h 819"/>
                <a:gd name="T36" fmla="*/ 428 w 324"/>
                <a:gd name="T37" fmla="*/ 4 h 819"/>
                <a:gd name="T38" fmla="*/ 449 w 324"/>
                <a:gd name="T39" fmla="*/ 7 h 819"/>
                <a:gd name="T40" fmla="*/ 491 w 324"/>
                <a:gd name="T41" fmla="*/ 8 h 819"/>
                <a:gd name="T42" fmla="*/ 526 w 324"/>
                <a:gd name="T43" fmla="*/ 10 h 819"/>
                <a:gd name="T44" fmla="*/ 519 w 324"/>
                <a:gd name="T45" fmla="*/ 13 h 819"/>
                <a:gd name="T46" fmla="*/ 526 w 324"/>
                <a:gd name="T47" fmla="*/ 19 h 819"/>
                <a:gd name="T48" fmla="*/ 545 w 324"/>
                <a:gd name="T49" fmla="*/ 20 h 819"/>
                <a:gd name="T50" fmla="*/ 561 w 324"/>
                <a:gd name="T51" fmla="*/ 24 h 819"/>
                <a:gd name="T52" fmla="*/ 568 w 324"/>
                <a:gd name="T53" fmla="*/ 28 h 819"/>
                <a:gd name="T54" fmla="*/ 555 w 324"/>
                <a:gd name="T55" fmla="*/ 33 h 819"/>
                <a:gd name="T56" fmla="*/ 532 w 324"/>
                <a:gd name="T57" fmla="*/ 38 h 819"/>
                <a:gd name="T58" fmla="*/ 487 w 324"/>
                <a:gd name="T59" fmla="*/ 42 h 819"/>
                <a:gd name="T60" fmla="*/ 456 w 324"/>
                <a:gd name="T61" fmla="*/ 40 h 819"/>
                <a:gd name="T62" fmla="*/ 429 w 324"/>
                <a:gd name="T63" fmla="*/ 44 h 819"/>
                <a:gd name="T64" fmla="*/ 411 w 324"/>
                <a:gd name="T65" fmla="*/ 47 h 819"/>
                <a:gd name="T66" fmla="*/ 416 w 324"/>
                <a:gd name="T67" fmla="*/ 55 h 819"/>
                <a:gd name="T68" fmla="*/ 368 w 324"/>
                <a:gd name="T69" fmla="*/ 68 h 819"/>
                <a:gd name="T70" fmla="*/ 359 w 324"/>
                <a:gd name="T71" fmla="*/ 74 h 819"/>
                <a:gd name="T72" fmla="*/ 321 w 324"/>
                <a:gd name="T73" fmla="*/ 81 h 819"/>
                <a:gd name="T74" fmla="*/ 309 w 324"/>
                <a:gd name="T75" fmla="*/ 85 h 819"/>
                <a:gd name="T76" fmla="*/ 291 w 324"/>
                <a:gd name="T77" fmla="*/ 94 h 819"/>
                <a:gd name="T78" fmla="*/ 292 w 324"/>
                <a:gd name="T79" fmla="*/ 99 h 819"/>
                <a:gd name="T80" fmla="*/ 276 w 324"/>
                <a:gd name="T81" fmla="*/ 105 h 819"/>
                <a:gd name="T82" fmla="*/ 205 w 324"/>
                <a:gd name="T83" fmla="*/ 103 h 819"/>
                <a:gd name="T84" fmla="*/ 149 w 324"/>
                <a:gd name="T85" fmla="*/ 106 h 819"/>
                <a:gd name="T86" fmla="*/ 102 w 324"/>
                <a:gd name="T87" fmla="*/ 105 h 819"/>
                <a:gd name="T88" fmla="*/ 109 w 324"/>
                <a:gd name="T89" fmla="*/ 99 h 819"/>
                <a:gd name="T90" fmla="*/ 147 w 324"/>
                <a:gd name="T91" fmla="*/ 91 h 819"/>
                <a:gd name="T92" fmla="*/ 100 w 324"/>
                <a:gd name="T93" fmla="*/ 91 h 819"/>
                <a:gd name="T94" fmla="*/ 58 w 324"/>
                <a:gd name="T95" fmla="*/ 89 h 819"/>
                <a:gd name="T96" fmla="*/ 53 w 324"/>
                <a:gd name="T97" fmla="*/ 82 h 819"/>
                <a:gd name="T98" fmla="*/ 80 w 324"/>
                <a:gd name="T99" fmla="*/ 76 h 819"/>
                <a:gd name="T100" fmla="*/ 59 w 324"/>
                <a:gd name="T101" fmla="*/ 75 h 819"/>
                <a:gd name="T102" fmla="*/ 67 w 324"/>
                <a:gd name="T103" fmla="*/ 71 h 819"/>
                <a:gd name="T104" fmla="*/ 42 w 324"/>
                <a:gd name="T105" fmla="*/ 61 h 819"/>
                <a:gd name="T106" fmla="*/ 28 w 324"/>
                <a:gd name="T107" fmla="*/ 56 h 819"/>
                <a:gd name="T108" fmla="*/ 3 w 324"/>
                <a:gd name="T109" fmla="*/ 52 h 81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24" h="819">
                  <a:moveTo>
                    <a:pt x="0" y="385"/>
                  </a:moveTo>
                  <a:lnTo>
                    <a:pt x="1" y="374"/>
                  </a:lnTo>
                  <a:lnTo>
                    <a:pt x="8" y="351"/>
                  </a:lnTo>
                  <a:lnTo>
                    <a:pt x="11" y="344"/>
                  </a:lnTo>
                  <a:lnTo>
                    <a:pt x="11" y="340"/>
                  </a:lnTo>
                  <a:lnTo>
                    <a:pt x="9" y="331"/>
                  </a:lnTo>
                  <a:lnTo>
                    <a:pt x="9" y="327"/>
                  </a:lnTo>
                  <a:lnTo>
                    <a:pt x="12" y="320"/>
                  </a:lnTo>
                  <a:lnTo>
                    <a:pt x="14" y="318"/>
                  </a:lnTo>
                  <a:lnTo>
                    <a:pt x="16" y="318"/>
                  </a:lnTo>
                  <a:lnTo>
                    <a:pt x="16" y="312"/>
                  </a:lnTo>
                  <a:lnTo>
                    <a:pt x="17" y="312"/>
                  </a:lnTo>
                  <a:lnTo>
                    <a:pt x="19" y="316"/>
                  </a:lnTo>
                  <a:lnTo>
                    <a:pt x="21" y="314"/>
                  </a:lnTo>
                  <a:lnTo>
                    <a:pt x="25" y="307"/>
                  </a:lnTo>
                  <a:lnTo>
                    <a:pt x="30" y="305"/>
                  </a:lnTo>
                  <a:lnTo>
                    <a:pt x="30" y="303"/>
                  </a:lnTo>
                  <a:lnTo>
                    <a:pt x="24" y="290"/>
                  </a:lnTo>
                  <a:lnTo>
                    <a:pt x="25" y="288"/>
                  </a:lnTo>
                  <a:lnTo>
                    <a:pt x="31" y="286"/>
                  </a:lnTo>
                  <a:lnTo>
                    <a:pt x="33" y="286"/>
                  </a:lnTo>
                  <a:lnTo>
                    <a:pt x="35" y="279"/>
                  </a:lnTo>
                  <a:lnTo>
                    <a:pt x="39" y="273"/>
                  </a:lnTo>
                  <a:lnTo>
                    <a:pt x="42" y="265"/>
                  </a:lnTo>
                  <a:lnTo>
                    <a:pt x="43" y="256"/>
                  </a:lnTo>
                  <a:lnTo>
                    <a:pt x="43" y="254"/>
                  </a:lnTo>
                  <a:lnTo>
                    <a:pt x="39" y="249"/>
                  </a:lnTo>
                  <a:lnTo>
                    <a:pt x="39" y="247"/>
                  </a:lnTo>
                  <a:lnTo>
                    <a:pt x="40" y="243"/>
                  </a:lnTo>
                  <a:lnTo>
                    <a:pt x="39" y="241"/>
                  </a:lnTo>
                  <a:lnTo>
                    <a:pt x="32" y="234"/>
                  </a:lnTo>
                  <a:lnTo>
                    <a:pt x="32" y="230"/>
                  </a:lnTo>
                  <a:lnTo>
                    <a:pt x="33" y="224"/>
                  </a:lnTo>
                  <a:lnTo>
                    <a:pt x="34" y="213"/>
                  </a:lnTo>
                  <a:lnTo>
                    <a:pt x="35" y="204"/>
                  </a:lnTo>
                  <a:lnTo>
                    <a:pt x="35" y="191"/>
                  </a:lnTo>
                  <a:lnTo>
                    <a:pt x="33" y="191"/>
                  </a:lnTo>
                  <a:lnTo>
                    <a:pt x="31" y="191"/>
                  </a:lnTo>
                  <a:lnTo>
                    <a:pt x="28" y="191"/>
                  </a:lnTo>
                  <a:lnTo>
                    <a:pt x="28" y="181"/>
                  </a:lnTo>
                  <a:lnTo>
                    <a:pt x="26" y="183"/>
                  </a:lnTo>
                  <a:lnTo>
                    <a:pt x="24" y="176"/>
                  </a:lnTo>
                  <a:lnTo>
                    <a:pt x="22" y="176"/>
                  </a:lnTo>
                  <a:lnTo>
                    <a:pt x="21" y="176"/>
                  </a:lnTo>
                  <a:lnTo>
                    <a:pt x="20" y="162"/>
                  </a:lnTo>
                  <a:lnTo>
                    <a:pt x="20" y="155"/>
                  </a:lnTo>
                  <a:lnTo>
                    <a:pt x="30" y="136"/>
                  </a:lnTo>
                  <a:lnTo>
                    <a:pt x="39" y="134"/>
                  </a:lnTo>
                  <a:lnTo>
                    <a:pt x="40" y="118"/>
                  </a:lnTo>
                  <a:lnTo>
                    <a:pt x="42" y="114"/>
                  </a:lnTo>
                  <a:lnTo>
                    <a:pt x="48" y="118"/>
                  </a:lnTo>
                  <a:lnTo>
                    <a:pt x="52" y="118"/>
                  </a:lnTo>
                  <a:lnTo>
                    <a:pt x="56" y="118"/>
                  </a:lnTo>
                  <a:lnTo>
                    <a:pt x="65" y="110"/>
                  </a:lnTo>
                  <a:lnTo>
                    <a:pt x="70" y="108"/>
                  </a:lnTo>
                  <a:lnTo>
                    <a:pt x="73" y="110"/>
                  </a:lnTo>
                  <a:lnTo>
                    <a:pt x="77" y="108"/>
                  </a:lnTo>
                  <a:lnTo>
                    <a:pt x="83" y="106"/>
                  </a:lnTo>
                  <a:lnTo>
                    <a:pt x="86" y="99"/>
                  </a:lnTo>
                  <a:lnTo>
                    <a:pt x="86" y="95"/>
                  </a:lnTo>
                  <a:lnTo>
                    <a:pt x="85" y="95"/>
                  </a:lnTo>
                  <a:lnTo>
                    <a:pt x="83" y="101"/>
                  </a:lnTo>
                  <a:lnTo>
                    <a:pt x="81" y="99"/>
                  </a:lnTo>
                  <a:lnTo>
                    <a:pt x="82" y="89"/>
                  </a:lnTo>
                  <a:lnTo>
                    <a:pt x="84" y="88"/>
                  </a:lnTo>
                  <a:lnTo>
                    <a:pt x="86" y="91"/>
                  </a:lnTo>
                  <a:lnTo>
                    <a:pt x="86" y="84"/>
                  </a:lnTo>
                  <a:lnTo>
                    <a:pt x="89" y="82"/>
                  </a:lnTo>
                  <a:lnTo>
                    <a:pt x="91" y="84"/>
                  </a:lnTo>
                  <a:lnTo>
                    <a:pt x="95" y="82"/>
                  </a:lnTo>
                  <a:lnTo>
                    <a:pt x="94" y="86"/>
                  </a:lnTo>
                  <a:lnTo>
                    <a:pt x="98" y="89"/>
                  </a:lnTo>
                  <a:lnTo>
                    <a:pt x="99" y="80"/>
                  </a:lnTo>
                  <a:lnTo>
                    <a:pt x="95" y="65"/>
                  </a:lnTo>
                  <a:lnTo>
                    <a:pt x="103" y="67"/>
                  </a:lnTo>
                  <a:lnTo>
                    <a:pt x="105" y="67"/>
                  </a:lnTo>
                  <a:lnTo>
                    <a:pt x="106" y="71"/>
                  </a:lnTo>
                  <a:lnTo>
                    <a:pt x="114" y="63"/>
                  </a:lnTo>
                  <a:lnTo>
                    <a:pt x="117" y="56"/>
                  </a:lnTo>
                  <a:lnTo>
                    <a:pt x="118" y="45"/>
                  </a:lnTo>
                  <a:lnTo>
                    <a:pt x="122" y="41"/>
                  </a:lnTo>
                  <a:lnTo>
                    <a:pt x="132" y="35"/>
                  </a:lnTo>
                  <a:lnTo>
                    <a:pt x="139" y="46"/>
                  </a:lnTo>
                  <a:lnTo>
                    <a:pt x="145" y="50"/>
                  </a:lnTo>
                  <a:lnTo>
                    <a:pt x="150" y="52"/>
                  </a:lnTo>
                  <a:lnTo>
                    <a:pt x="154" y="50"/>
                  </a:lnTo>
                  <a:lnTo>
                    <a:pt x="163" y="37"/>
                  </a:lnTo>
                  <a:lnTo>
                    <a:pt x="166" y="35"/>
                  </a:lnTo>
                  <a:lnTo>
                    <a:pt x="169" y="37"/>
                  </a:lnTo>
                  <a:lnTo>
                    <a:pt x="171" y="41"/>
                  </a:lnTo>
                  <a:lnTo>
                    <a:pt x="173" y="39"/>
                  </a:lnTo>
                  <a:lnTo>
                    <a:pt x="176" y="33"/>
                  </a:lnTo>
                  <a:lnTo>
                    <a:pt x="182" y="30"/>
                  </a:lnTo>
                  <a:lnTo>
                    <a:pt x="183" y="26"/>
                  </a:lnTo>
                  <a:lnTo>
                    <a:pt x="185" y="24"/>
                  </a:lnTo>
                  <a:lnTo>
                    <a:pt x="187" y="24"/>
                  </a:lnTo>
                  <a:lnTo>
                    <a:pt x="188" y="24"/>
                  </a:lnTo>
                  <a:lnTo>
                    <a:pt x="192" y="0"/>
                  </a:lnTo>
                  <a:lnTo>
                    <a:pt x="196" y="0"/>
                  </a:lnTo>
                  <a:lnTo>
                    <a:pt x="199" y="2"/>
                  </a:lnTo>
                  <a:lnTo>
                    <a:pt x="202" y="2"/>
                  </a:lnTo>
                  <a:lnTo>
                    <a:pt x="205" y="7"/>
                  </a:lnTo>
                  <a:lnTo>
                    <a:pt x="206" y="7"/>
                  </a:lnTo>
                  <a:lnTo>
                    <a:pt x="207" y="13"/>
                  </a:lnTo>
                  <a:lnTo>
                    <a:pt x="209" y="13"/>
                  </a:lnTo>
                  <a:lnTo>
                    <a:pt x="210" y="24"/>
                  </a:lnTo>
                  <a:lnTo>
                    <a:pt x="206" y="37"/>
                  </a:lnTo>
                  <a:lnTo>
                    <a:pt x="204" y="39"/>
                  </a:lnTo>
                  <a:lnTo>
                    <a:pt x="202" y="37"/>
                  </a:lnTo>
                  <a:lnTo>
                    <a:pt x="198" y="48"/>
                  </a:lnTo>
                  <a:lnTo>
                    <a:pt x="198" y="58"/>
                  </a:lnTo>
                  <a:lnTo>
                    <a:pt x="196" y="60"/>
                  </a:lnTo>
                  <a:lnTo>
                    <a:pt x="202" y="73"/>
                  </a:lnTo>
                  <a:lnTo>
                    <a:pt x="203" y="71"/>
                  </a:lnTo>
                  <a:lnTo>
                    <a:pt x="203" y="69"/>
                  </a:lnTo>
                  <a:lnTo>
                    <a:pt x="205" y="67"/>
                  </a:lnTo>
                  <a:lnTo>
                    <a:pt x="207" y="71"/>
                  </a:lnTo>
                  <a:lnTo>
                    <a:pt x="209" y="71"/>
                  </a:lnTo>
                  <a:lnTo>
                    <a:pt x="215" y="60"/>
                  </a:lnTo>
                  <a:lnTo>
                    <a:pt x="218" y="54"/>
                  </a:lnTo>
                  <a:lnTo>
                    <a:pt x="223" y="52"/>
                  </a:lnTo>
                  <a:lnTo>
                    <a:pt x="226" y="48"/>
                  </a:lnTo>
                  <a:lnTo>
                    <a:pt x="226" y="37"/>
                  </a:lnTo>
                  <a:lnTo>
                    <a:pt x="224" y="35"/>
                  </a:lnTo>
                  <a:lnTo>
                    <a:pt x="223" y="33"/>
                  </a:lnTo>
                  <a:lnTo>
                    <a:pt x="226" y="28"/>
                  </a:lnTo>
                  <a:lnTo>
                    <a:pt x="227" y="20"/>
                  </a:lnTo>
                  <a:lnTo>
                    <a:pt x="230" y="18"/>
                  </a:lnTo>
                  <a:lnTo>
                    <a:pt x="235" y="16"/>
                  </a:lnTo>
                  <a:lnTo>
                    <a:pt x="236" y="30"/>
                  </a:lnTo>
                  <a:lnTo>
                    <a:pt x="238" y="31"/>
                  </a:lnTo>
                  <a:lnTo>
                    <a:pt x="240" y="28"/>
                  </a:lnTo>
                  <a:lnTo>
                    <a:pt x="241" y="28"/>
                  </a:lnTo>
                  <a:lnTo>
                    <a:pt x="242" y="31"/>
                  </a:lnTo>
                  <a:lnTo>
                    <a:pt x="246" y="28"/>
                  </a:lnTo>
                  <a:lnTo>
                    <a:pt x="246" y="35"/>
                  </a:lnTo>
                  <a:lnTo>
                    <a:pt x="249" y="43"/>
                  </a:lnTo>
                  <a:lnTo>
                    <a:pt x="249" y="50"/>
                  </a:lnTo>
                  <a:lnTo>
                    <a:pt x="251" y="52"/>
                  </a:lnTo>
                  <a:lnTo>
                    <a:pt x="253" y="52"/>
                  </a:lnTo>
                  <a:lnTo>
                    <a:pt x="253" y="58"/>
                  </a:lnTo>
                  <a:lnTo>
                    <a:pt x="257" y="61"/>
                  </a:lnTo>
                  <a:lnTo>
                    <a:pt x="258" y="63"/>
                  </a:lnTo>
                  <a:lnTo>
                    <a:pt x="262" y="60"/>
                  </a:lnTo>
                  <a:lnTo>
                    <a:pt x="266" y="67"/>
                  </a:lnTo>
                  <a:lnTo>
                    <a:pt x="271" y="63"/>
                  </a:lnTo>
                  <a:lnTo>
                    <a:pt x="276" y="67"/>
                  </a:lnTo>
                  <a:lnTo>
                    <a:pt x="282" y="65"/>
                  </a:lnTo>
                  <a:lnTo>
                    <a:pt x="284" y="63"/>
                  </a:lnTo>
                  <a:lnTo>
                    <a:pt x="285" y="63"/>
                  </a:lnTo>
                  <a:lnTo>
                    <a:pt x="287" y="61"/>
                  </a:lnTo>
                  <a:lnTo>
                    <a:pt x="292" y="69"/>
                  </a:lnTo>
                  <a:lnTo>
                    <a:pt x="294" y="69"/>
                  </a:lnTo>
                  <a:lnTo>
                    <a:pt x="296" y="82"/>
                  </a:lnTo>
                  <a:lnTo>
                    <a:pt x="300" y="88"/>
                  </a:lnTo>
                  <a:lnTo>
                    <a:pt x="301" y="93"/>
                  </a:lnTo>
                  <a:lnTo>
                    <a:pt x="298" y="103"/>
                  </a:lnTo>
                  <a:lnTo>
                    <a:pt x="297" y="104"/>
                  </a:lnTo>
                  <a:lnTo>
                    <a:pt x="295" y="103"/>
                  </a:lnTo>
                  <a:lnTo>
                    <a:pt x="294" y="104"/>
                  </a:lnTo>
                  <a:lnTo>
                    <a:pt x="293" y="103"/>
                  </a:lnTo>
                  <a:lnTo>
                    <a:pt x="292" y="114"/>
                  </a:lnTo>
                  <a:lnTo>
                    <a:pt x="291" y="114"/>
                  </a:lnTo>
                  <a:lnTo>
                    <a:pt x="290" y="119"/>
                  </a:lnTo>
                  <a:lnTo>
                    <a:pt x="292" y="131"/>
                  </a:lnTo>
                  <a:lnTo>
                    <a:pt x="294" y="134"/>
                  </a:lnTo>
                  <a:lnTo>
                    <a:pt x="294" y="136"/>
                  </a:lnTo>
                  <a:lnTo>
                    <a:pt x="296" y="146"/>
                  </a:lnTo>
                  <a:lnTo>
                    <a:pt x="299" y="147"/>
                  </a:lnTo>
                  <a:lnTo>
                    <a:pt x="301" y="146"/>
                  </a:lnTo>
                  <a:lnTo>
                    <a:pt x="305" y="153"/>
                  </a:lnTo>
                  <a:lnTo>
                    <a:pt x="303" y="155"/>
                  </a:lnTo>
                  <a:lnTo>
                    <a:pt x="303" y="157"/>
                  </a:lnTo>
                  <a:lnTo>
                    <a:pt x="305" y="155"/>
                  </a:lnTo>
                  <a:lnTo>
                    <a:pt x="307" y="155"/>
                  </a:lnTo>
                  <a:lnTo>
                    <a:pt x="308" y="157"/>
                  </a:lnTo>
                  <a:lnTo>
                    <a:pt x="309" y="166"/>
                  </a:lnTo>
                  <a:lnTo>
                    <a:pt x="310" y="168"/>
                  </a:lnTo>
                  <a:lnTo>
                    <a:pt x="313" y="168"/>
                  </a:lnTo>
                  <a:lnTo>
                    <a:pt x="315" y="172"/>
                  </a:lnTo>
                  <a:lnTo>
                    <a:pt x="317" y="181"/>
                  </a:lnTo>
                  <a:lnTo>
                    <a:pt x="316" y="185"/>
                  </a:lnTo>
                  <a:lnTo>
                    <a:pt x="317" y="185"/>
                  </a:lnTo>
                  <a:lnTo>
                    <a:pt x="319" y="189"/>
                  </a:lnTo>
                  <a:lnTo>
                    <a:pt x="318" y="194"/>
                  </a:lnTo>
                  <a:lnTo>
                    <a:pt x="319" y="196"/>
                  </a:lnTo>
                  <a:lnTo>
                    <a:pt x="318" y="202"/>
                  </a:lnTo>
                  <a:lnTo>
                    <a:pt x="318" y="206"/>
                  </a:lnTo>
                  <a:lnTo>
                    <a:pt x="320" y="211"/>
                  </a:lnTo>
                  <a:lnTo>
                    <a:pt x="318" y="213"/>
                  </a:lnTo>
                  <a:lnTo>
                    <a:pt x="322" y="217"/>
                  </a:lnTo>
                  <a:lnTo>
                    <a:pt x="321" y="226"/>
                  </a:lnTo>
                  <a:lnTo>
                    <a:pt x="324" y="239"/>
                  </a:lnTo>
                  <a:lnTo>
                    <a:pt x="321" y="243"/>
                  </a:lnTo>
                  <a:lnTo>
                    <a:pt x="315" y="250"/>
                  </a:lnTo>
                  <a:lnTo>
                    <a:pt x="313" y="254"/>
                  </a:lnTo>
                  <a:lnTo>
                    <a:pt x="317" y="262"/>
                  </a:lnTo>
                  <a:lnTo>
                    <a:pt x="317" y="269"/>
                  </a:lnTo>
                  <a:lnTo>
                    <a:pt x="306" y="280"/>
                  </a:lnTo>
                  <a:lnTo>
                    <a:pt x="301" y="282"/>
                  </a:lnTo>
                  <a:lnTo>
                    <a:pt x="302" y="284"/>
                  </a:lnTo>
                  <a:lnTo>
                    <a:pt x="299" y="288"/>
                  </a:lnTo>
                  <a:lnTo>
                    <a:pt x="300" y="295"/>
                  </a:lnTo>
                  <a:lnTo>
                    <a:pt x="295" y="292"/>
                  </a:lnTo>
                  <a:lnTo>
                    <a:pt x="292" y="295"/>
                  </a:lnTo>
                  <a:lnTo>
                    <a:pt x="290" y="295"/>
                  </a:lnTo>
                  <a:lnTo>
                    <a:pt x="281" y="305"/>
                  </a:lnTo>
                  <a:lnTo>
                    <a:pt x="281" y="314"/>
                  </a:lnTo>
                  <a:lnTo>
                    <a:pt x="277" y="322"/>
                  </a:lnTo>
                  <a:lnTo>
                    <a:pt x="275" y="322"/>
                  </a:lnTo>
                  <a:lnTo>
                    <a:pt x="275" y="318"/>
                  </a:lnTo>
                  <a:lnTo>
                    <a:pt x="273" y="318"/>
                  </a:lnTo>
                  <a:lnTo>
                    <a:pt x="267" y="310"/>
                  </a:lnTo>
                  <a:lnTo>
                    <a:pt x="267" y="305"/>
                  </a:lnTo>
                  <a:lnTo>
                    <a:pt x="262" y="299"/>
                  </a:lnTo>
                  <a:lnTo>
                    <a:pt x="259" y="305"/>
                  </a:lnTo>
                  <a:lnTo>
                    <a:pt x="256" y="305"/>
                  </a:lnTo>
                  <a:lnTo>
                    <a:pt x="251" y="316"/>
                  </a:lnTo>
                  <a:lnTo>
                    <a:pt x="248" y="312"/>
                  </a:lnTo>
                  <a:lnTo>
                    <a:pt x="247" y="316"/>
                  </a:lnTo>
                  <a:lnTo>
                    <a:pt x="248" y="322"/>
                  </a:lnTo>
                  <a:lnTo>
                    <a:pt x="247" y="329"/>
                  </a:lnTo>
                  <a:lnTo>
                    <a:pt x="245" y="337"/>
                  </a:lnTo>
                  <a:lnTo>
                    <a:pt x="242" y="338"/>
                  </a:lnTo>
                  <a:lnTo>
                    <a:pt x="242" y="342"/>
                  </a:lnTo>
                  <a:lnTo>
                    <a:pt x="236" y="342"/>
                  </a:lnTo>
                  <a:lnTo>
                    <a:pt x="235" y="350"/>
                  </a:lnTo>
                  <a:lnTo>
                    <a:pt x="233" y="346"/>
                  </a:lnTo>
                  <a:lnTo>
                    <a:pt x="231" y="348"/>
                  </a:lnTo>
                  <a:lnTo>
                    <a:pt x="229" y="351"/>
                  </a:lnTo>
                  <a:lnTo>
                    <a:pt x="231" y="361"/>
                  </a:lnTo>
                  <a:lnTo>
                    <a:pt x="234" y="361"/>
                  </a:lnTo>
                  <a:lnTo>
                    <a:pt x="238" y="376"/>
                  </a:lnTo>
                  <a:lnTo>
                    <a:pt x="237" y="389"/>
                  </a:lnTo>
                  <a:lnTo>
                    <a:pt x="238" y="393"/>
                  </a:lnTo>
                  <a:lnTo>
                    <a:pt x="241" y="398"/>
                  </a:lnTo>
                  <a:lnTo>
                    <a:pt x="240" y="410"/>
                  </a:lnTo>
                  <a:lnTo>
                    <a:pt x="234" y="421"/>
                  </a:lnTo>
                  <a:lnTo>
                    <a:pt x="235" y="426"/>
                  </a:lnTo>
                  <a:lnTo>
                    <a:pt x="222" y="441"/>
                  </a:lnTo>
                  <a:lnTo>
                    <a:pt x="219" y="441"/>
                  </a:lnTo>
                  <a:lnTo>
                    <a:pt x="211" y="447"/>
                  </a:lnTo>
                  <a:lnTo>
                    <a:pt x="202" y="469"/>
                  </a:lnTo>
                  <a:lnTo>
                    <a:pt x="202" y="509"/>
                  </a:lnTo>
                  <a:lnTo>
                    <a:pt x="207" y="522"/>
                  </a:lnTo>
                  <a:lnTo>
                    <a:pt x="206" y="537"/>
                  </a:lnTo>
                  <a:lnTo>
                    <a:pt x="202" y="531"/>
                  </a:lnTo>
                  <a:lnTo>
                    <a:pt x="197" y="542"/>
                  </a:lnTo>
                  <a:lnTo>
                    <a:pt x="194" y="557"/>
                  </a:lnTo>
                  <a:lnTo>
                    <a:pt x="194" y="567"/>
                  </a:lnTo>
                  <a:lnTo>
                    <a:pt x="199" y="565"/>
                  </a:lnTo>
                  <a:lnTo>
                    <a:pt x="202" y="570"/>
                  </a:lnTo>
                  <a:lnTo>
                    <a:pt x="201" y="572"/>
                  </a:lnTo>
                  <a:lnTo>
                    <a:pt x="196" y="584"/>
                  </a:lnTo>
                  <a:lnTo>
                    <a:pt x="193" y="595"/>
                  </a:lnTo>
                  <a:lnTo>
                    <a:pt x="190" y="600"/>
                  </a:lnTo>
                  <a:lnTo>
                    <a:pt x="180" y="610"/>
                  </a:lnTo>
                  <a:lnTo>
                    <a:pt x="178" y="615"/>
                  </a:lnTo>
                  <a:lnTo>
                    <a:pt x="181" y="623"/>
                  </a:lnTo>
                  <a:lnTo>
                    <a:pt x="181" y="627"/>
                  </a:lnTo>
                  <a:lnTo>
                    <a:pt x="178" y="627"/>
                  </a:lnTo>
                  <a:lnTo>
                    <a:pt x="177" y="628"/>
                  </a:lnTo>
                  <a:lnTo>
                    <a:pt x="176" y="634"/>
                  </a:lnTo>
                  <a:lnTo>
                    <a:pt x="174" y="636"/>
                  </a:lnTo>
                  <a:lnTo>
                    <a:pt x="172" y="647"/>
                  </a:lnTo>
                  <a:lnTo>
                    <a:pt x="174" y="653"/>
                  </a:lnTo>
                  <a:lnTo>
                    <a:pt x="170" y="675"/>
                  </a:lnTo>
                  <a:lnTo>
                    <a:pt x="171" y="694"/>
                  </a:lnTo>
                  <a:lnTo>
                    <a:pt x="169" y="696"/>
                  </a:lnTo>
                  <a:lnTo>
                    <a:pt x="167" y="701"/>
                  </a:lnTo>
                  <a:lnTo>
                    <a:pt x="161" y="709"/>
                  </a:lnTo>
                  <a:lnTo>
                    <a:pt x="161" y="715"/>
                  </a:lnTo>
                  <a:lnTo>
                    <a:pt x="164" y="726"/>
                  </a:lnTo>
                  <a:lnTo>
                    <a:pt x="166" y="730"/>
                  </a:lnTo>
                  <a:lnTo>
                    <a:pt x="166" y="733"/>
                  </a:lnTo>
                  <a:lnTo>
                    <a:pt x="163" y="735"/>
                  </a:lnTo>
                  <a:lnTo>
                    <a:pt x="165" y="743"/>
                  </a:lnTo>
                  <a:lnTo>
                    <a:pt x="163" y="743"/>
                  </a:lnTo>
                  <a:lnTo>
                    <a:pt x="163" y="750"/>
                  </a:lnTo>
                  <a:lnTo>
                    <a:pt x="165" y="758"/>
                  </a:lnTo>
                  <a:lnTo>
                    <a:pt x="163" y="758"/>
                  </a:lnTo>
                  <a:lnTo>
                    <a:pt x="160" y="752"/>
                  </a:lnTo>
                  <a:lnTo>
                    <a:pt x="156" y="776"/>
                  </a:lnTo>
                  <a:lnTo>
                    <a:pt x="158" y="784"/>
                  </a:lnTo>
                  <a:lnTo>
                    <a:pt x="157" y="786"/>
                  </a:lnTo>
                  <a:lnTo>
                    <a:pt x="162" y="801"/>
                  </a:lnTo>
                  <a:lnTo>
                    <a:pt x="155" y="806"/>
                  </a:lnTo>
                  <a:lnTo>
                    <a:pt x="150" y="795"/>
                  </a:lnTo>
                  <a:lnTo>
                    <a:pt x="145" y="795"/>
                  </a:lnTo>
                  <a:lnTo>
                    <a:pt x="136" y="774"/>
                  </a:lnTo>
                  <a:lnTo>
                    <a:pt x="132" y="773"/>
                  </a:lnTo>
                  <a:lnTo>
                    <a:pt x="128" y="778"/>
                  </a:lnTo>
                  <a:lnTo>
                    <a:pt x="123" y="776"/>
                  </a:lnTo>
                  <a:lnTo>
                    <a:pt x="115" y="788"/>
                  </a:lnTo>
                  <a:lnTo>
                    <a:pt x="110" y="789"/>
                  </a:lnTo>
                  <a:lnTo>
                    <a:pt x="108" y="786"/>
                  </a:lnTo>
                  <a:lnTo>
                    <a:pt x="100" y="793"/>
                  </a:lnTo>
                  <a:lnTo>
                    <a:pt x="99" y="791"/>
                  </a:lnTo>
                  <a:lnTo>
                    <a:pt x="96" y="806"/>
                  </a:lnTo>
                  <a:lnTo>
                    <a:pt x="87" y="801"/>
                  </a:lnTo>
                  <a:lnTo>
                    <a:pt x="84" y="812"/>
                  </a:lnTo>
                  <a:lnTo>
                    <a:pt x="81" y="804"/>
                  </a:lnTo>
                  <a:lnTo>
                    <a:pt x="75" y="812"/>
                  </a:lnTo>
                  <a:lnTo>
                    <a:pt x="71" y="810"/>
                  </a:lnTo>
                  <a:lnTo>
                    <a:pt x="65" y="819"/>
                  </a:lnTo>
                  <a:lnTo>
                    <a:pt x="63" y="818"/>
                  </a:lnTo>
                  <a:lnTo>
                    <a:pt x="61" y="808"/>
                  </a:lnTo>
                  <a:lnTo>
                    <a:pt x="57" y="806"/>
                  </a:lnTo>
                  <a:lnTo>
                    <a:pt x="55" y="801"/>
                  </a:lnTo>
                  <a:lnTo>
                    <a:pt x="48" y="793"/>
                  </a:lnTo>
                  <a:lnTo>
                    <a:pt x="55" y="788"/>
                  </a:lnTo>
                  <a:lnTo>
                    <a:pt x="58" y="780"/>
                  </a:lnTo>
                  <a:lnTo>
                    <a:pt x="58" y="773"/>
                  </a:lnTo>
                  <a:lnTo>
                    <a:pt x="62" y="763"/>
                  </a:lnTo>
                  <a:lnTo>
                    <a:pt x="61" y="756"/>
                  </a:lnTo>
                  <a:lnTo>
                    <a:pt x="72" y="733"/>
                  </a:lnTo>
                  <a:lnTo>
                    <a:pt x="77" y="733"/>
                  </a:lnTo>
                  <a:lnTo>
                    <a:pt x="80" y="728"/>
                  </a:lnTo>
                  <a:lnTo>
                    <a:pt x="84" y="726"/>
                  </a:lnTo>
                  <a:lnTo>
                    <a:pt x="81" y="720"/>
                  </a:lnTo>
                  <a:lnTo>
                    <a:pt x="84" y="711"/>
                  </a:lnTo>
                  <a:lnTo>
                    <a:pt x="82" y="701"/>
                  </a:lnTo>
                  <a:lnTo>
                    <a:pt x="75" y="696"/>
                  </a:lnTo>
                  <a:lnTo>
                    <a:pt x="73" y="688"/>
                  </a:lnTo>
                  <a:lnTo>
                    <a:pt x="70" y="685"/>
                  </a:lnTo>
                  <a:lnTo>
                    <a:pt x="66" y="690"/>
                  </a:lnTo>
                  <a:lnTo>
                    <a:pt x="63" y="690"/>
                  </a:lnTo>
                  <a:lnTo>
                    <a:pt x="61" y="698"/>
                  </a:lnTo>
                  <a:lnTo>
                    <a:pt x="56" y="698"/>
                  </a:lnTo>
                  <a:lnTo>
                    <a:pt x="54" y="703"/>
                  </a:lnTo>
                  <a:lnTo>
                    <a:pt x="43" y="701"/>
                  </a:lnTo>
                  <a:lnTo>
                    <a:pt x="36" y="709"/>
                  </a:lnTo>
                  <a:lnTo>
                    <a:pt x="35" y="707"/>
                  </a:lnTo>
                  <a:lnTo>
                    <a:pt x="37" y="696"/>
                  </a:lnTo>
                  <a:lnTo>
                    <a:pt x="34" y="685"/>
                  </a:lnTo>
                  <a:lnTo>
                    <a:pt x="32" y="683"/>
                  </a:lnTo>
                  <a:lnTo>
                    <a:pt x="30" y="681"/>
                  </a:lnTo>
                  <a:lnTo>
                    <a:pt x="30" y="677"/>
                  </a:lnTo>
                  <a:lnTo>
                    <a:pt x="30" y="673"/>
                  </a:lnTo>
                  <a:lnTo>
                    <a:pt x="32" y="670"/>
                  </a:lnTo>
                  <a:lnTo>
                    <a:pt x="28" y="651"/>
                  </a:lnTo>
                  <a:lnTo>
                    <a:pt x="28" y="642"/>
                  </a:lnTo>
                  <a:lnTo>
                    <a:pt x="30" y="630"/>
                  </a:lnTo>
                  <a:lnTo>
                    <a:pt x="34" y="621"/>
                  </a:lnTo>
                  <a:lnTo>
                    <a:pt x="35" y="610"/>
                  </a:lnTo>
                  <a:lnTo>
                    <a:pt x="33" y="600"/>
                  </a:lnTo>
                  <a:lnTo>
                    <a:pt x="35" y="591"/>
                  </a:lnTo>
                  <a:lnTo>
                    <a:pt x="39" y="591"/>
                  </a:lnTo>
                  <a:lnTo>
                    <a:pt x="40" y="587"/>
                  </a:lnTo>
                  <a:lnTo>
                    <a:pt x="45" y="584"/>
                  </a:lnTo>
                  <a:lnTo>
                    <a:pt x="47" y="580"/>
                  </a:lnTo>
                  <a:lnTo>
                    <a:pt x="46" y="572"/>
                  </a:lnTo>
                  <a:lnTo>
                    <a:pt x="44" y="570"/>
                  </a:lnTo>
                  <a:lnTo>
                    <a:pt x="40" y="574"/>
                  </a:lnTo>
                  <a:lnTo>
                    <a:pt x="37" y="578"/>
                  </a:lnTo>
                  <a:lnTo>
                    <a:pt x="34" y="574"/>
                  </a:lnTo>
                  <a:lnTo>
                    <a:pt x="33" y="576"/>
                  </a:lnTo>
                  <a:lnTo>
                    <a:pt x="30" y="580"/>
                  </a:lnTo>
                  <a:lnTo>
                    <a:pt x="28" y="578"/>
                  </a:lnTo>
                  <a:lnTo>
                    <a:pt x="30" y="570"/>
                  </a:lnTo>
                  <a:lnTo>
                    <a:pt x="32" y="565"/>
                  </a:lnTo>
                  <a:lnTo>
                    <a:pt x="33" y="550"/>
                  </a:lnTo>
                  <a:lnTo>
                    <a:pt x="36" y="542"/>
                  </a:lnTo>
                  <a:lnTo>
                    <a:pt x="37" y="542"/>
                  </a:lnTo>
                  <a:lnTo>
                    <a:pt x="38" y="518"/>
                  </a:lnTo>
                  <a:lnTo>
                    <a:pt x="34" y="518"/>
                  </a:lnTo>
                  <a:lnTo>
                    <a:pt x="30" y="512"/>
                  </a:lnTo>
                  <a:lnTo>
                    <a:pt x="24" y="514"/>
                  </a:lnTo>
                  <a:lnTo>
                    <a:pt x="22" y="511"/>
                  </a:lnTo>
                  <a:lnTo>
                    <a:pt x="21" y="479"/>
                  </a:lnTo>
                  <a:lnTo>
                    <a:pt x="23" y="464"/>
                  </a:lnTo>
                  <a:lnTo>
                    <a:pt x="22" y="464"/>
                  </a:lnTo>
                  <a:lnTo>
                    <a:pt x="20" y="456"/>
                  </a:lnTo>
                  <a:lnTo>
                    <a:pt x="17" y="456"/>
                  </a:lnTo>
                  <a:lnTo>
                    <a:pt x="16" y="445"/>
                  </a:lnTo>
                  <a:lnTo>
                    <a:pt x="13" y="445"/>
                  </a:lnTo>
                  <a:lnTo>
                    <a:pt x="13" y="441"/>
                  </a:lnTo>
                  <a:lnTo>
                    <a:pt x="16" y="434"/>
                  </a:lnTo>
                  <a:lnTo>
                    <a:pt x="19" y="417"/>
                  </a:lnTo>
                  <a:lnTo>
                    <a:pt x="19" y="404"/>
                  </a:lnTo>
                  <a:lnTo>
                    <a:pt x="12" y="406"/>
                  </a:lnTo>
                  <a:lnTo>
                    <a:pt x="8" y="411"/>
                  </a:lnTo>
                  <a:lnTo>
                    <a:pt x="3" y="410"/>
                  </a:lnTo>
                  <a:lnTo>
                    <a:pt x="1" y="406"/>
                  </a:lnTo>
                  <a:lnTo>
                    <a:pt x="3" y="402"/>
                  </a:lnTo>
                  <a:lnTo>
                    <a:pt x="0" y="395"/>
                  </a:lnTo>
                  <a:lnTo>
                    <a:pt x="0" y="393"/>
                  </a:lnTo>
                  <a:lnTo>
                    <a:pt x="2" y="391"/>
                  </a:lnTo>
                  <a:lnTo>
                    <a:pt x="2" y="385"/>
                  </a:lnTo>
                  <a:lnTo>
                    <a:pt x="0" y="385"/>
                  </a:lnTo>
                  <a:close/>
                </a:path>
              </a:pathLst>
            </a:custGeom>
            <a:solidFill>
              <a:srgbClr val="9DB6E3"/>
            </a:solidFill>
            <a:ln w="285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82D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73" name="Freeform 232"/>
            <p:cNvSpPr>
              <a:spLocks/>
            </p:cNvSpPr>
            <p:nvPr/>
          </p:nvSpPr>
          <p:spPr bwMode="auto">
            <a:xfrm>
              <a:off x="2917" y="2644"/>
              <a:ext cx="347" cy="416"/>
            </a:xfrm>
            <a:custGeom>
              <a:avLst/>
              <a:gdLst>
                <a:gd name="T0" fmla="*/ 36 w 301"/>
                <a:gd name="T1" fmla="*/ 50 h 693"/>
                <a:gd name="T2" fmla="*/ 71 w 301"/>
                <a:gd name="T3" fmla="*/ 38 h 693"/>
                <a:gd name="T4" fmla="*/ 134 w 301"/>
                <a:gd name="T5" fmla="*/ 19 h 693"/>
                <a:gd name="T6" fmla="*/ 153 w 301"/>
                <a:gd name="T7" fmla="*/ 11 h 693"/>
                <a:gd name="T8" fmla="*/ 211 w 301"/>
                <a:gd name="T9" fmla="*/ 10 h 693"/>
                <a:gd name="T10" fmla="*/ 272 w 301"/>
                <a:gd name="T11" fmla="*/ 1 h 693"/>
                <a:gd name="T12" fmla="*/ 327 w 301"/>
                <a:gd name="T13" fmla="*/ 1 h 693"/>
                <a:gd name="T14" fmla="*/ 349 w 301"/>
                <a:gd name="T15" fmla="*/ 16 h 693"/>
                <a:gd name="T16" fmla="*/ 423 w 301"/>
                <a:gd name="T17" fmla="*/ 11 h 693"/>
                <a:gd name="T18" fmla="*/ 493 w 301"/>
                <a:gd name="T19" fmla="*/ 16 h 693"/>
                <a:gd name="T20" fmla="*/ 530 w 301"/>
                <a:gd name="T21" fmla="*/ 20 h 693"/>
                <a:gd name="T22" fmla="*/ 513 w 301"/>
                <a:gd name="T23" fmla="*/ 23 h 693"/>
                <a:gd name="T24" fmla="*/ 488 w 301"/>
                <a:gd name="T25" fmla="*/ 25 h 693"/>
                <a:gd name="T26" fmla="*/ 498 w 301"/>
                <a:gd name="T27" fmla="*/ 30 h 693"/>
                <a:gd name="T28" fmla="*/ 478 w 301"/>
                <a:gd name="T29" fmla="*/ 30 h 693"/>
                <a:gd name="T30" fmla="*/ 485 w 301"/>
                <a:gd name="T31" fmla="*/ 27 h 693"/>
                <a:gd name="T32" fmla="*/ 461 w 301"/>
                <a:gd name="T33" fmla="*/ 28 h 693"/>
                <a:gd name="T34" fmla="*/ 448 w 301"/>
                <a:gd name="T35" fmla="*/ 27 h 693"/>
                <a:gd name="T36" fmla="*/ 432 w 301"/>
                <a:gd name="T37" fmla="*/ 29 h 693"/>
                <a:gd name="T38" fmla="*/ 460 w 301"/>
                <a:gd name="T39" fmla="*/ 32 h 693"/>
                <a:gd name="T40" fmla="*/ 448 w 301"/>
                <a:gd name="T41" fmla="*/ 33 h 693"/>
                <a:gd name="T42" fmla="*/ 453 w 301"/>
                <a:gd name="T43" fmla="*/ 36 h 693"/>
                <a:gd name="T44" fmla="*/ 477 w 301"/>
                <a:gd name="T45" fmla="*/ 36 h 693"/>
                <a:gd name="T46" fmla="*/ 443 w 301"/>
                <a:gd name="T47" fmla="*/ 39 h 693"/>
                <a:gd name="T48" fmla="*/ 454 w 301"/>
                <a:gd name="T49" fmla="*/ 44 h 693"/>
                <a:gd name="T50" fmla="*/ 435 w 301"/>
                <a:gd name="T51" fmla="*/ 48 h 693"/>
                <a:gd name="T52" fmla="*/ 443 w 301"/>
                <a:gd name="T53" fmla="*/ 52 h 693"/>
                <a:gd name="T54" fmla="*/ 451 w 301"/>
                <a:gd name="T55" fmla="*/ 55 h 693"/>
                <a:gd name="T56" fmla="*/ 440 w 301"/>
                <a:gd name="T57" fmla="*/ 54 h 693"/>
                <a:gd name="T58" fmla="*/ 415 w 301"/>
                <a:gd name="T59" fmla="*/ 50 h 693"/>
                <a:gd name="T60" fmla="*/ 400 w 301"/>
                <a:gd name="T61" fmla="*/ 55 h 693"/>
                <a:gd name="T62" fmla="*/ 417 w 301"/>
                <a:gd name="T63" fmla="*/ 56 h 693"/>
                <a:gd name="T64" fmla="*/ 394 w 301"/>
                <a:gd name="T65" fmla="*/ 56 h 693"/>
                <a:gd name="T66" fmla="*/ 390 w 301"/>
                <a:gd name="T67" fmla="*/ 59 h 693"/>
                <a:gd name="T68" fmla="*/ 384 w 301"/>
                <a:gd name="T69" fmla="*/ 57 h 693"/>
                <a:gd name="T70" fmla="*/ 379 w 301"/>
                <a:gd name="T71" fmla="*/ 58 h 693"/>
                <a:gd name="T72" fmla="*/ 382 w 301"/>
                <a:gd name="T73" fmla="*/ 62 h 693"/>
                <a:gd name="T74" fmla="*/ 371 w 301"/>
                <a:gd name="T75" fmla="*/ 64 h 693"/>
                <a:gd name="T76" fmla="*/ 349 w 301"/>
                <a:gd name="T77" fmla="*/ 64 h 693"/>
                <a:gd name="T78" fmla="*/ 342 w 301"/>
                <a:gd name="T79" fmla="*/ 64 h 693"/>
                <a:gd name="T80" fmla="*/ 347 w 301"/>
                <a:gd name="T81" fmla="*/ 65 h 693"/>
                <a:gd name="T82" fmla="*/ 347 w 301"/>
                <a:gd name="T83" fmla="*/ 68 h 693"/>
                <a:gd name="T84" fmla="*/ 338 w 301"/>
                <a:gd name="T85" fmla="*/ 71 h 693"/>
                <a:gd name="T86" fmla="*/ 320 w 301"/>
                <a:gd name="T87" fmla="*/ 68 h 693"/>
                <a:gd name="T88" fmla="*/ 299 w 301"/>
                <a:gd name="T89" fmla="*/ 71 h 693"/>
                <a:gd name="T90" fmla="*/ 288 w 301"/>
                <a:gd name="T91" fmla="*/ 69 h 693"/>
                <a:gd name="T92" fmla="*/ 269 w 301"/>
                <a:gd name="T93" fmla="*/ 71 h 693"/>
                <a:gd name="T94" fmla="*/ 272 w 301"/>
                <a:gd name="T95" fmla="*/ 73 h 693"/>
                <a:gd name="T96" fmla="*/ 254 w 301"/>
                <a:gd name="T97" fmla="*/ 74 h 693"/>
                <a:gd name="T98" fmla="*/ 278 w 301"/>
                <a:gd name="T99" fmla="*/ 75 h 693"/>
                <a:gd name="T100" fmla="*/ 270 w 301"/>
                <a:gd name="T101" fmla="*/ 77 h 693"/>
                <a:gd name="T102" fmla="*/ 259 w 301"/>
                <a:gd name="T103" fmla="*/ 79 h 693"/>
                <a:gd name="T104" fmla="*/ 242 w 301"/>
                <a:gd name="T105" fmla="*/ 82 h 693"/>
                <a:gd name="T106" fmla="*/ 234 w 301"/>
                <a:gd name="T107" fmla="*/ 81 h 693"/>
                <a:gd name="T108" fmla="*/ 227 w 301"/>
                <a:gd name="T109" fmla="*/ 86 h 693"/>
                <a:gd name="T110" fmla="*/ 212 w 301"/>
                <a:gd name="T111" fmla="*/ 83 h 693"/>
                <a:gd name="T112" fmla="*/ 203 w 301"/>
                <a:gd name="T113" fmla="*/ 86 h 693"/>
                <a:gd name="T114" fmla="*/ 181 w 301"/>
                <a:gd name="T115" fmla="*/ 89 h 693"/>
                <a:gd name="T116" fmla="*/ 139 w 301"/>
                <a:gd name="T117" fmla="*/ 81 h 693"/>
                <a:gd name="T118" fmla="*/ 82 w 301"/>
                <a:gd name="T119" fmla="*/ 71 h 693"/>
                <a:gd name="T120" fmla="*/ 24 w 301"/>
                <a:gd name="T121" fmla="*/ 67 h 69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01" h="693">
                  <a:moveTo>
                    <a:pt x="0" y="476"/>
                  </a:moveTo>
                  <a:lnTo>
                    <a:pt x="0" y="470"/>
                  </a:lnTo>
                  <a:lnTo>
                    <a:pt x="6" y="462"/>
                  </a:lnTo>
                  <a:lnTo>
                    <a:pt x="8" y="457"/>
                  </a:lnTo>
                  <a:lnTo>
                    <a:pt x="10" y="455"/>
                  </a:lnTo>
                  <a:lnTo>
                    <a:pt x="9" y="436"/>
                  </a:lnTo>
                  <a:lnTo>
                    <a:pt x="13" y="414"/>
                  </a:lnTo>
                  <a:lnTo>
                    <a:pt x="11" y="408"/>
                  </a:lnTo>
                  <a:lnTo>
                    <a:pt x="13" y="397"/>
                  </a:lnTo>
                  <a:lnTo>
                    <a:pt x="15" y="395"/>
                  </a:lnTo>
                  <a:lnTo>
                    <a:pt x="16" y="389"/>
                  </a:lnTo>
                  <a:lnTo>
                    <a:pt x="17" y="388"/>
                  </a:lnTo>
                  <a:lnTo>
                    <a:pt x="20" y="388"/>
                  </a:lnTo>
                  <a:lnTo>
                    <a:pt x="20" y="384"/>
                  </a:lnTo>
                  <a:lnTo>
                    <a:pt x="17" y="376"/>
                  </a:lnTo>
                  <a:lnTo>
                    <a:pt x="19" y="371"/>
                  </a:lnTo>
                  <a:lnTo>
                    <a:pt x="29" y="361"/>
                  </a:lnTo>
                  <a:lnTo>
                    <a:pt x="32" y="356"/>
                  </a:lnTo>
                  <a:lnTo>
                    <a:pt x="35" y="345"/>
                  </a:lnTo>
                  <a:lnTo>
                    <a:pt x="40" y="333"/>
                  </a:lnTo>
                  <a:lnTo>
                    <a:pt x="41" y="331"/>
                  </a:lnTo>
                  <a:lnTo>
                    <a:pt x="38" y="326"/>
                  </a:lnTo>
                  <a:lnTo>
                    <a:pt x="33" y="328"/>
                  </a:lnTo>
                  <a:lnTo>
                    <a:pt x="33" y="318"/>
                  </a:lnTo>
                  <a:lnTo>
                    <a:pt x="36" y="303"/>
                  </a:lnTo>
                  <a:lnTo>
                    <a:pt x="41" y="292"/>
                  </a:lnTo>
                  <a:lnTo>
                    <a:pt x="45" y="298"/>
                  </a:lnTo>
                  <a:lnTo>
                    <a:pt x="46" y="283"/>
                  </a:lnTo>
                  <a:lnTo>
                    <a:pt x="41" y="270"/>
                  </a:lnTo>
                  <a:lnTo>
                    <a:pt x="41" y="230"/>
                  </a:lnTo>
                  <a:lnTo>
                    <a:pt x="50" y="208"/>
                  </a:lnTo>
                  <a:lnTo>
                    <a:pt x="58" y="202"/>
                  </a:lnTo>
                  <a:lnTo>
                    <a:pt x="61" y="202"/>
                  </a:lnTo>
                  <a:lnTo>
                    <a:pt x="74" y="187"/>
                  </a:lnTo>
                  <a:lnTo>
                    <a:pt x="73" y="182"/>
                  </a:lnTo>
                  <a:lnTo>
                    <a:pt x="79" y="171"/>
                  </a:lnTo>
                  <a:lnTo>
                    <a:pt x="80" y="159"/>
                  </a:lnTo>
                  <a:lnTo>
                    <a:pt x="77" y="154"/>
                  </a:lnTo>
                  <a:lnTo>
                    <a:pt x="76" y="150"/>
                  </a:lnTo>
                  <a:lnTo>
                    <a:pt x="77" y="137"/>
                  </a:lnTo>
                  <a:lnTo>
                    <a:pt x="73" y="122"/>
                  </a:lnTo>
                  <a:lnTo>
                    <a:pt x="70" y="122"/>
                  </a:lnTo>
                  <a:lnTo>
                    <a:pt x="68" y="112"/>
                  </a:lnTo>
                  <a:lnTo>
                    <a:pt x="70" y="109"/>
                  </a:lnTo>
                  <a:lnTo>
                    <a:pt x="72" y="107"/>
                  </a:lnTo>
                  <a:lnTo>
                    <a:pt x="74" y="111"/>
                  </a:lnTo>
                  <a:lnTo>
                    <a:pt x="75" y="103"/>
                  </a:lnTo>
                  <a:lnTo>
                    <a:pt x="81" y="103"/>
                  </a:lnTo>
                  <a:lnTo>
                    <a:pt x="81" y="99"/>
                  </a:lnTo>
                  <a:lnTo>
                    <a:pt x="84" y="98"/>
                  </a:lnTo>
                  <a:lnTo>
                    <a:pt x="86" y="90"/>
                  </a:lnTo>
                  <a:lnTo>
                    <a:pt x="87" y="83"/>
                  </a:lnTo>
                  <a:lnTo>
                    <a:pt x="86" y="77"/>
                  </a:lnTo>
                  <a:lnTo>
                    <a:pt x="87" y="73"/>
                  </a:lnTo>
                  <a:lnTo>
                    <a:pt x="90" y="77"/>
                  </a:lnTo>
                  <a:lnTo>
                    <a:pt x="95" y="66"/>
                  </a:lnTo>
                  <a:lnTo>
                    <a:pt x="98" y="66"/>
                  </a:lnTo>
                  <a:lnTo>
                    <a:pt x="101" y="60"/>
                  </a:lnTo>
                  <a:lnTo>
                    <a:pt x="106" y="66"/>
                  </a:lnTo>
                  <a:lnTo>
                    <a:pt x="106" y="71"/>
                  </a:lnTo>
                  <a:lnTo>
                    <a:pt x="112" y="79"/>
                  </a:lnTo>
                  <a:lnTo>
                    <a:pt x="114" y="79"/>
                  </a:lnTo>
                  <a:lnTo>
                    <a:pt x="114" y="83"/>
                  </a:lnTo>
                  <a:lnTo>
                    <a:pt x="116" y="83"/>
                  </a:lnTo>
                  <a:lnTo>
                    <a:pt x="120" y="75"/>
                  </a:lnTo>
                  <a:lnTo>
                    <a:pt x="120" y="66"/>
                  </a:lnTo>
                  <a:lnTo>
                    <a:pt x="129" y="56"/>
                  </a:lnTo>
                  <a:lnTo>
                    <a:pt x="131" y="56"/>
                  </a:lnTo>
                  <a:lnTo>
                    <a:pt x="134" y="53"/>
                  </a:lnTo>
                  <a:lnTo>
                    <a:pt x="139" y="56"/>
                  </a:lnTo>
                  <a:lnTo>
                    <a:pt x="138" y="49"/>
                  </a:lnTo>
                  <a:lnTo>
                    <a:pt x="141" y="45"/>
                  </a:lnTo>
                  <a:lnTo>
                    <a:pt x="140" y="43"/>
                  </a:lnTo>
                  <a:lnTo>
                    <a:pt x="145" y="41"/>
                  </a:lnTo>
                  <a:lnTo>
                    <a:pt x="156" y="30"/>
                  </a:lnTo>
                  <a:lnTo>
                    <a:pt x="156" y="23"/>
                  </a:lnTo>
                  <a:lnTo>
                    <a:pt x="152" y="15"/>
                  </a:lnTo>
                  <a:lnTo>
                    <a:pt x="154" y="11"/>
                  </a:lnTo>
                  <a:lnTo>
                    <a:pt x="160" y="4"/>
                  </a:lnTo>
                  <a:lnTo>
                    <a:pt x="160" y="8"/>
                  </a:lnTo>
                  <a:lnTo>
                    <a:pt x="164" y="11"/>
                  </a:lnTo>
                  <a:lnTo>
                    <a:pt x="164" y="8"/>
                  </a:lnTo>
                  <a:lnTo>
                    <a:pt x="171" y="4"/>
                  </a:lnTo>
                  <a:lnTo>
                    <a:pt x="172" y="10"/>
                  </a:lnTo>
                  <a:lnTo>
                    <a:pt x="176" y="6"/>
                  </a:lnTo>
                  <a:lnTo>
                    <a:pt x="177" y="0"/>
                  </a:lnTo>
                  <a:lnTo>
                    <a:pt x="179" y="0"/>
                  </a:lnTo>
                  <a:lnTo>
                    <a:pt x="180" y="6"/>
                  </a:lnTo>
                  <a:lnTo>
                    <a:pt x="182" y="8"/>
                  </a:lnTo>
                  <a:lnTo>
                    <a:pt x="184" y="6"/>
                  </a:lnTo>
                  <a:lnTo>
                    <a:pt x="185" y="10"/>
                  </a:lnTo>
                  <a:lnTo>
                    <a:pt x="183" y="21"/>
                  </a:lnTo>
                  <a:lnTo>
                    <a:pt x="185" y="21"/>
                  </a:lnTo>
                  <a:lnTo>
                    <a:pt x="186" y="26"/>
                  </a:lnTo>
                  <a:lnTo>
                    <a:pt x="181" y="36"/>
                  </a:lnTo>
                  <a:lnTo>
                    <a:pt x="182" y="49"/>
                  </a:lnTo>
                  <a:lnTo>
                    <a:pt x="188" y="58"/>
                  </a:lnTo>
                  <a:lnTo>
                    <a:pt x="191" y="79"/>
                  </a:lnTo>
                  <a:lnTo>
                    <a:pt x="194" y="86"/>
                  </a:lnTo>
                  <a:lnTo>
                    <a:pt x="193" y="86"/>
                  </a:lnTo>
                  <a:lnTo>
                    <a:pt x="196" y="111"/>
                  </a:lnTo>
                  <a:lnTo>
                    <a:pt x="194" y="112"/>
                  </a:lnTo>
                  <a:lnTo>
                    <a:pt x="196" y="120"/>
                  </a:lnTo>
                  <a:lnTo>
                    <a:pt x="198" y="122"/>
                  </a:lnTo>
                  <a:lnTo>
                    <a:pt x="203" y="116"/>
                  </a:lnTo>
                  <a:lnTo>
                    <a:pt x="208" y="118"/>
                  </a:lnTo>
                  <a:lnTo>
                    <a:pt x="211" y="118"/>
                  </a:lnTo>
                  <a:lnTo>
                    <a:pt x="211" y="124"/>
                  </a:lnTo>
                  <a:lnTo>
                    <a:pt x="218" y="126"/>
                  </a:lnTo>
                  <a:lnTo>
                    <a:pt x="226" y="114"/>
                  </a:lnTo>
                  <a:lnTo>
                    <a:pt x="226" y="109"/>
                  </a:lnTo>
                  <a:lnTo>
                    <a:pt x="230" y="105"/>
                  </a:lnTo>
                  <a:lnTo>
                    <a:pt x="232" y="109"/>
                  </a:lnTo>
                  <a:lnTo>
                    <a:pt x="234" y="107"/>
                  </a:lnTo>
                  <a:lnTo>
                    <a:pt x="235" y="90"/>
                  </a:lnTo>
                  <a:lnTo>
                    <a:pt x="238" y="88"/>
                  </a:lnTo>
                  <a:lnTo>
                    <a:pt x="239" y="84"/>
                  </a:lnTo>
                  <a:lnTo>
                    <a:pt x="244" y="84"/>
                  </a:lnTo>
                  <a:lnTo>
                    <a:pt x="245" y="98"/>
                  </a:lnTo>
                  <a:lnTo>
                    <a:pt x="247" y="99"/>
                  </a:lnTo>
                  <a:lnTo>
                    <a:pt x="247" y="105"/>
                  </a:lnTo>
                  <a:lnTo>
                    <a:pt x="249" y="107"/>
                  </a:lnTo>
                  <a:lnTo>
                    <a:pt x="249" y="118"/>
                  </a:lnTo>
                  <a:lnTo>
                    <a:pt x="256" y="137"/>
                  </a:lnTo>
                  <a:lnTo>
                    <a:pt x="260" y="135"/>
                  </a:lnTo>
                  <a:lnTo>
                    <a:pt x="260" y="133"/>
                  </a:lnTo>
                  <a:lnTo>
                    <a:pt x="266" y="133"/>
                  </a:lnTo>
                  <a:lnTo>
                    <a:pt x="271" y="124"/>
                  </a:lnTo>
                  <a:lnTo>
                    <a:pt x="273" y="127"/>
                  </a:lnTo>
                  <a:lnTo>
                    <a:pt x="279" y="118"/>
                  </a:lnTo>
                  <a:lnTo>
                    <a:pt x="280" y="116"/>
                  </a:lnTo>
                  <a:lnTo>
                    <a:pt x="288" y="112"/>
                  </a:lnTo>
                  <a:lnTo>
                    <a:pt x="289" y="118"/>
                  </a:lnTo>
                  <a:lnTo>
                    <a:pt x="293" y="116"/>
                  </a:lnTo>
                  <a:lnTo>
                    <a:pt x="300" y="137"/>
                  </a:lnTo>
                  <a:lnTo>
                    <a:pt x="299" y="144"/>
                  </a:lnTo>
                  <a:lnTo>
                    <a:pt x="301" y="150"/>
                  </a:lnTo>
                  <a:lnTo>
                    <a:pt x="297" y="144"/>
                  </a:lnTo>
                  <a:lnTo>
                    <a:pt x="297" y="146"/>
                  </a:lnTo>
                  <a:lnTo>
                    <a:pt x="299" y="152"/>
                  </a:lnTo>
                  <a:lnTo>
                    <a:pt x="301" y="152"/>
                  </a:lnTo>
                  <a:lnTo>
                    <a:pt x="298" y="154"/>
                  </a:lnTo>
                  <a:lnTo>
                    <a:pt x="300" y="156"/>
                  </a:lnTo>
                  <a:lnTo>
                    <a:pt x="297" y="157"/>
                  </a:lnTo>
                  <a:lnTo>
                    <a:pt x="298" y="161"/>
                  </a:lnTo>
                  <a:lnTo>
                    <a:pt x="294" y="161"/>
                  </a:lnTo>
                  <a:lnTo>
                    <a:pt x="291" y="161"/>
                  </a:lnTo>
                  <a:lnTo>
                    <a:pt x="289" y="157"/>
                  </a:lnTo>
                  <a:lnTo>
                    <a:pt x="289" y="163"/>
                  </a:lnTo>
                  <a:lnTo>
                    <a:pt x="291" y="163"/>
                  </a:lnTo>
                  <a:lnTo>
                    <a:pt x="292" y="169"/>
                  </a:lnTo>
                  <a:lnTo>
                    <a:pt x="289" y="165"/>
                  </a:lnTo>
                  <a:lnTo>
                    <a:pt x="289" y="167"/>
                  </a:lnTo>
                  <a:lnTo>
                    <a:pt x="290" y="169"/>
                  </a:lnTo>
                  <a:lnTo>
                    <a:pt x="291" y="172"/>
                  </a:lnTo>
                  <a:lnTo>
                    <a:pt x="291" y="176"/>
                  </a:lnTo>
                  <a:lnTo>
                    <a:pt x="287" y="180"/>
                  </a:lnTo>
                  <a:lnTo>
                    <a:pt x="287" y="178"/>
                  </a:lnTo>
                  <a:lnTo>
                    <a:pt x="284" y="180"/>
                  </a:lnTo>
                  <a:lnTo>
                    <a:pt x="287" y="182"/>
                  </a:lnTo>
                  <a:lnTo>
                    <a:pt x="290" y="182"/>
                  </a:lnTo>
                  <a:lnTo>
                    <a:pt x="289" y="185"/>
                  </a:lnTo>
                  <a:lnTo>
                    <a:pt x="286" y="187"/>
                  </a:lnTo>
                  <a:lnTo>
                    <a:pt x="283" y="187"/>
                  </a:lnTo>
                  <a:lnTo>
                    <a:pt x="281" y="187"/>
                  </a:lnTo>
                  <a:lnTo>
                    <a:pt x="281" y="195"/>
                  </a:lnTo>
                  <a:lnTo>
                    <a:pt x="277" y="193"/>
                  </a:lnTo>
                  <a:lnTo>
                    <a:pt x="278" y="195"/>
                  </a:lnTo>
                  <a:lnTo>
                    <a:pt x="276" y="195"/>
                  </a:lnTo>
                  <a:lnTo>
                    <a:pt x="276" y="199"/>
                  </a:lnTo>
                  <a:lnTo>
                    <a:pt x="277" y="204"/>
                  </a:lnTo>
                  <a:lnTo>
                    <a:pt x="280" y="202"/>
                  </a:lnTo>
                  <a:lnTo>
                    <a:pt x="281" y="206"/>
                  </a:lnTo>
                  <a:lnTo>
                    <a:pt x="284" y="206"/>
                  </a:lnTo>
                  <a:lnTo>
                    <a:pt x="281" y="212"/>
                  </a:lnTo>
                  <a:lnTo>
                    <a:pt x="282" y="215"/>
                  </a:lnTo>
                  <a:lnTo>
                    <a:pt x="285" y="215"/>
                  </a:lnTo>
                  <a:lnTo>
                    <a:pt x="285" y="217"/>
                  </a:lnTo>
                  <a:lnTo>
                    <a:pt x="282" y="221"/>
                  </a:lnTo>
                  <a:lnTo>
                    <a:pt x="283" y="227"/>
                  </a:lnTo>
                  <a:lnTo>
                    <a:pt x="284" y="227"/>
                  </a:lnTo>
                  <a:lnTo>
                    <a:pt x="282" y="232"/>
                  </a:lnTo>
                  <a:lnTo>
                    <a:pt x="281" y="227"/>
                  </a:lnTo>
                  <a:lnTo>
                    <a:pt x="276" y="236"/>
                  </a:lnTo>
                  <a:lnTo>
                    <a:pt x="273" y="236"/>
                  </a:lnTo>
                  <a:lnTo>
                    <a:pt x="271" y="240"/>
                  </a:lnTo>
                  <a:lnTo>
                    <a:pt x="272" y="242"/>
                  </a:lnTo>
                  <a:lnTo>
                    <a:pt x="270" y="244"/>
                  </a:lnTo>
                  <a:lnTo>
                    <a:pt x="268" y="249"/>
                  </a:lnTo>
                  <a:lnTo>
                    <a:pt x="264" y="249"/>
                  </a:lnTo>
                  <a:lnTo>
                    <a:pt x="264" y="242"/>
                  </a:lnTo>
                  <a:lnTo>
                    <a:pt x="265" y="238"/>
                  </a:lnTo>
                  <a:lnTo>
                    <a:pt x="268" y="236"/>
                  </a:lnTo>
                  <a:lnTo>
                    <a:pt x="269" y="234"/>
                  </a:lnTo>
                  <a:lnTo>
                    <a:pt x="271" y="234"/>
                  </a:lnTo>
                  <a:lnTo>
                    <a:pt x="272" y="234"/>
                  </a:lnTo>
                  <a:lnTo>
                    <a:pt x="273" y="230"/>
                  </a:lnTo>
                  <a:lnTo>
                    <a:pt x="275" y="230"/>
                  </a:lnTo>
                  <a:lnTo>
                    <a:pt x="273" y="227"/>
                  </a:lnTo>
                  <a:lnTo>
                    <a:pt x="274" y="221"/>
                  </a:lnTo>
                  <a:lnTo>
                    <a:pt x="277" y="219"/>
                  </a:lnTo>
                  <a:lnTo>
                    <a:pt x="276" y="215"/>
                  </a:lnTo>
                  <a:lnTo>
                    <a:pt x="278" y="214"/>
                  </a:lnTo>
                  <a:lnTo>
                    <a:pt x="278" y="212"/>
                  </a:lnTo>
                  <a:lnTo>
                    <a:pt x="280" y="208"/>
                  </a:lnTo>
                  <a:lnTo>
                    <a:pt x="279" y="206"/>
                  </a:lnTo>
                  <a:lnTo>
                    <a:pt x="278" y="208"/>
                  </a:lnTo>
                  <a:lnTo>
                    <a:pt x="275" y="208"/>
                  </a:lnTo>
                  <a:lnTo>
                    <a:pt x="270" y="208"/>
                  </a:lnTo>
                  <a:lnTo>
                    <a:pt x="269" y="212"/>
                  </a:lnTo>
                  <a:lnTo>
                    <a:pt x="270" y="215"/>
                  </a:lnTo>
                  <a:lnTo>
                    <a:pt x="268" y="223"/>
                  </a:lnTo>
                  <a:lnTo>
                    <a:pt x="269" y="227"/>
                  </a:lnTo>
                  <a:lnTo>
                    <a:pt x="265" y="230"/>
                  </a:lnTo>
                  <a:lnTo>
                    <a:pt x="265" y="227"/>
                  </a:lnTo>
                  <a:lnTo>
                    <a:pt x="263" y="223"/>
                  </a:lnTo>
                  <a:lnTo>
                    <a:pt x="264" y="219"/>
                  </a:lnTo>
                  <a:lnTo>
                    <a:pt x="261" y="225"/>
                  </a:lnTo>
                  <a:lnTo>
                    <a:pt x="261" y="219"/>
                  </a:lnTo>
                  <a:lnTo>
                    <a:pt x="260" y="215"/>
                  </a:lnTo>
                  <a:lnTo>
                    <a:pt x="261" y="212"/>
                  </a:lnTo>
                  <a:lnTo>
                    <a:pt x="264" y="210"/>
                  </a:lnTo>
                  <a:lnTo>
                    <a:pt x="263" y="206"/>
                  </a:lnTo>
                  <a:lnTo>
                    <a:pt x="262" y="210"/>
                  </a:lnTo>
                  <a:lnTo>
                    <a:pt x="259" y="210"/>
                  </a:lnTo>
                  <a:lnTo>
                    <a:pt x="260" y="206"/>
                  </a:lnTo>
                  <a:lnTo>
                    <a:pt x="264" y="200"/>
                  </a:lnTo>
                  <a:lnTo>
                    <a:pt x="260" y="204"/>
                  </a:lnTo>
                  <a:lnTo>
                    <a:pt x="258" y="208"/>
                  </a:lnTo>
                  <a:lnTo>
                    <a:pt x="257" y="210"/>
                  </a:lnTo>
                  <a:lnTo>
                    <a:pt x="258" y="217"/>
                  </a:lnTo>
                  <a:lnTo>
                    <a:pt x="257" y="215"/>
                  </a:lnTo>
                  <a:lnTo>
                    <a:pt x="255" y="210"/>
                  </a:lnTo>
                  <a:lnTo>
                    <a:pt x="253" y="208"/>
                  </a:lnTo>
                  <a:lnTo>
                    <a:pt x="252" y="215"/>
                  </a:lnTo>
                  <a:lnTo>
                    <a:pt x="254" y="219"/>
                  </a:lnTo>
                  <a:lnTo>
                    <a:pt x="256" y="221"/>
                  </a:lnTo>
                  <a:lnTo>
                    <a:pt x="256" y="223"/>
                  </a:lnTo>
                  <a:lnTo>
                    <a:pt x="254" y="223"/>
                  </a:lnTo>
                  <a:lnTo>
                    <a:pt x="252" y="221"/>
                  </a:lnTo>
                  <a:lnTo>
                    <a:pt x="251" y="215"/>
                  </a:lnTo>
                  <a:lnTo>
                    <a:pt x="248" y="217"/>
                  </a:lnTo>
                  <a:lnTo>
                    <a:pt x="249" y="210"/>
                  </a:lnTo>
                  <a:lnTo>
                    <a:pt x="246" y="214"/>
                  </a:lnTo>
                  <a:lnTo>
                    <a:pt x="245" y="217"/>
                  </a:lnTo>
                  <a:lnTo>
                    <a:pt x="244" y="223"/>
                  </a:lnTo>
                  <a:lnTo>
                    <a:pt x="245" y="225"/>
                  </a:lnTo>
                  <a:lnTo>
                    <a:pt x="247" y="223"/>
                  </a:lnTo>
                  <a:lnTo>
                    <a:pt x="248" y="229"/>
                  </a:lnTo>
                  <a:lnTo>
                    <a:pt x="248" y="232"/>
                  </a:lnTo>
                  <a:lnTo>
                    <a:pt x="247" y="232"/>
                  </a:lnTo>
                  <a:lnTo>
                    <a:pt x="244" y="236"/>
                  </a:lnTo>
                  <a:lnTo>
                    <a:pt x="249" y="244"/>
                  </a:lnTo>
                  <a:lnTo>
                    <a:pt x="251" y="238"/>
                  </a:lnTo>
                  <a:lnTo>
                    <a:pt x="253" y="236"/>
                  </a:lnTo>
                  <a:lnTo>
                    <a:pt x="255" y="238"/>
                  </a:lnTo>
                  <a:lnTo>
                    <a:pt x="257" y="236"/>
                  </a:lnTo>
                  <a:lnTo>
                    <a:pt x="260" y="240"/>
                  </a:lnTo>
                  <a:lnTo>
                    <a:pt x="261" y="245"/>
                  </a:lnTo>
                  <a:lnTo>
                    <a:pt x="260" y="244"/>
                  </a:lnTo>
                  <a:lnTo>
                    <a:pt x="259" y="245"/>
                  </a:lnTo>
                  <a:lnTo>
                    <a:pt x="261" y="249"/>
                  </a:lnTo>
                  <a:lnTo>
                    <a:pt x="262" y="251"/>
                  </a:lnTo>
                  <a:lnTo>
                    <a:pt x="261" y="253"/>
                  </a:lnTo>
                  <a:lnTo>
                    <a:pt x="262" y="253"/>
                  </a:lnTo>
                  <a:lnTo>
                    <a:pt x="264" y="258"/>
                  </a:lnTo>
                  <a:lnTo>
                    <a:pt x="263" y="262"/>
                  </a:lnTo>
                  <a:lnTo>
                    <a:pt x="260" y="266"/>
                  </a:lnTo>
                  <a:lnTo>
                    <a:pt x="260" y="264"/>
                  </a:lnTo>
                  <a:lnTo>
                    <a:pt x="256" y="260"/>
                  </a:lnTo>
                  <a:lnTo>
                    <a:pt x="257" y="258"/>
                  </a:lnTo>
                  <a:lnTo>
                    <a:pt x="254" y="258"/>
                  </a:lnTo>
                  <a:lnTo>
                    <a:pt x="253" y="255"/>
                  </a:lnTo>
                  <a:lnTo>
                    <a:pt x="252" y="253"/>
                  </a:lnTo>
                  <a:lnTo>
                    <a:pt x="251" y="257"/>
                  </a:lnTo>
                  <a:lnTo>
                    <a:pt x="250" y="258"/>
                  </a:lnTo>
                  <a:lnTo>
                    <a:pt x="247" y="257"/>
                  </a:lnTo>
                  <a:lnTo>
                    <a:pt x="247" y="262"/>
                  </a:lnTo>
                  <a:lnTo>
                    <a:pt x="248" y="266"/>
                  </a:lnTo>
                  <a:lnTo>
                    <a:pt x="249" y="264"/>
                  </a:lnTo>
                  <a:lnTo>
                    <a:pt x="252" y="262"/>
                  </a:lnTo>
                  <a:lnTo>
                    <a:pt x="253" y="266"/>
                  </a:lnTo>
                  <a:lnTo>
                    <a:pt x="254" y="272"/>
                  </a:lnTo>
                  <a:lnTo>
                    <a:pt x="253" y="273"/>
                  </a:lnTo>
                  <a:lnTo>
                    <a:pt x="254" y="277"/>
                  </a:lnTo>
                  <a:lnTo>
                    <a:pt x="257" y="279"/>
                  </a:lnTo>
                  <a:lnTo>
                    <a:pt x="258" y="281"/>
                  </a:lnTo>
                  <a:lnTo>
                    <a:pt x="261" y="277"/>
                  </a:lnTo>
                  <a:lnTo>
                    <a:pt x="259" y="273"/>
                  </a:lnTo>
                  <a:lnTo>
                    <a:pt x="261" y="272"/>
                  </a:lnTo>
                  <a:lnTo>
                    <a:pt x="263" y="266"/>
                  </a:lnTo>
                  <a:lnTo>
                    <a:pt x="265" y="262"/>
                  </a:lnTo>
                  <a:lnTo>
                    <a:pt x="266" y="268"/>
                  </a:lnTo>
                  <a:lnTo>
                    <a:pt x="266" y="270"/>
                  </a:lnTo>
                  <a:lnTo>
                    <a:pt x="269" y="270"/>
                  </a:lnTo>
                  <a:lnTo>
                    <a:pt x="268" y="273"/>
                  </a:lnTo>
                  <a:lnTo>
                    <a:pt x="270" y="273"/>
                  </a:lnTo>
                  <a:lnTo>
                    <a:pt x="274" y="270"/>
                  </a:lnTo>
                  <a:lnTo>
                    <a:pt x="270" y="279"/>
                  </a:lnTo>
                  <a:lnTo>
                    <a:pt x="266" y="275"/>
                  </a:lnTo>
                  <a:lnTo>
                    <a:pt x="264" y="277"/>
                  </a:lnTo>
                  <a:lnTo>
                    <a:pt x="262" y="281"/>
                  </a:lnTo>
                  <a:lnTo>
                    <a:pt x="264" y="283"/>
                  </a:lnTo>
                  <a:lnTo>
                    <a:pt x="263" y="285"/>
                  </a:lnTo>
                  <a:lnTo>
                    <a:pt x="262" y="283"/>
                  </a:lnTo>
                  <a:lnTo>
                    <a:pt x="258" y="285"/>
                  </a:lnTo>
                  <a:lnTo>
                    <a:pt x="255" y="287"/>
                  </a:lnTo>
                  <a:lnTo>
                    <a:pt x="253" y="287"/>
                  </a:lnTo>
                  <a:lnTo>
                    <a:pt x="253" y="288"/>
                  </a:lnTo>
                  <a:lnTo>
                    <a:pt x="255" y="292"/>
                  </a:lnTo>
                  <a:lnTo>
                    <a:pt x="254" y="298"/>
                  </a:lnTo>
                  <a:lnTo>
                    <a:pt x="251" y="302"/>
                  </a:lnTo>
                  <a:lnTo>
                    <a:pt x="251" y="303"/>
                  </a:lnTo>
                  <a:lnTo>
                    <a:pt x="251" y="307"/>
                  </a:lnTo>
                  <a:lnTo>
                    <a:pt x="250" y="307"/>
                  </a:lnTo>
                  <a:lnTo>
                    <a:pt x="253" y="309"/>
                  </a:lnTo>
                  <a:lnTo>
                    <a:pt x="255" y="317"/>
                  </a:lnTo>
                  <a:lnTo>
                    <a:pt x="253" y="318"/>
                  </a:lnTo>
                  <a:lnTo>
                    <a:pt x="250" y="318"/>
                  </a:lnTo>
                  <a:lnTo>
                    <a:pt x="256" y="324"/>
                  </a:lnTo>
                  <a:lnTo>
                    <a:pt x="258" y="322"/>
                  </a:lnTo>
                  <a:lnTo>
                    <a:pt x="260" y="324"/>
                  </a:lnTo>
                  <a:lnTo>
                    <a:pt x="259" y="330"/>
                  </a:lnTo>
                  <a:lnTo>
                    <a:pt x="258" y="331"/>
                  </a:lnTo>
                  <a:lnTo>
                    <a:pt x="258" y="337"/>
                  </a:lnTo>
                  <a:lnTo>
                    <a:pt x="255" y="339"/>
                  </a:lnTo>
                  <a:lnTo>
                    <a:pt x="253" y="348"/>
                  </a:lnTo>
                  <a:lnTo>
                    <a:pt x="251" y="341"/>
                  </a:lnTo>
                  <a:lnTo>
                    <a:pt x="252" y="350"/>
                  </a:lnTo>
                  <a:lnTo>
                    <a:pt x="253" y="352"/>
                  </a:lnTo>
                  <a:lnTo>
                    <a:pt x="254" y="360"/>
                  </a:lnTo>
                  <a:lnTo>
                    <a:pt x="255" y="361"/>
                  </a:lnTo>
                  <a:lnTo>
                    <a:pt x="253" y="367"/>
                  </a:lnTo>
                  <a:lnTo>
                    <a:pt x="253" y="371"/>
                  </a:lnTo>
                  <a:lnTo>
                    <a:pt x="251" y="371"/>
                  </a:lnTo>
                  <a:lnTo>
                    <a:pt x="249" y="369"/>
                  </a:lnTo>
                  <a:lnTo>
                    <a:pt x="248" y="371"/>
                  </a:lnTo>
                  <a:lnTo>
                    <a:pt x="246" y="371"/>
                  </a:lnTo>
                  <a:lnTo>
                    <a:pt x="245" y="375"/>
                  </a:lnTo>
                  <a:lnTo>
                    <a:pt x="245" y="378"/>
                  </a:lnTo>
                  <a:lnTo>
                    <a:pt x="245" y="382"/>
                  </a:lnTo>
                  <a:lnTo>
                    <a:pt x="247" y="382"/>
                  </a:lnTo>
                  <a:lnTo>
                    <a:pt x="246" y="386"/>
                  </a:lnTo>
                  <a:lnTo>
                    <a:pt x="247" y="389"/>
                  </a:lnTo>
                  <a:lnTo>
                    <a:pt x="249" y="391"/>
                  </a:lnTo>
                  <a:lnTo>
                    <a:pt x="250" y="386"/>
                  </a:lnTo>
                  <a:lnTo>
                    <a:pt x="252" y="388"/>
                  </a:lnTo>
                  <a:lnTo>
                    <a:pt x="254" y="386"/>
                  </a:lnTo>
                  <a:lnTo>
                    <a:pt x="252" y="389"/>
                  </a:lnTo>
                  <a:lnTo>
                    <a:pt x="253" y="395"/>
                  </a:lnTo>
                  <a:lnTo>
                    <a:pt x="251" y="399"/>
                  </a:lnTo>
                  <a:lnTo>
                    <a:pt x="255" y="397"/>
                  </a:lnTo>
                  <a:lnTo>
                    <a:pt x="254" y="401"/>
                  </a:lnTo>
                  <a:lnTo>
                    <a:pt x="255" y="399"/>
                  </a:lnTo>
                  <a:lnTo>
                    <a:pt x="255" y="403"/>
                  </a:lnTo>
                  <a:lnTo>
                    <a:pt x="257" y="403"/>
                  </a:lnTo>
                  <a:lnTo>
                    <a:pt x="257" y="406"/>
                  </a:lnTo>
                  <a:lnTo>
                    <a:pt x="256" y="408"/>
                  </a:lnTo>
                  <a:lnTo>
                    <a:pt x="258" y="408"/>
                  </a:lnTo>
                  <a:lnTo>
                    <a:pt x="259" y="416"/>
                  </a:lnTo>
                  <a:lnTo>
                    <a:pt x="257" y="419"/>
                  </a:lnTo>
                  <a:lnTo>
                    <a:pt x="259" y="418"/>
                  </a:lnTo>
                  <a:lnTo>
                    <a:pt x="259" y="419"/>
                  </a:lnTo>
                  <a:lnTo>
                    <a:pt x="255" y="421"/>
                  </a:lnTo>
                  <a:lnTo>
                    <a:pt x="255" y="414"/>
                  </a:lnTo>
                  <a:lnTo>
                    <a:pt x="254" y="410"/>
                  </a:lnTo>
                  <a:lnTo>
                    <a:pt x="255" y="408"/>
                  </a:lnTo>
                  <a:lnTo>
                    <a:pt x="253" y="408"/>
                  </a:lnTo>
                  <a:lnTo>
                    <a:pt x="254" y="404"/>
                  </a:lnTo>
                  <a:lnTo>
                    <a:pt x="251" y="404"/>
                  </a:lnTo>
                  <a:lnTo>
                    <a:pt x="251" y="410"/>
                  </a:lnTo>
                  <a:lnTo>
                    <a:pt x="250" y="414"/>
                  </a:lnTo>
                  <a:lnTo>
                    <a:pt x="253" y="412"/>
                  </a:lnTo>
                  <a:lnTo>
                    <a:pt x="252" y="416"/>
                  </a:lnTo>
                  <a:lnTo>
                    <a:pt x="249" y="418"/>
                  </a:lnTo>
                  <a:lnTo>
                    <a:pt x="247" y="419"/>
                  </a:lnTo>
                  <a:lnTo>
                    <a:pt x="249" y="416"/>
                  </a:lnTo>
                  <a:lnTo>
                    <a:pt x="248" y="412"/>
                  </a:lnTo>
                  <a:lnTo>
                    <a:pt x="249" y="410"/>
                  </a:lnTo>
                  <a:lnTo>
                    <a:pt x="247" y="408"/>
                  </a:lnTo>
                  <a:lnTo>
                    <a:pt x="248" y="406"/>
                  </a:lnTo>
                  <a:lnTo>
                    <a:pt x="245" y="406"/>
                  </a:lnTo>
                  <a:lnTo>
                    <a:pt x="245" y="397"/>
                  </a:lnTo>
                  <a:lnTo>
                    <a:pt x="243" y="399"/>
                  </a:lnTo>
                  <a:lnTo>
                    <a:pt x="241" y="397"/>
                  </a:lnTo>
                  <a:lnTo>
                    <a:pt x="239" y="397"/>
                  </a:lnTo>
                  <a:lnTo>
                    <a:pt x="238" y="395"/>
                  </a:lnTo>
                  <a:lnTo>
                    <a:pt x="239" y="388"/>
                  </a:lnTo>
                  <a:lnTo>
                    <a:pt x="237" y="384"/>
                  </a:lnTo>
                  <a:lnTo>
                    <a:pt x="235" y="384"/>
                  </a:lnTo>
                  <a:lnTo>
                    <a:pt x="237" y="388"/>
                  </a:lnTo>
                  <a:lnTo>
                    <a:pt x="235" y="391"/>
                  </a:lnTo>
                  <a:lnTo>
                    <a:pt x="233" y="389"/>
                  </a:lnTo>
                  <a:lnTo>
                    <a:pt x="233" y="391"/>
                  </a:lnTo>
                  <a:lnTo>
                    <a:pt x="233" y="397"/>
                  </a:lnTo>
                  <a:lnTo>
                    <a:pt x="232" y="401"/>
                  </a:lnTo>
                  <a:lnTo>
                    <a:pt x="230" y="406"/>
                  </a:lnTo>
                  <a:lnTo>
                    <a:pt x="228" y="406"/>
                  </a:lnTo>
                  <a:lnTo>
                    <a:pt x="226" y="408"/>
                  </a:lnTo>
                  <a:lnTo>
                    <a:pt x="224" y="416"/>
                  </a:lnTo>
                  <a:lnTo>
                    <a:pt x="222" y="414"/>
                  </a:lnTo>
                  <a:lnTo>
                    <a:pt x="224" y="419"/>
                  </a:lnTo>
                  <a:lnTo>
                    <a:pt x="226" y="419"/>
                  </a:lnTo>
                  <a:lnTo>
                    <a:pt x="227" y="423"/>
                  </a:lnTo>
                  <a:lnTo>
                    <a:pt x="228" y="425"/>
                  </a:lnTo>
                  <a:lnTo>
                    <a:pt x="229" y="421"/>
                  </a:lnTo>
                  <a:lnTo>
                    <a:pt x="231" y="429"/>
                  </a:lnTo>
                  <a:lnTo>
                    <a:pt x="228" y="431"/>
                  </a:lnTo>
                  <a:lnTo>
                    <a:pt x="230" y="436"/>
                  </a:lnTo>
                  <a:lnTo>
                    <a:pt x="231" y="436"/>
                  </a:lnTo>
                  <a:lnTo>
                    <a:pt x="231" y="433"/>
                  </a:lnTo>
                  <a:lnTo>
                    <a:pt x="233" y="431"/>
                  </a:lnTo>
                  <a:lnTo>
                    <a:pt x="232" y="427"/>
                  </a:lnTo>
                  <a:lnTo>
                    <a:pt x="234" y="429"/>
                  </a:lnTo>
                  <a:lnTo>
                    <a:pt x="235" y="425"/>
                  </a:lnTo>
                  <a:lnTo>
                    <a:pt x="236" y="431"/>
                  </a:lnTo>
                  <a:lnTo>
                    <a:pt x="238" y="433"/>
                  </a:lnTo>
                  <a:lnTo>
                    <a:pt x="241" y="434"/>
                  </a:lnTo>
                  <a:lnTo>
                    <a:pt x="238" y="440"/>
                  </a:lnTo>
                  <a:lnTo>
                    <a:pt x="235" y="440"/>
                  </a:lnTo>
                  <a:lnTo>
                    <a:pt x="237" y="446"/>
                  </a:lnTo>
                  <a:lnTo>
                    <a:pt x="235" y="449"/>
                  </a:lnTo>
                  <a:lnTo>
                    <a:pt x="234" y="448"/>
                  </a:lnTo>
                  <a:lnTo>
                    <a:pt x="231" y="446"/>
                  </a:lnTo>
                  <a:lnTo>
                    <a:pt x="230" y="448"/>
                  </a:lnTo>
                  <a:lnTo>
                    <a:pt x="228" y="448"/>
                  </a:lnTo>
                  <a:lnTo>
                    <a:pt x="226" y="446"/>
                  </a:lnTo>
                  <a:lnTo>
                    <a:pt x="227" y="442"/>
                  </a:lnTo>
                  <a:lnTo>
                    <a:pt x="224" y="436"/>
                  </a:lnTo>
                  <a:lnTo>
                    <a:pt x="225" y="438"/>
                  </a:lnTo>
                  <a:lnTo>
                    <a:pt x="223" y="446"/>
                  </a:lnTo>
                  <a:lnTo>
                    <a:pt x="222" y="448"/>
                  </a:lnTo>
                  <a:lnTo>
                    <a:pt x="224" y="449"/>
                  </a:lnTo>
                  <a:lnTo>
                    <a:pt x="226" y="451"/>
                  </a:lnTo>
                  <a:lnTo>
                    <a:pt x="228" y="453"/>
                  </a:lnTo>
                  <a:lnTo>
                    <a:pt x="227" y="457"/>
                  </a:lnTo>
                  <a:lnTo>
                    <a:pt x="226" y="455"/>
                  </a:lnTo>
                  <a:lnTo>
                    <a:pt x="224" y="453"/>
                  </a:lnTo>
                  <a:lnTo>
                    <a:pt x="224" y="457"/>
                  </a:lnTo>
                  <a:lnTo>
                    <a:pt x="222" y="457"/>
                  </a:lnTo>
                  <a:lnTo>
                    <a:pt x="222" y="453"/>
                  </a:lnTo>
                  <a:lnTo>
                    <a:pt x="220" y="453"/>
                  </a:lnTo>
                  <a:lnTo>
                    <a:pt x="220" y="459"/>
                  </a:lnTo>
                  <a:lnTo>
                    <a:pt x="219" y="457"/>
                  </a:lnTo>
                  <a:lnTo>
                    <a:pt x="218" y="453"/>
                  </a:lnTo>
                  <a:lnTo>
                    <a:pt x="221" y="451"/>
                  </a:lnTo>
                  <a:lnTo>
                    <a:pt x="222" y="442"/>
                  </a:lnTo>
                  <a:lnTo>
                    <a:pt x="221" y="440"/>
                  </a:lnTo>
                  <a:lnTo>
                    <a:pt x="218" y="442"/>
                  </a:lnTo>
                  <a:lnTo>
                    <a:pt x="215" y="444"/>
                  </a:lnTo>
                  <a:lnTo>
                    <a:pt x="213" y="444"/>
                  </a:lnTo>
                  <a:lnTo>
                    <a:pt x="215" y="442"/>
                  </a:lnTo>
                  <a:lnTo>
                    <a:pt x="214" y="438"/>
                  </a:lnTo>
                  <a:lnTo>
                    <a:pt x="215" y="440"/>
                  </a:lnTo>
                  <a:lnTo>
                    <a:pt x="218" y="438"/>
                  </a:lnTo>
                  <a:lnTo>
                    <a:pt x="219" y="438"/>
                  </a:lnTo>
                  <a:lnTo>
                    <a:pt x="220" y="434"/>
                  </a:lnTo>
                  <a:lnTo>
                    <a:pt x="219" y="436"/>
                  </a:lnTo>
                  <a:lnTo>
                    <a:pt x="216" y="434"/>
                  </a:lnTo>
                  <a:lnTo>
                    <a:pt x="214" y="434"/>
                  </a:lnTo>
                  <a:lnTo>
                    <a:pt x="209" y="438"/>
                  </a:lnTo>
                  <a:lnTo>
                    <a:pt x="206" y="442"/>
                  </a:lnTo>
                  <a:lnTo>
                    <a:pt x="208" y="444"/>
                  </a:lnTo>
                  <a:lnTo>
                    <a:pt x="208" y="442"/>
                  </a:lnTo>
                  <a:lnTo>
                    <a:pt x="211" y="444"/>
                  </a:lnTo>
                  <a:lnTo>
                    <a:pt x="209" y="449"/>
                  </a:lnTo>
                  <a:lnTo>
                    <a:pt x="211" y="446"/>
                  </a:lnTo>
                  <a:lnTo>
                    <a:pt x="214" y="448"/>
                  </a:lnTo>
                  <a:lnTo>
                    <a:pt x="214" y="451"/>
                  </a:lnTo>
                  <a:lnTo>
                    <a:pt x="213" y="453"/>
                  </a:lnTo>
                  <a:lnTo>
                    <a:pt x="211" y="455"/>
                  </a:lnTo>
                  <a:lnTo>
                    <a:pt x="213" y="459"/>
                  </a:lnTo>
                  <a:lnTo>
                    <a:pt x="209" y="461"/>
                  </a:lnTo>
                  <a:lnTo>
                    <a:pt x="207" y="461"/>
                  </a:lnTo>
                  <a:lnTo>
                    <a:pt x="206" y="464"/>
                  </a:lnTo>
                  <a:lnTo>
                    <a:pt x="207" y="470"/>
                  </a:lnTo>
                  <a:lnTo>
                    <a:pt x="211" y="474"/>
                  </a:lnTo>
                  <a:lnTo>
                    <a:pt x="213" y="476"/>
                  </a:lnTo>
                  <a:lnTo>
                    <a:pt x="214" y="476"/>
                  </a:lnTo>
                  <a:lnTo>
                    <a:pt x="216" y="468"/>
                  </a:lnTo>
                  <a:lnTo>
                    <a:pt x="216" y="476"/>
                  </a:lnTo>
                  <a:lnTo>
                    <a:pt x="215" y="477"/>
                  </a:lnTo>
                  <a:lnTo>
                    <a:pt x="215" y="481"/>
                  </a:lnTo>
                  <a:lnTo>
                    <a:pt x="218" y="483"/>
                  </a:lnTo>
                  <a:lnTo>
                    <a:pt x="216" y="485"/>
                  </a:lnTo>
                  <a:lnTo>
                    <a:pt x="215" y="483"/>
                  </a:lnTo>
                  <a:lnTo>
                    <a:pt x="213" y="481"/>
                  </a:lnTo>
                  <a:lnTo>
                    <a:pt x="211" y="483"/>
                  </a:lnTo>
                  <a:lnTo>
                    <a:pt x="210" y="485"/>
                  </a:lnTo>
                  <a:lnTo>
                    <a:pt x="210" y="489"/>
                  </a:lnTo>
                  <a:lnTo>
                    <a:pt x="214" y="492"/>
                  </a:lnTo>
                  <a:lnTo>
                    <a:pt x="212" y="494"/>
                  </a:lnTo>
                  <a:lnTo>
                    <a:pt x="210" y="494"/>
                  </a:lnTo>
                  <a:lnTo>
                    <a:pt x="210" y="492"/>
                  </a:lnTo>
                  <a:lnTo>
                    <a:pt x="208" y="492"/>
                  </a:lnTo>
                  <a:lnTo>
                    <a:pt x="206" y="496"/>
                  </a:lnTo>
                  <a:lnTo>
                    <a:pt x="205" y="494"/>
                  </a:lnTo>
                  <a:lnTo>
                    <a:pt x="205" y="492"/>
                  </a:lnTo>
                  <a:lnTo>
                    <a:pt x="204" y="492"/>
                  </a:lnTo>
                  <a:lnTo>
                    <a:pt x="202" y="496"/>
                  </a:lnTo>
                  <a:lnTo>
                    <a:pt x="203" y="496"/>
                  </a:lnTo>
                  <a:lnTo>
                    <a:pt x="203" y="498"/>
                  </a:lnTo>
                  <a:lnTo>
                    <a:pt x="201" y="500"/>
                  </a:lnTo>
                  <a:lnTo>
                    <a:pt x="201" y="498"/>
                  </a:lnTo>
                  <a:lnTo>
                    <a:pt x="198" y="500"/>
                  </a:lnTo>
                  <a:lnTo>
                    <a:pt x="197" y="500"/>
                  </a:lnTo>
                  <a:lnTo>
                    <a:pt x="198" y="496"/>
                  </a:lnTo>
                  <a:lnTo>
                    <a:pt x="197" y="496"/>
                  </a:lnTo>
                  <a:lnTo>
                    <a:pt x="199" y="494"/>
                  </a:lnTo>
                  <a:lnTo>
                    <a:pt x="200" y="492"/>
                  </a:lnTo>
                  <a:lnTo>
                    <a:pt x="199" y="491"/>
                  </a:lnTo>
                  <a:lnTo>
                    <a:pt x="198" y="487"/>
                  </a:lnTo>
                  <a:lnTo>
                    <a:pt x="197" y="487"/>
                  </a:lnTo>
                  <a:lnTo>
                    <a:pt x="197" y="491"/>
                  </a:lnTo>
                  <a:lnTo>
                    <a:pt x="196" y="494"/>
                  </a:lnTo>
                  <a:lnTo>
                    <a:pt x="196" y="491"/>
                  </a:lnTo>
                  <a:lnTo>
                    <a:pt x="197" y="489"/>
                  </a:lnTo>
                  <a:lnTo>
                    <a:pt x="193" y="483"/>
                  </a:lnTo>
                  <a:lnTo>
                    <a:pt x="194" y="485"/>
                  </a:lnTo>
                  <a:lnTo>
                    <a:pt x="194" y="489"/>
                  </a:lnTo>
                  <a:lnTo>
                    <a:pt x="193" y="489"/>
                  </a:lnTo>
                  <a:lnTo>
                    <a:pt x="192" y="491"/>
                  </a:lnTo>
                  <a:lnTo>
                    <a:pt x="193" y="491"/>
                  </a:lnTo>
                  <a:lnTo>
                    <a:pt x="193" y="492"/>
                  </a:lnTo>
                  <a:lnTo>
                    <a:pt x="195" y="494"/>
                  </a:lnTo>
                  <a:lnTo>
                    <a:pt x="195" y="498"/>
                  </a:lnTo>
                  <a:lnTo>
                    <a:pt x="192" y="502"/>
                  </a:lnTo>
                  <a:lnTo>
                    <a:pt x="192" y="504"/>
                  </a:lnTo>
                  <a:lnTo>
                    <a:pt x="193" y="507"/>
                  </a:lnTo>
                  <a:lnTo>
                    <a:pt x="193" y="511"/>
                  </a:lnTo>
                  <a:lnTo>
                    <a:pt x="194" y="509"/>
                  </a:lnTo>
                  <a:lnTo>
                    <a:pt x="195" y="511"/>
                  </a:lnTo>
                  <a:lnTo>
                    <a:pt x="196" y="507"/>
                  </a:lnTo>
                  <a:lnTo>
                    <a:pt x="197" y="507"/>
                  </a:lnTo>
                  <a:lnTo>
                    <a:pt x="198" y="506"/>
                  </a:lnTo>
                  <a:lnTo>
                    <a:pt x="198" y="509"/>
                  </a:lnTo>
                  <a:lnTo>
                    <a:pt x="200" y="511"/>
                  </a:lnTo>
                  <a:lnTo>
                    <a:pt x="201" y="509"/>
                  </a:lnTo>
                  <a:lnTo>
                    <a:pt x="203" y="511"/>
                  </a:lnTo>
                  <a:lnTo>
                    <a:pt x="202" y="515"/>
                  </a:lnTo>
                  <a:lnTo>
                    <a:pt x="201" y="515"/>
                  </a:lnTo>
                  <a:lnTo>
                    <a:pt x="202" y="517"/>
                  </a:lnTo>
                  <a:lnTo>
                    <a:pt x="200" y="517"/>
                  </a:lnTo>
                  <a:lnTo>
                    <a:pt x="199" y="522"/>
                  </a:lnTo>
                  <a:lnTo>
                    <a:pt x="197" y="526"/>
                  </a:lnTo>
                  <a:lnTo>
                    <a:pt x="196" y="526"/>
                  </a:lnTo>
                  <a:lnTo>
                    <a:pt x="196" y="524"/>
                  </a:lnTo>
                  <a:lnTo>
                    <a:pt x="194" y="524"/>
                  </a:lnTo>
                  <a:lnTo>
                    <a:pt x="194" y="530"/>
                  </a:lnTo>
                  <a:lnTo>
                    <a:pt x="195" y="532"/>
                  </a:lnTo>
                  <a:lnTo>
                    <a:pt x="196" y="534"/>
                  </a:lnTo>
                  <a:lnTo>
                    <a:pt x="196" y="532"/>
                  </a:lnTo>
                  <a:lnTo>
                    <a:pt x="197" y="534"/>
                  </a:lnTo>
                  <a:lnTo>
                    <a:pt x="196" y="539"/>
                  </a:lnTo>
                  <a:lnTo>
                    <a:pt x="195" y="539"/>
                  </a:lnTo>
                  <a:lnTo>
                    <a:pt x="195" y="543"/>
                  </a:lnTo>
                  <a:lnTo>
                    <a:pt x="194" y="543"/>
                  </a:lnTo>
                  <a:lnTo>
                    <a:pt x="192" y="549"/>
                  </a:lnTo>
                  <a:lnTo>
                    <a:pt x="191" y="547"/>
                  </a:lnTo>
                  <a:lnTo>
                    <a:pt x="190" y="550"/>
                  </a:lnTo>
                  <a:lnTo>
                    <a:pt x="190" y="545"/>
                  </a:lnTo>
                  <a:lnTo>
                    <a:pt x="191" y="541"/>
                  </a:lnTo>
                  <a:lnTo>
                    <a:pt x="189" y="541"/>
                  </a:lnTo>
                  <a:lnTo>
                    <a:pt x="188" y="537"/>
                  </a:lnTo>
                  <a:lnTo>
                    <a:pt x="187" y="537"/>
                  </a:lnTo>
                  <a:lnTo>
                    <a:pt x="185" y="537"/>
                  </a:lnTo>
                  <a:lnTo>
                    <a:pt x="184" y="534"/>
                  </a:lnTo>
                  <a:lnTo>
                    <a:pt x="181" y="534"/>
                  </a:lnTo>
                  <a:lnTo>
                    <a:pt x="182" y="532"/>
                  </a:lnTo>
                  <a:lnTo>
                    <a:pt x="181" y="532"/>
                  </a:lnTo>
                  <a:lnTo>
                    <a:pt x="180" y="532"/>
                  </a:lnTo>
                  <a:lnTo>
                    <a:pt x="181" y="528"/>
                  </a:lnTo>
                  <a:lnTo>
                    <a:pt x="181" y="522"/>
                  </a:lnTo>
                  <a:lnTo>
                    <a:pt x="180" y="521"/>
                  </a:lnTo>
                  <a:lnTo>
                    <a:pt x="179" y="528"/>
                  </a:lnTo>
                  <a:lnTo>
                    <a:pt x="179" y="530"/>
                  </a:lnTo>
                  <a:lnTo>
                    <a:pt x="180" y="535"/>
                  </a:lnTo>
                  <a:lnTo>
                    <a:pt x="179" y="537"/>
                  </a:lnTo>
                  <a:lnTo>
                    <a:pt x="177" y="539"/>
                  </a:lnTo>
                  <a:lnTo>
                    <a:pt x="176" y="543"/>
                  </a:lnTo>
                  <a:lnTo>
                    <a:pt x="172" y="541"/>
                  </a:lnTo>
                  <a:lnTo>
                    <a:pt x="171" y="541"/>
                  </a:lnTo>
                  <a:lnTo>
                    <a:pt x="170" y="541"/>
                  </a:lnTo>
                  <a:lnTo>
                    <a:pt x="170" y="543"/>
                  </a:lnTo>
                  <a:lnTo>
                    <a:pt x="169" y="545"/>
                  </a:lnTo>
                  <a:lnTo>
                    <a:pt x="166" y="549"/>
                  </a:lnTo>
                  <a:lnTo>
                    <a:pt x="166" y="547"/>
                  </a:lnTo>
                  <a:lnTo>
                    <a:pt x="164" y="547"/>
                  </a:lnTo>
                  <a:lnTo>
                    <a:pt x="163" y="545"/>
                  </a:lnTo>
                  <a:lnTo>
                    <a:pt x="163" y="539"/>
                  </a:lnTo>
                  <a:lnTo>
                    <a:pt x="164" y="539"/>
                  </a:lnTo>
                  <a:lnTo>
                    <a:pt x="165" y="539"/>
                  </a:lnTo>
                  <a:lnTo>
                    <a:pt x="165" y="537"/>
                  </a:lnTo>
                  <a:lnTo>
                    <a:pt x="162" y="537"/>
                  </a:lnTo>
                  <a:lnTo>
                    <a:pt x="163" y="535"/>
                  </a:lnTo>
                  <a:lnTo>
                    <a:pt x="164" y="532"/>
                  </a:lnTo>
                  <a:lnTo>
                    <a:pt x="162" y="532"/>
                  </a:lnTo>
                  <a:lnTo>
                    <a:pt x="163" y="530"/>
                  </a:lnTo>
                  <a:lnTo>
                    <a:pt x="161" y="528"/>
                  </a:lnTo>
                  <a:lnTo>
                    <a:pt x="160" y="530"/>
                  </a:lnTo>
                  <a:lnTo>
                    <a:pt x="160" y="534"/>
                  </a:lnTo>
                  <a:lnTo>
                    <a:pt x="159" y="539"/>
                  </a:lnTo>
                  <a:lnTo>
                    <a:pt x="157" y="545"/>
                  </a:lnTo>
                  <a:lnTo>
                    <a:pt x="156" y="545"/>
                  </a:lnTo>
                  <a:lnTo>
                    <a:pt x="156" y="541"/>
                  </a:lnTo>
                  <a:lnTo>
                    <a:pt x="155" y="539"/>
                  </a:lnTo>
                  <a:lnTo>
                    <a:pt x="153" y="539"/>
                  </a:lnTo>
                  <a:lnTo>
                    <a:pt x="154" y="543"/>
                  </a:lnTo>
                  <a:lnTo>
                    <a:pt x="154" y="547"/>
                  </a:lnTo>
                  <a:lnTo>
                    <a:pt x="154" y="549"/>
                  </a:lnTo>
                  <a:lnTo>
                    <a:pt x="152" y="547"/>
                  </a:lnTo>
                  <a:lnTo>
                    <a:pt x="152" y="549"/>
                  </a:lnTo>
                  <a:lnTo>
                    <a:pt x="151" y="549"/>
                  </a:lnTo>
                  <a:lnTo>
                    <a:pt x="151" y="545"/>
                  </a:lnTo>
                  <a:lnTo>
                    <a:pt x="150" y="549"/>
                  </a:lnTo>
                  <a:lnTo>
                    <a:pt x="148" y="549"/>
                  </a:lnTo>
                  <a:lnTo>
                    <a:pt x="151" y="550"/>
                  </a:lnTo>
                  <a:lnTo>
                    <a:pt x="152" y="550"/>
                  </a:lnTo>
                  <a:lnTo>
                    <a:pt x="154" y="552"/>
                  </a:lnTo>
                  <a:lnTo>
                    <a:pt x="155" y="554"/>
                  </a:lnTo>
                  <a:lnTo>
                    <a:pt x="153" y="558"/>
                  </a:lnTo>
                  <a:lnTo>
                    <a:pt x="151" y="562"/>
                  </a:lnTo>
                  <a:lnTo>
                    <a:pt x="152" y="562"/>
                  </a:lnTo>
                  <a:lnTo>
                    <a:pt x="154" y="564"/>
                  </a:lnTo>
                  <a:lnTo>
                    <a:pt x="153" y="564"/>
                  </a:lnTo>
                  <a:lnTo>
                    <a:pt x="150" y="564"/>
                  </a:lnTo>
                  <a:lnTo>
                    <a:pt x="147" y="562"/>
                  </a:lnTo>
                  <a:lnTo>
                    <a:pt x="145" y="560"/>
                  </a:lnTo>
                  <a:lnTo>
                    <a:pt x="146" y="564"/>
                  </a:lnTo>
                  <a:lnTo>
                    <a:pt x="144" y="562"/>
                  </a:lnTo>
                  <a:lnTo>
                    <a:pt x="145" y="564"/>
                  </a:lnTo>
                  <a:lnTo>
                    <a:pt x="142" y="565"/>
                  </a:lnTo>
                  <a:lnTo>
                    <a:pt x="143" y="567"/>
                  </a:lnTo>
                  <a:lnTo>
                    <a:pt x="143" y="569"/>
                  </a:lnTo>
                  <a:lnTo>
                    <a:pt x="143" y="571"/>
                  </a:lnTo>
                  <a:lnTo>
                    <a:pt x="144" y="571"/>
                  </a:lnTo>
                  <a:lnTo>
                    <a:pt x="144" y="573"/>
                  </a:lnTo>
                  <a:lnTo>
                    <a:pt x="146" y="571"/>
                  </a:lnTo>
                  <a:lnTo>
                    <a:pt x="147" y="573"/>
                  </a:lnTo>
                  <a:lnTo>
                    <a:pt x="150" y="571"/>
                  </a:lnTo>
                  <a:lnTo>
                    <a:pt x="153" y="569"/>
                  </a:lnTo>
                  <a:lnTo>
                    <a:pt x="155" y="569"/>
                  </a:lnTo>
                  <a:lnTo>
                    <a:pt x="155" y="573"/>
                  </a:lnTo>
                  <a:lnTo>
                    <a:pt x="155" y="577"/>
                  </a:lnTo>
                  <a:lnTo>
                    <a:pt x="154" y="579"/>
                  </a:lnTo>
                  <a:lnTo>
                    <a:pt x="152" y="580"/>
                  </a:lnTo>
                  <a:lnTo>
                    <a:pt x="152" y="582"/>
                  </a:lnTo>
                  <a:lnTo>
                    <a:pt x="155" y="579"/>
                  </a:lnTo>
                  <a:lnTo>
                    <a:pt x="156" y="577"/>
                  </a:lnTo>
                  <a:lnTo>
                    <a:pt x="157" y="579"/>
                  </a:lnTo>
                  <a:lnTo>
                    <a:pt x="158" y="577"/>
                  </a:lnTo>
                  <a:lnTo>
                    <a:pt x="159" y="580"/>
                  </a:lnTo>
                  <a:lnTo>
                    <a:pt x="159" y="582"/>
                  </a:lnTo>
                  <a:lnTo>
                    <a:pt x="160" y="584"/>
                  </a:lnTo>
                  <a:lnTo>
                    <a:pt x="160" y="586"/>
                  </a:lnTo>
                  <a:lnTo>
                    <a:pt x="161" y="590"/>
                  </a:lnTo>
                  <a:lnTo>
                    <a:pt x="160" y="590"/>
                  </a:lnTo>
                  <a:lnTo>
                    <a:pt x="159" y="590"/>
                  </a:lnTo>
                  <a:lnTo>
                    <a:pt x="158" y="594"/>
                  </a:lnTo>
                  <a:lnTo>
                    <a:pt x="157" y="592"/>
                  </a:lnTo>
                  <a:lnTo>
                    <a:pt x="155" y="595"/>
                  </a:lnTo>
                  <a:lnTo>
                    <a:pt x="153" y="599"/>
                  </a:lnTo>
                  <a:lnTo>
                    <a:pt x="153" y="595"/>
                  </a:lnTo>
                  <a:lnTo>
                    <a:pt x="152" y="599"/>
                  </a:lnTo>
                  <a:lnTo>
                    <a:pt x="152" y="601"/>
                  </a:lnTo>
                  <a:lnTo>
                    <a:pt x="151" y="603"/>
                  </a:lnTo>
                  <a:lnTo>
                    <a:pt x="151" y="607"/>
                  </a:lnTo>
                  <a:lnTo>
                    <a:pt x="150" y="607"/>
                  </a:lnTo>
                  <a:lnTo>
                    <a:pt x="150" y="605"/>
                  </a:lnTo>
                  <a:lnTo>
                    <a:pt x="151" y="601"/>
                  </a:lnTo>
                  <a:lnTo>
                    <a:pt x="149" y="599"/>
                  </a:lnTo>
                  <a:lnTo>
                    <a:pt x="149" y="597"/>
                  </a:lnTo>
                  <a:lnTo>
                    <a:pt x="148" y="597"/>
                  </a:lnTo>
                  <a:lnTo>
                    <a:pt x="147" y="601"/>
                  </a:lnTo>
                  <a:lnTo>
                    <a:pt x="146" y="603"/>
                  </a:lnTo>
                  <a:lnTo>
                    <a:pt x="147" y="607"/>
                  </a:lnTo>
                  <a:lnTo>
                    <a:pt x="148" y="605"/>
                  </a:lnTo>
                  <a:lnTo>
                    <a:pt x="149" y="607"/>
                  </a:lnTo>
                  <a:lnTo>
                    <a:pt x="146" y="616"/>
                  </a:lnTo>
                  <a:lnTo>
                    <a:pt x="146" y="622"/>
                  </a:lnTo>
                  <a:lnTo>
                    <a:pt x="146" y="625"/>
                  </a:lnTo>
                  <a:lnTo>
                    <a:pt x="144" y="625"/>
                  </a:lnTo>
                  <a:lnTo>
                    <a:pt x="144" y="620"/>
                  </a:lnTo>
                  <a:lnTo>
                    <a:pt x="144" y="625"/>
                  </a:lnTo>
                  <a:lnTo>
                    <a:pt x="142" y="627"/>
                  </a:lnTo>
                  <a:lnTo>
                    <a:pt x="141" y="629"/>
                  </a:lnTo>
                  <a:lnTo>
                    <a:pt x="140" y="631"/>
                  </a:lnTo>
                  <a:lnTo>
                    <a:pt x="139" y="635"/>
                  </a:lnTo>
                  <a:lnTo>
                    <a:pt x="137" y="637"/>
                  </a:lnTo>
                  <a:lnTo>
                    <a:pt x="137" y="642"/>
                  </a:lnTo>
                  <a:lnTo>
                    <a:pt x="135" y="644"/>
                  </a:lnTo>
                  <a:lnTo>
                    <a:pt x="134" y="640"/>
                  </a:lnTo>
                  <a:lnTo>
                    <a:pt x="136" y="637"/>
                  </a:lnTo>
                  <a:lnTo>
                    <a:pt x="137" y="633"/>
                  </a:lnTo>
                  <a:lnTo>
                    <a:pt x="139" y="629"/>
                  </a:lnTo>
                  <a:lnTo>
                    <a:pt x="139" y="625"/>
                  </a:lnTo>
                  <a:lnTo>
                    <a:pt x="137" y="629"/>
                  </a:lnTo>
                  <a:lnTo>
                    <a:pt x="138" y="623"/>
                  </a:lnTo>
                  <a:lnTo>
                    <a:pt x="136" y="625"/>
                  </a:lnTo>
                  <a:lnTo>
                    <a:pt x="135" y="627"/>
                  </a:lnTo>
                  <a:lnTo>
                    <a:pt x="134" y="625"/>
                  </a:lnTo>
                  <a:lnTo>
                    <a:pt x="133" y="625"/>
                  </a:lnTo>
                  <a:lnTo>
                    <a:pt x="131" y="623"/>
                  </a:lnTo>
                  <a:lnTo>
                    <a:pt x="130" y="622"/>
                  </a:lnTo>
                  <a:lnTo>
                    <a:pt x="129" y="622"/>
                  </a:lnTo>
                  <a:lnTo>
                    <a:pt x="129" y="623"/>
                  </a:lnTo>
                  <a:lnTo>
                    <a:pt x="133" y="625"/>
                  </a:lnTo>
                  <a:lnTo>
                    <a:pt x="133" y="629"/>
                  </a:lnTo>
                  <a:lnTo>
                    <a:pt x="132" y="629"/>
                  </a:lnTo>
                  <a:lnTo>
                    <a:pt x="131" y="633"/>
                  </a:lnTo>
                  <a:lnTo>
                    <a:pt x="133" y="637"/>
                  </a:lnTo>
                  <a:lnTo>
                    <a:pt x="130" y="640"/>
                  </a:lnTo>
                  <a:lnTo>
                    <a:pt x="129" y="644"/>
                  </a:lnTo>
                  <a:lnTo>
                    <a:pt x="128" y="652"/>
                  </a:lnTo>
                  <a:lnTo>
                    <a:pt x="128" y="659"/>
                  </a:lnTo>
                  <a:lnTo>
                    <a:pt x="129" y="661"/>
                  </a:lnTo>
                  <a:lnTo>
                    <a:pt x="128" y="665"/>
                  </a:lnTo>
                  <a:lnTo>
                    <a:pt x="127" y="668"/>
                  </a:lnTo>
                  <a:lnTo>
                    <a:pt x="126" y="668"/>
                  </a:lnTo>
                  <a:lnTo>
                    <a:pt x="126" y="672"/>
                  </a:lnTo>
                  <a:lnTo>
                    <a:pt x="125" y="670"/>
                  </a:lnTo>
                  <a:lnTo>
                    <a:pt x="126" y="666"/>
                  </a:lnTo>
                  <a:lnTo>
                    <a:pt x="126" y="663"/>
                  </a:lnTo>
                  <a:lnTo>
                    <a:pt x="127" y="659"/>
                  </a:lnTo>
                  <a:lnTo>
                    <a:pt x="127" y="655"/>
                  </a:lnTo>
                  <a:lnTo>
                    <a:pt x="126" y="648"/>
                  </a:lnTo>
                  <a:lnTo>
                    <a:pt x="124" y="644"/>
                  </a:lnTo>
                  <a:lnTo>
                    <a:pt x="121" y="644"/>
                  </a:lnTo>
                  <a:lnTo>
                    <a:pt x="116" y="644"/>
                  </a:lnTo>
                  <a:lnTo>
                    <a:pt x="113" y="640"/>
                  </a:lnTo>
                  <a:lnTo>
                    <a:pt x="112" y="640"/>
                  </a:lnTo>
                  <a:lnTo>
                    <a:pt x="112" y="644"/>
                  </a:lnTo>
                  <a:lnTo>
                    <a:pt x="114" y="646"/>
                  </a:lnTo>
                  <a:lnTo>
                    <a:pt x="118" y="646"/>
                  </a:lnTo>
                  <a:lnTo>
                    <a:pt x="118" y="650"/>
                  </a:lnTo>
                  <a:lnTo>
                    <a:pt x="119" y="652"/>
                  </a:lnTo>
                  <a:lnTo>
                    <a:pt x="118" y="655"/>
                  </a:lnTo>
                  <a:lnTo>
                    <a:pt x="119" y="657"/>
                  </a:lnTo>
                  <a:lnTo>
                    <a:pt x="116" y="659"/>
                  </a:lnTo>
                  <a:lnTo>
                    <a:pt x="118" y="661"/>
                  </a:lnTo>
                  <a:lnTo>
                    <a:pt x="115" y="665"/>
                  </a:lnTo>
                  <a:lnTo>
                    <a:pt x="115" y="668"/>
                  </a:lnTo>
                  <a:lnTo>
                    <a:pt x="112" y="665"/>
                  </a:lnTo>
                  <a:lnTo>
                    <a:pt x="111" y="663"/>
                  </a:lnTo>
                  <a:lnTo>
                    <a:pt x="109" y="668"/>
                  </a:lnTo>
                  <a:lnTo>
                    <a:pt x="107" y="668"/>
                  </a:lnTo>
                  <a:lnTo>
                    <a:pt x="106" y="668"/>
                  </a:lnTo>
                  <a:lnTo>
                    <a:pt x="103" y="672"/>
                  </a:lnTo>
                  <a:lnTo>
                    <a:pt x="103" y="674"/>
                  </a:lnTo>
                  <a:lnTo>
                    <a:pt x="104" y="678"/>
                  </a:lnTo>
                  <a:lnTo>
                    <a:pt x="103" y="685"/>
                  </a:lnTo>
                  <a:lnTo>
                    <a:pt x="104" y="687"/>
                  </a:lnTo>
                  <a:lnTo>
                    <a:pt x="103" y="689"/>
                  </a:lnTo>
                  <a:lnTo>
                    <a:pt x="102" y="691"/>
                  </a:lnTo>
                  <a:lnTo>
                    <a:pt x="101" y="693"/>
                  </a:lnTo>
                  <a:lnTo>
                    <a:pt x="101" y="687"/>
                  </a:lnTo>
                  <a:lnTo>
                    <a:pt x="102" y="683"/>
                  </a:lnTo>
                  <a:lnTo>
                    <a:pt x="101" y="680"/>
                  </a:lnTo>
                  <a:lnTo>
                    <a:pt x="100" y="680"/>
                  </a:lnTo>
                  <a:lnTo>
                    <a:pt x="101" y="681"/>
                  </a:lnTo>
                  <a:lnTo>
                    <a:pt x="100" y="683"/>
                  </a:lnTo>
                  <a:lnTo>
                    <a:pt x="99" y="685"/>
                  </a:lnTo>
                  <a:lnTo>
                    <a:pt x="100" y="685"/>
                  </a:lnTo>
                  <a:lnTo>
                    <a:pt x="100" y="689"/>
                  </a:lnTo>
                  <a:lnTo>
                    <a:pt x="99" y="689"/>
                  </a:lnTo>
                  <a:lnTo>
                    <a:pt x="89" y="680"/>
                  </a:lnTo>
                  <a:lnTo>
                    <a:pt x="79" y="625"/>
                  </a:lnTo>
                  <a:lnTo>
                    <a:pt x="83" y="610"/>
                  </a:lnTo>
                  <a:lnTo>
                    <a:pt x="82" y="607"/>
                  </a:lnTo>
                  <a:lnTo>
                    <a:pt x="79" y="607"/>
                  </a:lnTo>
                  <a:lnTo>
                    <a:pt x="76" y="584"/>
                  </a:lnTo>
                  <a:lnTo>
                    <a:pt x="71" y="575"/>
                  </a:lnTo>
                  <a:lnTo>
                    <a:pt x="71" y="569"/>
                  </a:lnTo>
                  <a:lnTo>
                    <a:pt x="66" y="564"/>
                  </a:lnTo>
                  <a:lnTo>
                    <a:pt x="64" y="558"/>
                  </a:lnTo>
                  <a:lnTo>
                    <a:pt x="68" y="543"/>
                  </a:lnTo>
                  <a:lnTo>
                    <a:pt x="64" y="539"/>
                  </a:lnTo>
                  <a:lnTo>
                    <a:pt x="54" y="545"/>
                  </a:lnTo>
                  <a:lnTo>
                    <a:pt x="49" y="552"/>
                  </a:lnTo>
                  <a:lnTo>
                    <a:pt x="47" y="552"/>
                  </a:lnTo>
                  <a:lnTo>
                    <a:pt x="45" y="537"/>
                  </a:lnTo>
                  <a:lnTo>
                    <a:pt x="41" y="535"/>
                  </a:lnTo>
                  <a:lnTo>
                    <a:pt x="37" y="524"/>
                  </a:lnTo>
                  <a:lnTo>
                    <a:pt x="39" y="519"/>
                  </a:lnTo>
                  <a:lnTo>
                    <a:pt x="38" y="515"/>
                  </a:lnTo>
                  <a:lnTo>
                    <a:pt x="36" y="515"/>
                  </a:lnTo>
                  <a:lnTo>
                    <a:pt x="34" y="522"/>
                  </a:lnTo>
                  <a:lnTo>
                    <a:pt x="31" y="528"/>
                  </a:lnTo>
                  <a:lnTo>
                    <a:pt x="28" y="526"/>
                  </a:lnTo>
                  <a:lnTo>
                    <a:pt x="29" y="522"/>
                  </a:lnTo>
                  <a:lnTo>
                    <a:pt x="25" y="519"/>
                  </a:lnTo>
                  <a:lnTo>
                    <a:pt x="22" y="521"/>
                  </a:lnTo>
                  <a:lnTo>
                    <a:pt x="14" y="519"/>
                  </a:lnTo>
                  <a:lnTo>
                    <a:pt x="13" y="513"/>
                  </a:lnTo>
                  <a:lnTo>
                    <a:pt x="2" y="511"/>
                  </a:lnTo>
                  <a:lnTo>
                    <a:pt x="2" y="504"/>
                  </a:lnTo>
                  <a:lnTo>
                    <a:pt x="4" y="504"/>
                  </a:lnTo>
                  <a:lnTo>
                    <a:pt x="2" y="496"/>
                  </a:lnTo>
                  <a:lnTo>
                    <a:pt x="5" y="494"/>
                  </a:lnTo>
                  <a:lnTo>
                    <a:pt x="5" y="491"/>
                  </a:lnTo>
                  <a:lnTo>
                    <a:pt x="3" y="487"/>
                  </a:lnTo>
                  <a:lnTo>
                    <a:pt x="0" y="476"/>
                  </a:lnTo>
                  <a:close/>
                </a:path>
              </a:pathLst>
            </a:custGeom>
            <a:solidFill>
              <a:srgbClr val="9DB6E3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82D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pic>
          <p:nvPicPr>
            <p:cNvPr id="74" name="Picture 233" descr="重庆"/>
            <p:cNvPicPr>
              <a:picLocks noChangeAspect="1" noChangeArrowheads="1"/>
            </p:cNvPicPr>
            <p:nvPr/>
          </p:nvPicPr>
          <p:blipFill>
            <a:blip r:embed="rId2" cstate="email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6" y="2297"/>
              <a:ext cx="473" cy="425"/>
            </a:xfrm>
            <a:prstGeom prst="rect">
              <a:avLst/>
            </a:prstGeom>
            <a:solidFill>
              <a:srgbClr val="9DB6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Freeform 234"/>
            <p:cNvSpPr>
              <a:spLocks/>
            </p:cNvSpPr>
            <p:nvPr/>
          </p:nvSpPr>
          <p:spPr bwMode="auto">
            <a:xfrm>
              <a:off x="2115" y="1688"/>
              <a:ext cx="423" cy="678"/>
            </a:xfrm>
            <a:custGeom>
              <a:avLst/>
              <a:gdLst>
                <a:gd name="T0" fmla="*/ 59 w 367"/>
                <a:gd name="T1" fmla="*/ 116 h 1131"/>
                <a:gd name="T2" fmla="*/ 82 w 367"/>
                <a:gd name="T3" fmla="*/ 110 h 1131"/>
                <a:gd name="T4" fmla="*/ 128 w 367"/>
                <a:gd name="T5" fmla="*/ 112 h 1131"/>
                <a:gd name="T6" fmla="*/ 131 w 367"/>
                <a:gd name="T7" fmla="*/ 98 h 1131"/>
                <a:gd name="T8" fmla="*/ 122 w 367"/>
                <a:gd name="T9" fmla="*/ 93 h 1131"/>
                <a:gd name="T10" fmla="*/ 126 w 367"/>
                <a:gd name="T11" fmla="*/ 86 h 1131"/>
                <a:gd name="T12" fmla="*/ 199 w 367"/>
                <a:gd name="T13" fmla="*/ 86 h 1131"/>
                <a:gd name="T14" fmla="*/ 273 w 367"/>
                <a:gd name="T15" fmla="*/ 84 h 1131"/>
                <a:gd name="T16" fmla="*/ 317 w 367"/>
                <a:gd name="T17" fmla="*/ 79 h 1131"/>
                <a:gd name="T18" fmla="*/ 363 w 367"/>
                <a:gd name="T19" fmla="*/ 67 h 1131"/>
                <a:gd name="T20" fmla="*/ 312 w 367"/>
                <a:gd name="T21" fmla="*/ 55 h 1131"/>
                <a:gd name="T22" fmla="*/ 244 w 367"/>
                <a:gd name="T23" fmla="*/ 50 h 1131"/>
                <a:gd name="T24" fmla="*/ 229 w 367"/>
                <a:gd name="T25" fmla="*/ 44 h 1131"/>
                <a:gd name="T26" fmla="*/ 224 w 367"/>
                <a:gd name="T27" fmla="*/ 38 h 1131"/>
                <a:gd name="T28" fmla="*/ 234 w 367"/>
                <a:gd name="T29" fmla="*/ 34 h 1131"/>
                <a:gd name="T30" fmla="*/ 263 w 367"/>
                <a:gd name="T31" fmla="*/ 31 h 1131"/>
                <a:gd name="T32" fmla="*/ 363 w 367"/>
                <a:gd name="T33" fmla="*/ 35 h 1131"/>
                <a:gd name="T34" fmla="*/ 438 w 367"/>
                <a:gd name="T35" fmla="*/ 17 h 1131"/>
                <a:gd name="T36" fmla="*/ 530 w 367"/>
                <a:gd name="T37" fmla="*/ 3 h 1131"/>
                <a:gd name="T38" fmla="*/ 634 w 367"/>
                <a:gd name="T39" fmla="*/ 0 h 1131"/>
                <a:gd name="T40" fmla="*/ 636 w 367"/>
                <a:gd name="T41" fmla="*/ 8 h 1131"/>
                <a:gd name="T42" fmla="*/ 615 w 367"/>
                <a:gd name="T43" fmla="*/ 15 h 1131"/>
                <a:gd name="T44" fmla="*/ 611 w 367"/>
                <a:gd name="T45" fmla="*/ 20 h 1131"/>
                <a:gd name="T46" fmla="*/ 590 w 367"/>
                <a:gd name="T47" fmla="*/ 23 h 1131"/>
                <a:gd name="T48" fmla="*/ 569 w 367"/>
                <a:gd name="T49" fmla="*/ 26 h 1131"/>
                <a:gd name="T50" fmla="*/ 572 w 367"/>
                <a:gd name="T51" fmla="*/ 30 h 1131"/>
                <a:gd name="T52" fmla="*/ 590 w 367"/>
                <a:gd name="T53" fmla="*/ 35 h 1131"/>
                <a:gd name="T54" fmla="*/ 600 w 367"/>
                <a:gd name="T55" fmla="*/ 37 h 1131"/>
                <a:gd name="T56" fmla="*/ 590 w 367"/>
                <a:gd name="T57" fmla="*/ 41 h 1131"/>
                <a:gd name="T58" fmla="*/ 574 w 367"/>
                <a:gd name="T59" fmla="*/ 44 h 1131"/>
                <a:gd name="T60" fmla="*/ 556 w 367"/>
                <a:gd name="T61" fmla="*/ 47 h 1131"/>
                <a:gd name="T62" fmla="*/ 562 w 367"/>
                <a:gd name="T63" fmla="*/ 50 h 1131"/>
                <a:gd name="T64" fmla="*/ 564 w 367"/>
                <a:gd name="T65" fmla="*/ 53 h 1131"/>
                <a:gd name="T66" fmla="*/ 569 w 367"/>
                <a:gd name="T67" fmla="*/ 57 h 1131"/>
                <a:gd name="T68" fmla="*/ 581 w 367"/>
                <a:gd name="T69" fmla="*/ 75 h 1131"/>
                <a:gd name="T70" fmla="*/ 551 w 367"/>
                <a:gd name="T71" fmla="*/ 83 h 1131"/>
                <a:gd name="T72" fmla="*/ 541 w 367"/>
                <a:gd name="T73" fmla="*/ 89 h 1131"/>
                <a:gd name="T74" fmla="*/ 554 w 367"/>
                <a:gd name="T75" fmla="*/ 94 h 1131"/>
                <a:gd name="T76" fmla="*/ 564 w 367"/>
                <a:gd name="T77" fmla="*/ 98 h 1131"/>
                <a:gd name="T78" fmla="*/ 577 w 367"/>
                <a:gd name="T79" fmla="*/ 103 h 1131"/>
                <a:gd name="T80" fmla="*/ 577 w 367"/>
                <a:gd name="T81" fmla="*/ 106 h 1131"/>
                <a:gd name="T82" fmla="*/ 603 w 367"/>
                <a:gd name="T83" fmla="*/ 110 h 1131"/>
                <a:gd name="T84" fmla="*/ 624 w 367"/>
                <a:gd name="T85" fmla="*/ 117 h 1131"/>
                <a:gd name="T86" fmla="*/ 594 w 367"/>
                <a:gd name="T87" fmla="*/ 120 h 1131"/>
                <a:gd name="T88" fmla="*/ 574 w 367"/>
                <a:gd name="T89" fmla="*/ 118 h 1131"/>
                <a:gd name="T90" fmla="*/ 515 w 367"/>
                <a:gd name="T91" fmla="*/ 119 h 1131"/>
                <a:gd name="T92" fmla="*/ 473 w 367"/>
                <a:gd name="T93" fmla="*/ 118 h 1131"/>
                <a:gd name="T94" fmla="*/ 450 w 367"/>
                <a:gd name="T95" fmla="*/ 120 h 1131"/>
                <a:gd name="T96" fmla="*/ 490 w 367"/>
                <a:gd name="T97" fmla="*/ 124 h 1131"/>
                <a:gd name="T98" fmla="*/ 524 w 367"/>
                <a:gd name="T99" fmla="*/ 126 h 1131"/>
                <a:gd name="T100" fmla="*/ 522 w 367"/>
                <a:gd name="T101" fmla="*/ 129 h 1131"/>
                <a:gd name="T102" fmla="*/ 493 w 367"/>
                <a:gd name="T103" fmla="*/ 131 h 1131"/>
                <a:gd name="T104" fmla="*/ 460 w 367"/>
                <a:gd name="T105" fmla="*/ 133 h 1131"/>
                <a:gd name="T106" fmla="*/ 462 w 367"/>
                <a:gd name="T107" fmla="*/ 138 h 1131"/>
                <a:gd name="T108" fmla="*/ 464 w 367"/>
                <a:gd name="T109" fmla="*/ 142 h 1131"/>
                <a:gd name="T110" fmla="*/ 464 w 367"/>
                <a:gd name="T111" fmla="*/ 146 h 1131"/>
                <a:gd name="T112" fmla="*/ 391 w 367"/>
                <a:gd name="T113" fmla="*/ 140 h 1131"/>
                <a:gd name="T114" fmla="*/ 287 w 367"/>
                <a:gd name="T115" fmla="*/ 138 h 1131"/>
                <a:gd name="T116" fmla="*/ 220 w 367"/>
                <a:gd name="T117" fmla="*/ 130 h 1131"/>
                <a:gd name="T118" fmla="*/ 114 w 367"/>
                <a:gd name="T119" fmla="*/ 128 h 1131"/>
                <a:gd name="T120" fmla="*/ 46 w 367"/>
                <a:gd name="T121" fmla="*/ 124 h 113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67" h="1131">
                  <a:moveTo>
                    <a:pt x="0" y="945"/>
                  </a:moveTo>
                  <a:lnTo>
                    <a:pt x="6" y="945"/>
                  </a:lnTo>
                  <a:lnTo>
                    <a:pt x="11" y="953"/>
                  </a:lnTo>
                  <a:lnTo>
                    <a:pt x="29" y="941"/>
                  </a:lnTo>
                  <a:lnTo>
                    <a:pt x="33" y="910"/>
                  </a:lnTo>
                  <a:lnTo>
                    <a:pt x="35" y="913"/>
                  </a:lnTo>
                  <a:lnTo>
                    <a:pt x="33" y="900"/>
                  </a:lnTo>
                  <a:lnTo>
                    <a:pt x="29" y="900"/>
                  </a:lnTo>
                  <a:lnTo>
                    <a:pt x="23" y="893"/>
                  </a:lnTo>
                  <a:lnTo>
                    <a:pt x="21" y="878"/>
                  </a:lnTo>
                  <a:lnTo>
                    <a:pt x="25" y="882"/>
                  </a:lnTo>
                  <a:lnTo>
                    <a:pt x="29" y="863"/>
                  </a:lnTo>
                  <a:lnTo>
                    <a:pt x="37" y="848"/>
                  </a:lnTo>
                  <a:lnTo>
                    <a:pt x="47" y="850"/>
                  </a:lnTo>
                  <a:lnTo>
                    <a:pt x="49" y="855"/>
                  </a:lnTo>
                  <a:lnTo>
                    <a:pt x="52" y="857"/>
                  </a:lnTo>
                  <a:lnTo>
                    <a:pt x="57" y="852"/>
                  </a:lnTo>
                  <a:lnTo>
                    <a:pt x="67" y="850"/>
                  </a:lnTo>
                  <a:lnTo>
                    <a:pt x="68" y="861"/>
                  </a:lnTo>
                  <a:lnTo>
                    <a:pt x="70" y="861"/>
                  </a:lnTo>
                  <a:lnTo>
                    <a:pt x="72" y="865"/>
                  </a:lnTo>
                  <a:lnTo>
                    <a:pt x="76" y="848"/>
                  </a:lnTo>
                  <a:lnTo>
                    <a:pt x="70" y="835"/>
                  </a:lnTo>
                  <a:lnTo>
                    <a:pt x="69" y="816"/>
                  </a:lnTo>
                  <a:lnTo>
                    <a:pt x="66" y="810"/>
                  </a:lnTo>
                  <a:lnTo>
                    <a:pt x="73" y="777"/>
                  </a:lnTo>
                  <a:lnTo>
                    <a:pt x="76" y="777"/>
                  </a:lnTo>
                  <a:lnTo>
                    <a:pt x="75" y="762"/>
                  </a:lnTo>
                  <a:lnTo>
                    <a:pt x="68" y="754"/>
                  </a:lnTo>
                  <a:lnTo>
                    <a:pt x="70" y="749"/>
                  </a:lnTo>
                  <a:lnTo>
                    <a:pt x="79" y="756"/>
                  </a:lnTo>
                  <a:lnTo>
                    <a:pt x="82" y="747"/>
                  </a:lnTo>
                  <a:lnTo>
                    <a:pt x="82" y="739"/>
                  </a:lnTo>
                  <a:lnTo>
                    <a:pt x="78" y="728"/>
                  </a:lnTo>
                  <a:lnTo>
                    <a:pt x="69" y="717"/>
                  </a:lnTo>
                  <a:lnTo>
                    <a:pt x="59" y="719"/>
                  </a:lnTo>
                  <a:lnTo>
                    <a:pt x="58" y="706"/>
                  </a:lnTo>
                  <a:lnTo>
                    <a:pt x="68" y="696"/>
                  </a:lnTo>
                  <a:lnTo>
                    <a:pt x="67" y="693"/>
                  </a:lnTo>
                  <a:lnTo>
                    <a:pt x="73" y="681"/>
                  </a:lnTo>
                  <a:lnTo>
                    <a:pt x="74" y="668"/>
                  </a:lnTo>
                  <a:lnTo>
                    <a:pt x="71" y="663"/>
                  </a:lnTo>
                  <a:lnTo>
                    <a:pt x="70" y="646"/>
                  </a:lnTo>
                  <a:lnTo>
                    <a:pt x="74" y="635"/>
                  </a:lnTo>
                  <a:lnTo>
                    <a:pt x="96" y="635"/>
                  </a:lnTo>
                  <a:lnTo>
                    <a:pt x="106" y="646"/>
                  </a:lnTo>
                  <a:lnTo>
                    <a:pt x="107" y="653"/>
                  </a:lnTo>
                  <a:lnTo>
                    <a:pt x="112" y="657"/>
                  </a:lnTo>
                  <a:lnTo>
                    <a:pt x="113" y="664"/>
                  </a:lnTo>
                  <a:lnTo>
                    <a:pt x="119" y="663"/>
                  </a:lnTo>
                  <a:lnTo>
                    <a:pt x="121" y="657"/>
                  </a:lnTo>
                  <a:lnTo>
                    <a:pt x="135" y="663"/>
                  </a:lnTo>
                  <a:lnTo>
                    <a:pt x="139" y="653"/>
                  </a:lnTo>
                  <a:lnTo>
                    <a:pt x="144" y="659"/>
                  </a:lnTo>
                  <a:lnTo>
                    <a:pt x="155" y="653"/>
                  </a:lnTo>
                  <a:lnTo>
                    <a:pt x="155" y="648"/>
                  </a:lnTo>
                  <a:lnTo>
                    <a:pt x="149" y="638"/>
                  </a:lnTo>
                  <a:lnTo>
                    <a:pt x="145" y="616"/>
                  </a:lnTo>
                  <a:lnTo>
                    <a:pt x="150" y="616"/>
                  </a:lnTo>
                  <a:lnTo>
                    <a:pt x="151" y="608"/>
                  </a:lnTo>
                  <a:lnTo>
                    <a:pt x="166" y="618"/>
                  </a:lnTo>
                  <a:lnTo>
                    <a:pt x="178" y="610"/>
                  </a:lnTo>
                  <a:lnTo>
                    <a:pt x="180" y="612"/>
                  </a:lnTo>
                  <a:lnTo>
                    <a:pt x="195" y="612"/>
                  </a:lnTo>
                  <a:lnTo>
                    <a:pt x="203" y="601"/>
                  </a:lnTo>
                  <a:lnTo>
                    <a:pt x="205" y="592"/>
                  </a:lnTo>
                  <a:lnTo>
                    <a:pt x="204" y="573"/>
                  </a:lnTo>
                  <a:lnTo>
                    <a:pt x="200" y="565"/>
                  </a:lnTo>
                  <a:lnTo>
                    <a:pt x="202" y="519"/>
                  </a:lnTo>
                  <a:lnTo>
                    <a:pt x="206" y="517"/>
                  </a:lnTo>
                  <a:lnTo>
                    <a:pt x="207" y="455"/>
                  </a:lnTo>
                  <a:lnTo>
                    <a:pt x="199" y="442"/>
                  </a:lnTo>
                  <a:lnTo>
                    <a:pt x="195" y="449"/>
                  </a:lnTo>
                  <a:lnTo>
                    <a:pt x="188" y="432"/>
                  </a:lnTo>
                  <a:lnTo>
                    <a:pt x="183" y="429"/>
                  </a:lnTo>
                  <a:lnTo>
                    <a:pt x="179" y="423"/>
                  </a:lnTo>
                  <a:lnTo>
                    <a:pt x="177" y="429"/>
                  </a:lnTo>
                  <a:lnTo>
                    <a:pt x="169" y="421"/>
                  </a:lnTo>
                  <a:lnTo>
                    <a:pt x="169" y="414"/>
                  </a:lnTo>
                  <a:lnTo>
                    <a:pt x="165" y="414"/>
                  </a:lnTo>
                  <a:lnTo>
                    <a:pt x="161" y="404"/>
                  </a:lnTo>
                  <a:lnTo>
                    <a:pt x="148" y="391"/>
                  </a:lnTo>
                  <a:lnTo>
                    <a:pt x="140" y="391"/>
                  </a:lnTo>
                  <a:lnTo>
                    <a:pt x="139" y="384"/>
                  </a:lnTo>
                  <a:lnTo>
                    <a:pt x="126" y="376"/>
                  </a:lnTo>
                  <a:lnTo>
                    <a:pt x="124" y="354"/>
                  </a:lnTo>
                  <a:lnTo>
                    <a:pt x="126" y="352"/>
                  </a:lnTo>
                  <a:lnTo>
                    <a:pt x="126" y="346"/>
                  </a:lnTo>
                  <a:lnTo>
                    <a:pt x="128" y="350"/>
                  </a:lnTo>
                  <a:lnTo>
                    <a:pt x="130" y="346"/>
                  </a:lnTo>
                  <a:lnTo>
                    <a:pt x="130" y="341"/>
                  </a:lnTo>
                  <a:lnTo>
                    <a:pt x="126" y="333"/>
                  </a:lnTo>
                  <a:lnTo>
                    <a:pt x="127" y="331"/>
                  </a:lnTo>
                  <a:lnTo>
                    <a:pt x="128" y="329"/>
                  </a:lnTo>
                  <a:lnTo>
                    <a:pt x="125" y="320"/>
                  </a:lnTo>
                  <a:lnTo>
                    <a:pt x="125" y="313"/>
                  </a:lnTo>
                  <a:lnTo>
                    <a:pt x="126" y="309"/>
                  </a:lnTo>
                  <a:lnTo>
                    <a:pt x="127" y="294"/>
                  </a:lnTo>
                  <a:lnTo>
                    <a:pt x="131" y="290"/>
                  </a:lnTo>
                  <a:lnTo>
                    <a:pt x="132" y="286"/>
                  </a:lnTo>
                  <a:lnTo>
                    <a:pt x="131" y="283"/>
                  </a:lnTo>
                  <a:lnTo>
                    <a:pt x="128" y="277"/>
                  </a:lnTo>
                  <a:lnTo>
                    <a:pt x="131" y="275"/>
                  </a:lnTo>
                  <a:lnTo>
                    <a:pt x="132" y="271"/>
                  </a:lnTo>
                  <a:lnTo>
                    <a:pt x="133" y="266"/>
                  </a:lnTo>
                  <a:lnTo>
                    <a:pt x="137" y="266"/>
                  </a:lnTo>
                  <a:lnTo>
                    <a:pt x="139" y="264"/>
                  </a:lnTo>
                  <a:lnTo>
                    <a:pt x="139" y="256"/>
                  </a:lnTo>
                  <a:lnTo>
                    <a:pt x="144" y="253"/>
                  </a:lnTo>
                  <a:lnTo>
                    <a:pt x="147" y="253"/>
                  </a:lnTo>
                  <a:lnTo>
                    <a:pt x="149" y="247"/>
                  </a:lnTo>
                  <a:lnTo>
                    <a:pt x="149" y="240"/>
                  </a:lnTo>
                  <a:lnTo>
                    <a:pt x="169" y="253"/>
                  </a:lnTo>
                  <a:lnTo>
                    <a:pt x="173" y="273"/>
                  </a:lnTo>
                  <a:lnTo>
                    <a:pt x="179" y="279"/>
                  </a:lnTo>
                  <a:lnTo>
                    <a:pt x="186" y="271"/>
                  </a:lnTo>
                  <a:lnTo>
                    <a:pt x="189" y="275"/>
                  </a:lnTo>
                  <a:lnTo>
                    <a:pt x="204" y="270"/>
                  </a:lnTo>
                  <a:lnTo>
                    <a:pt x="206" y="275"/>
                  </a:lnTo>
                  <a:lnTo>
                    <a:pt x="218" y="270"/>
                  </a:lnTo>
                  <a:lnTo>
                    <a:pt x="221" y="221"/>
                  </a:lnTo>
                  <a:lnTo>
                    <a:pt x="229" y="236"/>
                  </a:lnTo>
                  <a:lnTo>
                    <a:pt x="236" y="217"/>
                  </a:lnTo>
                  <a:lnTo>
                    <a:pt x="228" y="200"/>
                  </a:lnTo>
                  <a:lnTo>
                    <a:pt x="232" y="174"/>
                  </a:lnTo>
                  <a:lnTo>
                    <a:pt x="248" y="137"/>
                  </a:lnTo>
                  <a:lnTo>
                    <a:pt x="253" y="137"/>
                  </a:lnTo>
                  <a:lnTo>
                    <a:pt x="252" y="124"/>
                  </a:lnTo>
                  <a:lnTo>
                    <a:pt x="259" y="110"/>
                  </a:lnTo>
                  <a:lnTo>
                    <a:pt x="265" y="110"/>
                  </a:lnTo>
                  <a:lnTo>
                    <a:pt x="275" y="77"/>
                  </a:lnTo>
                  <a:lnTo>
                    <a:pt x="298" y="52"/>
                  </a:lnTo>
                  <a:lnTo>
                    <a:pt x="300" y="21"/>
                  </a:lnTo>
                  <a:lnTo>
                    <a:pt x="307" y="23"/>
                  </a:lnTo>
                  <a:lnTo>
                    <a:pt x="316" y="39"/>
                  </a:lnTo>
                  <a:lnTo>
                    <a:pt x="324" y="30"/>
                  </a:lnTo>
                  <a:lnTo>
                    <a:pt x="329" y="49"/>
                  </a:lnTo>
                  <a:lnTo>
                    <a:pt x="336" y="43"/>
                  </a:lnTo>
                  <a:lnTo>
                    <a:pt x="344" y="15"/>
                  </a:lnTo>
                  <a:lnTo>
                    <a:pt x="359" y="0"/>
                  </a:lnTo>
                  <a:lnTo>
                    <a:pt x="358" y="28"/>
                  </a:lnTo>
                  <a:lnTo>
                    <a:pt x="360" y="30"/>
                  </a:lnTo>
                  <a:lnTo>
                    <a:pt x="361" y="34"/>
                  </a:lnTo>
                  <a:lnTo>
                    <a:pt x="362" y="32"/>
                  </a:lnTo>
                  <a:lnTo>
                    <a:pt x="364" y="39"/>
                  </a:lnTo>
                  <a:lnTo>
                    <a:pt x="367" y="39"/>
                  </a:lnTo>
                  <a:lnTo>
                    <a:pt x="361" y="60"/>
                  </a:lnTo>
                  <a:lnTo>
                    <a:pt x="360" y="71"/>
                  </a:lnTo>
                  <a:lnTo>
                    <a:pt x="357" y="79"/>
                  </a:lnTo>
                  <a:lnTo>
                    <a:pt x="352" y="82"/>
                  </a:lnTo>
                  <a:lnTo>
                    <a:pt x="351" y="84"/>
                  </a:lnTo>
                  <a:lnTo>
                    <a:pt x="352" y="99"/>
                  </a:lnTo>
                  <a:lnTo>
                    <a:pt x="351" y="112"/>
                  </a:lnTo>
                  <a:lnTo>
                    <a:pt x="349" y="114"/>
                  </a:lnTo>
                  <a:lnTo>
                    <a:pt x="349" y="118"/>
                  </a:lnTo>
                  <a:lnTo>
                    <a:pt x="347" y="125"/>
                  </a:lnTo>
                  <a:lnTo>
                    <a:pt x="347" y="129"/>
                  </a:lnTo>
                  <a:lnTo>
                    <a:pt x="345" y="137"/>
                  </a:lnTo>
                  <a:lnTo>
                    <a:pt x="345" y="139"/>
                  </a:lnTo>
                  <a:lnTo>
                    <a:pt x="347" y="142"/>
                  </a:lnTo>
                  <a:lnTo>
                    <a:pt x="346" y="152"/>
                  </a:lnTo>
                  <a:lnTo>
                    <a:pt x="344" y="152"/>
                  </a:lnTo>
                  <a:lnTo>
                    <a:pt x="344" y="161"/>
                  </a:lnTo>
                  <a:lnTo>
                    <a:pt x="342" y="161"/>
                  </a:lnTo>
                  <a:lnTo>
                    <a:pt x="341" y="161"/>
                  </a:lnTo>
                  <a:lnTo>
                    <a:pt x="339" y="163"/>
                  </a:lnTo>
                  <a:lnTo>
                    <a:pt x="337" y="172"/>
                  </a:lnTo>
                  <a:lnTo>
                    <a:pt x="334" y="176"/>
                  </a:lnTo>
                  <a:lnTo>
                    <a:pt x="332" y="182"/>
                  </a:lnTo>
                  <a:lnTo>
                    <a:pt x="327" y="182"/>
                  </a:lnTo>
                  <a:lnTo>
                    <a:pt x="327" y="185"/>
                  </a:lnTo>
                  <a:lnTo>
                    <a:pt x="326" y="195"/>
                  </a:lnTo>
                  <a:lnTo>
                    <a:pt x="324" y="195"/>
                  </a:lnTo>
                  <a:lnTo>
                    <a:pt x="323" y="197"/>
                  </a:lnTo>
                  <a:lnTo>
                    <a:pt x="323" y="202"/>
                  </a:lnTo>
                  <a:lnTo>
                    <a:pt x="324" y="208"/>
                  </a:lnTo>
                  <a:lnTo>
                    <a:pt x="323" y="213"/>
                  </a:lnTo>
                  <a:lnTo>
                    <a:pt x="323" y="217"/>
                  </a:lnTo>
                  <a:lnTo>
                    <a:pt x="322" y="221"/>
                  </a:lnTo>
                  <a:lnTo>
                    <a:pt x="324" y="227"/>
                  </a:lnTo>
                  <a:lnTo>
                    <a:pt x="323" y="230"/>
                  </a:lnTo>
                  <a:lnTo>
                    <a:pt x="324" y="232"/>
                  </a:lnTo>
                  <a:lnTo>
                    <a:pt x="327" y="234"/>
                  </a:lnTo>
                  <a:lnTo>
                    <a:pt x="328" y="238"/>
                  </a:lnTo>
                  <a:lnTo>
                    <a:pt x="332" y="255"/>
                  </a:lnTo>
                  <a:lnTo>
                    <a:pt x="337" y="260"/>
                  </a:lnTo>
                  <a:lnTo>
                    <a:pt x="337" y="262"/>
                  </a:lnTo>
                  <a:lnTo>
                    <a:pt x="335" y="264"/>
                  </a:lnTo>
                  <a:lnTo>
                    <a:pt x="334" y="268"/>
                  </a:lnTo>
                  <a:lnTo>
                    <a:pt x="338" y="270"/>
                  </a:lnTo>
                  <a:lnTo>
                    <a:pt x="340" y="273"/>
                  </a:lnTo>
                  <a:lnTo>
                    <a:pt x="340" y="275"/>
                  </a:lnTo>
                  <a:lnTo>
                    <a:pt x="338" y="275"/>
                  </a:lnTo>
                  <a:lnTo>
                    <a:pt x="339" y="283"/>
                  </a:lnTo>
                  <a:lnTo>
                    <a:pt x="340" y="286"/>
                  </a:lnTo>
                  <a:lnTo>
                    <a:pt x="340" y="288"/>
                  </a:lnTo>
                  <a:lnTo>
                    <a:pt x="338" y="296"/>
                  </a:lnTo>
                  <a:lnTo>
                    <a:pt x="338" y="303"/>
                  </a:lnTo>
                  <a:lnTo>
                    <a:pt x="336" y="305"/>
                  </a:lnTo>
                  <a:lnTo>
                    <a:pt x="331" y="305"/>
                  </a:lnTo>
                  <a:lnTo>
                    <a:pt x="330" y="313"/>
                  </a:lnTo>
                  <a:lnTo>
                    <a:pt x="331" y="316"/>
                  </a:lnTo>
                  <a:lnTo>
                    <a:pt x="334" y="318"/>
                  </a:lnTo>
                  <a:lnTo>
                    <a:pt x="334" y="320"/>
                  </a:lnTo>
                  <a:lnTo>
                    <a:pt x="333" y="324"/>
                  </a:lnTo>
                  <a:lnTo>
                    <a:pt x="334" y="326"/>
                  </a:lnTo>
                  <a:lnTo>
                    <a:pt x="333" y="328"/>
                  </a:lnTo>
                  <a:lnTo>
                    <a:pt x="332" y="328"/>
                  </a:lnTo>
                  <a:lnTo>
                    <a:pt x="328" y="341"/>
                  </a:lnTo>
                  <a:lnTo>
                    <a:pt x="325" y="346"/>
                  </a:lnTo>
                  <a:lnTo>
                    <a:pt x="324" y="352"/>
                  </a:lnTo>
                  <a:lnTo>
                    <a:pt x="320" y="361"/>
                  </a:lnTo>
                  <a:lnTo>
                    <a:pt x="318" y="361"/>
                  </a:lnTo>
                  <a:lnTo>
                    <a:pt x="318" y="365"/>
                  </a:lnTo>
                  <a:lnTo>
                    <a:pt x="319" y="365"/>
                  </a:lnTo>
                  <a:lnTo>
                    <a:pt x="319" y="367"/>
                  </a:lnTo>
                  <a:lnTo>
                    <a:pt x="315" y="365"/>
                  </a:lnTo>
                  <a:lnTo>
                    <a:pt x="315" y="367"/>
                  </a:lnTo>
                  <a:lnTo>
                    <a:pt x="317" y="371"/>
                  </a:lnTo>
                  <a:lnTo>
                    <a:pt x="318" y="373"/>
                  </a:lnTo>
                  <a:lnTo>
                    <a:pt x="317" y="384"/>
                  </a:lnTo>
                  <a:lnTo>
                    <a:pt x="315" y="386"/>
                  </a:lnTo>
                  <a:lnTo>
                    <a:pt x="316" y="386"/>
                  </a:lnTo>
                  <a:lnTo>
                    <a:pt x="318" y="387"/>
                  </a:lnTo>
                  <a:lnTo>
                    <a:pt x="317" y="393"/>
                  </a:lnTo>
                  <a:lnTo>
                    <a:pt x="318" y="397"/>
                  </a:lnTo>
                  <a:lnTo>
                    <a:pt x="317" y="401"/>
                  </a:lnTo>
                  <a:lnTo>
                    <a:pt x="316" y="401"/>
                  </a:lnTo>
                  <a:lnTo>
                    <a:pt x="319" y="404"/>
                  </a:lnTo>
                  <a:lnTo>
                    <a:pt x="318" y="408"/>
                  </a:lnTo>
                  <a:lnTo>
                    <a:pt x="319" y="406"/>
                  </a:lnTo>
                  <a:lnTo>
                    <a:pt x="319" y="414"/>
                  </a:lnTo>
                  <a:lnTo>
                    <a:pt x="317" y="412"/>
                  </a:lnTo>
                  <a:lnTo>
                    <a:pt x="316" y="414"/>
                  </a:lnTo>
                  <a:lnTo>
                    <a:pt x="319" y="419"/>
                  </a:lnTo>
                  <a:lnTo>
                    <a:pt x="320" y="425"/>
                  </a:lnTo>
                  <a:lnTo>
                    <a:pt x="322" y="429"/>
                  </a:lnTo>
                  <a:lnTo>
                    <a:pt x="323" y="444"/>
                  </a:lnTo>
                  <a:lnTo>
                    <a:pt x="321" y="447"/>
                  </a:lnTo>
                  <a:lnTo>
                    <a:pt x="324" y="530"/>
                  </a:lnTo>
                  <a:lnTo>
                    <a:pt x="326" y="530"/>
                  </a:lnTo>
                  <a:lnTo>
                    <a:pt x="328" y="556"/>
                  </a:lnTo>
                  <a:lnTo>
                    <a:pt x="330" y="563"/>
                  </a:lnTo>
                  <a:lnTo>
                    <a:pt x="328" y="580"/>
                  </a:lnTo>
                  <a:lnTo>
                    <a:pt x="329" y="582"/>
                  </a:lnTo>
                  <a:lnTo>
                    <a:pt x="327" y="590"/>
                  </a:lnTo>
                  <a:lnTo>
                    <a:pt x="326" y="592"/>
                  </a:lnTo>
                  <a:lnTo>
                    <a:pt x="320" y="606"/>
                  </a:lnTo>
                  <a:lnTo>
                    <a:pt x="318" y="610"/>
                  </a:lnTo>
                  <a:lnTo>
                    <a:pt x="318" y="612"/>
                  </a:lnTo>
                  <a:lnTo>
                    <a:pt x="317" y="618"/>
                  </a:lnTo>
                  <a:lnTo>
                    <a:pt x="312" y="640"/>
                  </a:lnTo>
                  <a:lnTo>
                    <a:pt x="312" y="648"/>
                  </a:lnTo>
                  <a:lnTo>
                    <a:pt x="308" y="659"/>
                  </a:lnTo>
                  <a:lnTo>
                    <a:pt x="307" y="661"/>
                  </a:lnTo>
                  <a:lnTo>
                    <a:pt x="306" y="670"/>
                  </a:lnTo>
                  <a:lnTo>
                    <a:pt x="307" y="674"/>
                  </a:lnTo>
                  <a:lnTo>
                    <a:pt x="306" y="676"/>
                  </a:lnTo>
                  <a:lnTo>
                    <a:pt x="306" y="687"/>
                  </a:lnTo>
                  <a:lnTo>
                    <a:pt x="306" y="693"/>
                  </a:lnTo>
                  <a:lnTo>
                    <a:pt x="304" y="704"/>
                  </a:lnTo>
                  <a:lnTo>
                    <a:pt x="308" y="715"/>
                  </a:lnTo>
                  <a:lnTo>
                    <a:pt x="312" y="717"/>
                  </a:lnTo>
                  <a:lnTo>
                    <a:pt x="312" y="723"/>
                  </a:lnTo>
                  <a:lnTo>
                    <a:pt x="315" y="724"/>
                  </a:lnTo>
                  <a:lnTo>
                    <a:pt x="314" y="726"/>
                  </a:lnTo>
                  <a:lnTo>
                    <a:pt x="312" y="732"/>
                  </a:lnTo>
                  <a:lnTo>
                    <a:pt x="317" y="747"/>
                  </a:lnTo>
                  <a:lnTo>
                    <a:pt x="320" y="747"/>
                  </a:lnTo>
                  <a:lnTo>
                    <a:pt x="321" y="751"/>
                  </a:lnTo>
                  <a:lnTo>
                    <a:pt x="320" y="754"/>
                  </a:lnTo>
                  <a:lnTo>
                    <a:pt x="322" y="758"/>
                  </a:lnTo>
                  <a:lnTo>
                    <a:pt x="319" y="760"/>
                  </a:lnTo>
                  <a:lnTo>
                    <a:pt x="317" y="766"/>
                  </a:lnTo>
                  <a:lnTo>
                    <a:pt x="318" y="769"/>
                  </a:lnTo>
                  <a:lnTo>
                    <a:pt x="329" y="781"/>
                  </a:lnTo>
                  <a:lnTo>
                    <a:pt x="330" y="782"/>
                  </a:lnTo>
                  <a:lnTo>
                    <a:pt x="329" y="786"/>
                  </a:lnTo>
                  <a:lnTo>
                    <a:pt x="327" y="794"/>
                  </a:lnTo>
                  <a:lnTo>
                    <a:pt x="327" y="799"/>
                  </a:lnTo>
                  <a:lnTo>
                    <a:pt x="329" y="801"/>
                  </a:lnTo>
                  <a:lnTo>
                    <a:pt x="330" y="809"/>
                  </a:lnTo>
                  <a:lnTo>
                    <a:pt x="331" y="809"/>
                  </a:lnTo>
                  <a:lnTo>
                    <a:pt x="332" y="812"/>
                  </a:lnTo>
                  <a:lnTo>
                    <a:pt x="330" y="814"/>
                  </a:lnTo>
                  <a:lnTo>
                    <a:pt x="329" y="818"/>
                  </a:lnTo>
                  <a:lnTo>
                    <a:pt x="327" y="818"/>
                  </a:lnTo>
                  <a:lnTo>
                    <a:pt x="327" y="822"/>
                  </a:lnTo>
                  <a:lnTo>
                    <a:pt x="329" y="827"/>
                  </a:lnTo>
                  <a:lnTo>
                    <a:pt x="332" y="825"/>
                  </a:lnTo>
                  <a:lnTo>
                    <a:pt x="336" y="833"/>
                  </a:lnTo>
                  <a:lnTo>
                    <a:pt x="339" y="833"/>
                  </a:lnTo>
                  <a:lnTo>
                    <a:pt x="342" y="846"/>
                  </a:lnTo>
                  <a:lnTo>
                    <a:pt x="342" y="850"/>
                  </a:lnTo>
                  <a:lnTo>
                    <a:pt x="346" y="857"/>
                  </a:lnTo>
                  <a:lnTo>
                    <a:pt x="348" y="857"/>
                  </a:lnTo>
                  <a:lnTo>
                    <a:pt x="352" y="863"/>
                  </a:lnTo>
                  <a:lnTo>
                    <a:pt x="354" y="876"/>
                  </a:lnTo>
                  <a:lnTo>
                    <a:pt x="352" y="891"/>
                  </a:lnTo>
                  <a:lnTo>
                    <a:pt x="354" y="895"/>
                  </a:lnTo>
                  <a:lnTo>
                    <a:pt x="353" y="910"/>
                  </a:lnTo>
                  <a:lnTo>
                    <a:pt x="351" y="910"/>
                  </a:lnTo>
                  <a:lnTo>
                    <a:pt x="348" y="917"/>
                  </a:lnTo>
                  <a:lnTo>
                    <a:pt x="344" y="917"/>
                  </a:lnTo>
                  <a:lnTo>
                    <a:pt x="342" y="919"/>
                  </a:lnTo>
                  <a:lnTo>
                    <a:pt x="342" y="925"/>
                  </a:lnTo>
                  <a:lnTo>
                    <a:pt x="340" y="923"/>
                  </a:lnTo>
                  <a:lnTo>
                    <a:pt x="337" y="927"/>
                  </a:lnTo>
                  <a:lnTo>
                    <a:pt x="335" y="932"/>
                  </a:lnTo>
                  <a:lnTo>
                    <a:pt x="332" y="925"/>
                  </a:lnTo>
                  <a:lnTo>
                    <a:pt x="330" y="927"/>
                  </a:lnTo>
                  <a:lnTo>
                    <a:pt x="328" y="925"/>
                  </a:lnTo>
                  <a:lnTo>
                    <a:pt x="328" y="913"/>
                  </a:lnTo>
                  <a:lnTo>
                    <a:pt x="326" y="910"/>
                  </a:lnTo>
                  <a:lnTo>
                    <a:pt x="325" y="912"/>
                  </a:lnTo>
                  <a:lnTo>
                    <a:pt x="324" y="915"/>
                  </a:lnTo>
                  <a:lnTo>
                    <a:pt x="322" y="915"/>
                  </a:lnTo>
                  <a:lnTo>
                    <a:pt x="319" y="923"/>
                  </a:lnTo>
                  <a:lnTo>
                    <a:pt x="314" y="923"/>
                  </a:lnTo>
                  <a:lnTo>
                    <a:pt x="304" y="925"/>
                  </a:lnTo>
                  <a:lnTo>
                    <a:pt x="300" y="917"/>
                  </a:lnTo>
                  <a:lnTo>
                    <a:pt x="292" y="919"/>
                  </a:lnTo>
                  <a:lnTo>
                    <a:pt x="290" y="917"/>
                  </a:lnTo>
                  <a:lnTo>
                    <a:pt x="289" y="919"/>
                  </a:lnTo>
                  <a:lnTo>
                    <a:pt x="281" y="912"/>
                  </a:lnTo>
                  <a:lnTo>
                    <a:pt x="276" y="913"/>
                  </a:lnTo>
                  <a:lnTo>
                    <a:pt x="272" y="913"/>
                  </a:lnTo>
                  <a:lnTo>
                    <a:pt x="271" y="910"/>
                  </a:lnTo>
                  <a:lnTo>
                    <a:pt x="268" y="912"/>
                  </a:lnTo>
                  <a:lnTo>
                    <a:pt x="268" y="910"/>
                  </a:lnTo>
                  <a:lnTo>
                    <a:pt x="266" y="908"/>
                  </a:lnTo>
                  <a:lnTo>
                    <a:pt x="265" y="913"/>
                  </a:lnTo>
                  <a:lnTo>
                    <a:pt x="259" y="913"/>
                  </a:lnTo>
                  <a:lnTo>
                    <a:pt x="258" y="915"/>
                  </a:lnTo>
                  <a:lnTo>
                    <a:pt x="257" y="917"/>
                  </a:lnTo>
                  <a:lnTo>
                    <a:pt x="254" y="925"/>
                  </a:lnTo>
                  <a:lnTo>
                    <a:pt x="260" y="928"/>
                  </a:lnTo>
                  <a:lnTo>
                    <a:pt x="262" y="932"/>
                  </a:lnTo>
                  <a:lnTo>
                    <a:pt x="266" y="932"/>
                  </a:lnTo>
                  <a:lnTo>
                    <a:pt x="269" y="930"/>
                  </a:lnTo>
                  <a:lnTo>
                    <a:pt x="275" y="938"/>
                  </a:lnTo>
                  <a:lnTo>
                    <a:pt x="277" y="938"/>
                  </a:lnTo>
                  <a:lnTo>
                    <a:pt x="278" y="962"/>
                  </a:lnTo>
                  <a:lnTo>
                    <a:pt x="282" y="960"/>
                  </a:lnTo>
                  <a:lnTo>
                    <a:pt x="283" y="958"/>
                  </a:lnTo>
                  <a:lnTo>
                    <a:pt x="286" y="958"/>
                  </a:lnTo>
                  <a:lnTo>
                    <a:pt x="288" y="962"/>
                  </a:lnTo>
                  <a:lnTo>
                    <a:pt x="291" y="962"/>
                  </a:lnTo>
                  <a:lnTo>
                    <a:pt x="299" y="970"/>
                  </a:lnTo>
                  <a:lnTo>
                    <a:pt x="298" y="981"/>
                  </a:lnTo>
                  <a:lnTo>
                    <a:pt x="300" y="983"/>
                  </a:lnTo>
                  <a:lnTo>
                    <a:pt x="300" y="996"/>
                  </a:lnTo>
                  <a:lnTo>
                    <a:pt x="302" y="1000"/>
                  </a:lnTo>
                  <a:lnTo>
                    <a:pt x="301" y="1005"/>
                  </a:lnTo>
                  <a:lnTo>
                    <a:pt x="299" y="1005"/>
                  </a:lnTo>
                  <a:lnTo>
                    <a:pt x="299" y="1003"/>
                  </a:lnTo>
                  <a:lnTo>
                    <a:pt x="296" y="1001"/>
                  </a:lnTo>
                  <a:lnTo>
                    <a:pt x="295" y="1007"/>
                  </a:lnTo>
                  <a:lnTo>
                    <a:pt x="292" y="1014"/>
                  </a:lnTo>
                  <a:lnTo>
                    <a:pt x="289" y="1011"/>
                  </a:lnTo>
                  <a:lnTo>
                    <a:pt x="289" y="1009"/>
                  </a:lnTo>
                  <a:lnTo>
                    <a:pt x="287" y="1009"/>
                  </a:lnTo>
                  <a:lnTo>
                    <a:pt x="284" y="1005"/>
                  </a:lnTo>
                  <a:lnTo>
                    <a:pt x="279" y="1009"/>
                  </a:lnTo>
                  <a:lnTo>
                    <a:pt x="273" y="1005"/>
                  </a:lnTo>
                  <a:lnTo>
                    <a:pt x="266" y="1005"/>
                  </a:lnTo>
                  <a:lnTo>
                    <a:pt x="267" y="1014"/>
                  </a:lnTo>
                  <a:lnTo>
                    <a:pt x="264" y="1016"/>
                  </a:lnTo>
                  <a:lnTo>
                    <a:pt x="261" y="1022"/>
                  </a:lnTo>
                  <a:lnTo>
                    <a:pt x="259" y="1029"/>
                  </a:lnTo>
                  <a:lnTo>
                    <a:pt x="260" y="1031"/>
                  </a:lnTo>
                  <a:lnTo>
                    <a:pt x="258" y="1035"/>
                  </a:lnTo>
                  <a:lnTo>
                    <a:pt x="258" y="1050"/>
                  </a:lnTo>
                  <a:lnTo>
                    <a:pt x="259" y="1052"/>
                  </a:lnTo>
                  <a:lnTo>
                    <a:pt x="259" y="1058"/>
                  </a:lnTo>
                  <a:lnTo>
                    <a:pt x="260" y="1059"/>
                  </a:lnTo>
                  <a:lnTo>
                    <a:pt x="264" y="1061"/>
                  </a:lnTo>
                  <a:lnTo>
                    <a:pt x="262" y="1069"/>
                  </a:lnTo>
                  <a:lnTo>
                    <a:pt x="264" y="1073"/>
                  </a:lnTo>
                  <a:lnTo>
                    <a:pt x="265" y="1076"/>
                  </a:lnTo>
                  <a:lnTo>
                    <a:pt x="264" y="1084"/>
                  </a:lnTo>
                  <a:lnTo>
                    <a:pt x="264" y="1091"/>
                  </a:lnTo>
                  <a:lnTo>
                    <a:pt x="265" y="1095"/>
                  </a:lnTo>
                  <a:lnTo>
                    <a:pt x="265" y="1102"/>
                  </a:lnTo>
                  <a:lnTo>
                    <a:pt x="264" y="1101"/>
                  </a:lnTo>
                  <a:lnTo>
                    <a:pt x="262" y="1106"/>
                  </a:lnTo>
                  <a:lnTo>
                    <a:pt x="265" y="1110"/>
                  </a:lnTo>
                  <a:lnTo>
                    <a:pt x="265" y="1112"/>
                  </a:lnTo>
                  <a:lnTo>
                    <a:pt x="266" y="1117"/>
                  </a:lnTo>
                  <a:lnTo>
                    <a:pt x="265" y="1119"/>
                  </a:lnTo>
                  <a:lnTo>
                    <a:pt x="264" y="1121"/>
                  </a:lnTo>
                  <a:lnTo>
                    <a:pt x="264" y="1129"/>
                  </a:lnTo>
                  <a:lnTo>
                    <a:pt x="247" y="1131"/>
                  </a:lnTo>
                  <a:lnTo>
                    <a:pt x="245" y="1123"/>
                  </a:lnTo>
                  <a:lnTo>
                    <a:pt x="246" y="1116"/>
                  </a:lnTo>
                  <a:lnTo>
                    <a:pt x="242" y="1116"/>
                  </a:lnTo>
                  <a:lnTo>
                    <a:pt x="241" y="1108"/>
                  </a:lnTo>
                  <a:lnTo>
                    <a:pt x="229" y="1091"/>
                  </a:lnTo>
                  <a:lnTo>
                    <a:pt x="221" y="1086"/>
                  </a:lnTo>
                  <a:lnTo>
                    <a:pt x="198" y="1058"/>
                  </a:lnTo>
                  <a:lnTo>
                    <a:pt x="194" y="1048"/>
                  </a:lnTo>
                  <a:lnTo>
                    <a:pt x="186" y="1052"/>
                  </a:lnTo>
                  <a:lnTo>
                    <a:pt x="181" y="1046"/>
                  </a:lnTo>
                  <a:lnTo>
                    <a:pt x="178" y="1054"/>
                  </a:lnTo>
                  <a:lnTo>
                    <a:pt x="165" y="1056"/>
                  </a:lnTo>
                  <a:lnTo>
                    <a:pt x="162" y="1067"/>
                  </a:lnTo>
                  <a:lnTo>
                    <a:pt x="157" y="1056"/>
                  </a:lnTo>
                  <a:lnTo>
                    <a:pt x="153" y="1056"/>
                  </a:lnTo>
                  <a:lnTo>
                    <a:pt x="148" y="1041"/>
                  </a:lnTo>
                  <a:lnTo>
                    <a:pt x="145" y="1041"/>
                  </a:lnTo>
                  <a:lnTo>
                    <a:pt x="142" y="1029"/>
                  </a:lnTo>
                  <a:lnTo>
                    <a:pt x="129" y="1026"/>
                  </a:lnTo>
                  <a:lnTo>
                    <a:pt x="125" y="1007"/>
                  </a:lnTo>
                  <a:lnTo>
                    <a:pt x="118" y="1026"/>
                  </a:lnTo>
                  <a:lnTo>
                    <a:pt x="108" y="1016"/>
                  </a:lnTo>
                  <a:lnTo>
                    <a:pt x="103" y="983"/>
                  </a:lnTo>
                  <a:lnTo>
                    <a:pt x="86" y="983"/>
                  </a:lnTo>
                  <a:lnTo>
                    <a:pt x="86" y="977"/>
                  </a:lnTo>
                  <a:lnTo>
                    <a:pt x="74" y="988"/>
                  </a:lnTo>
                  <a:lnTo>
                    <a:pt x="65" y="990"/>
                  </a:lnTo>
                  <a:lnTo>
                    <a:pt x="63" y="994"/>
                  </a:lnTo>
                  <a:lnTo>
                    <a:pt x="56" y="986"/>
                  </a:lnTo>
                  <a:lnTo>
                    <a:pt x="45" y="979"/>
                  </a:lnTo>
                  <a:lnTo>
                    <a:pt x="41" y="973"/>
                  </a:lnTo>
                  <a:lnTo>
                    <a:pt x="40" y="958"/>
                  </a:lnTo>
                  <a:lnTo>
                    <a:pt x="37" y="962"/>
                  </a:lnTo>
                  <a:lnTo>
                    <a:pt x="26" y="964"/>
                  </a:lnTo>
                  <a:lnTo>
                    <a:pt x="24" y="973"/>
                  </a:lnTo>
                  <a:lnTo>
                    <a:pt x="19" y="973"/>
                  </a:lnTo>
                  <a:lnTo>
                    <a:pt x="11" y="981"/>
                  </a:lnTo>
                  <a:lnTo>
                    <a:pt x="2" y="970"/>
                  </a:lnTo>
                  <a:lnTo>
                    <a:pt x="0" y="945"/>
                  </a:lnTo>
                  <a:close/>
                </a:path>
              </a:pathLst>
            </a:custGeom>
            <a:solidFill>
              <a:srgbClr val="9DB6E3"/>
            </a:solidFill>
            <a:ln w="285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82D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76" name="Freeform 235"/>
            <p:cNvSpPr>
              <a:spLocks/>
            </p:cNvSpPr>
            <p:nvPr/>
          </p:nvSpPr>
          <p:spPr bwMode="auto">
            <a:xfrm>
              <a:off x="2356" y="2508"/>
              <a:ext cx="428" cy="477"/>
            </a:xfrm>
            <a:custGeom>
              <a:avLst/>
              <a:gdLst>
                <a:gd name="T0" fmla="*/ 36 w 371"/>
                <a:gd name="T1" fmla="*/ 57 h 793"/>
                <a:gd name="T2" fmla="*/ 73 w 371"/>
                <a:gd name="T3" fmla="*/ 56 h 793"/>
                <a:gd name="T4" fmla="*/ 78 w 371"/>
                <a:gd name="T5" fmla="*/ 61 h 793"/>
                <a:gd name="T6" fmla="*/ 69 w 371"/>
                <a:gd name="T7" fmla="*/ 66 h 793"/>
                <a:gd name="T8" fmla="*/ 73 w 371"/>
                <a:gd name="T9" fmla="*/ 73 h 793"/>
                <a:gd name="T10" fmla="*/ 84 w 371"/>
                <a:gd name="T11" fmla="*/ 76 h 793"/>
                <a:gd name="T12" fmla="*/ 111 w 371"/>
                <a:gd name="T13" fmla="*/ 81 h 793"/>
                <a:gd name="T14" fmla="*/ 137 w 371"/>
                <a:gd name="T15" fmla="*/ 75 h 793"/>
                <a:gd name="T16" fmla="*/ 166 w 371"/>
                <a:gd name="T17" fmla="*/ 78 h 793"/>
                <a:gd name="T18" fmla="*/ 211 w 371"/>
                <a:gd name="T19" fmla="*/ 73 h 793"/>
                <a:gd name="T20" fmla="*/ 268 w 371"/>
                <a:gd name="T21" fmla="*/ 72 h 793"/>
                <a:gd name="T22" fmla="*/ 302 w 371"/>
                <a:gd name="T23" fmla="*/ 81 h 793"/>
                <a:gd name="T24" fmla="*/ 320 w 371"/>
                <a:gd name="T25" fmla="*/ 82 h 793"/>
                <a:gd name="T26" fmla="*/ 292 w 371"/>
                <a:gd name="T27" fmla="*/ 90 h 793"/>
                <a:gd name="T28" fmla="*/ 280 w 371"/>
                <a:gd name="T29" fmla="*/ 98 h 793"/>
                <a:gd name="T30" fmla="*/ 313 w 371"/>
                <a:gd name="T31" fmla="*/ 94 h 793"/>
                <a:gd name="T32" fmla="*/ 328 w 371"/>
                <a:gd name="T33" fmla="*/ 101 h 793"/>
                <a:gd name="T34" fmla="*/ 350 w 371"/>
                <a:gd name="T35" fmla="*/ 101 h 793"/>
                <a:gd name="T36" fmla="*/ 411 w 371"/>
                <a:gd name="T37" fmla="*/ 99 h 793"/>
                <a:gd name="T38" fmla="*/ 445 w 371"/>
                <a:gd name="T39" fmla="*/ 93 h 793"/>
                <a:gd name="T40" fmla="*/ 511 w 371"/>
                <a:gd name="T41" fmla="*/ 98 h 793"/>
                <a:gd name="T42" fmla="*/ 496 w 371"/>
                <a:gd name="T43" fmla="*/ 92 h 793"/>
                <a:gd name="T44" fmla="*/ 527 w 371"/>
                <a:gd name="T45" fmla="*/ 88 h 793"/>
                <a:gd name="T46" fmla="*/ 600 w 371"/>
                <a:gd name="T47" fmla="*/ 90 h 793"/>
                <a:gd name="T48" fmla="*/ 631 w 371"/>
                <a:gd name="T49" fmla="*/ 86 h 793"/>
                <a:gd name="T50" fmla="*/ 636 w 371"/>
                <a:gd name="T51" fmla="*/ 76 h 793"/>
                <a:gd name="T52" fmla="*/ 646 w 371"/>
                <a:gd name="T53" fmla="*/ 73 h 793"/>
                <a:gd name="T54" fmla="*/ 631 w 371"/>
                <a:gd name="T55" fmla="*/ 72 h 793"/>
                <a:gd name="T56" fmla="*/ 616 w 371"/>
                <a:gd name="T57" fmla="*/ 66 h 793"/>
                <a:gd name="T58" fmla="*/ 601 w 371"/>
                <a:gd name="T59" fmla="*/ 57 h 793"/>
                <a:gd name="T60" fmla="*/ 588 w 371"/>
                <a:gd name="T61" fmla="*/ 52 h 793"/>
                <a:gd name="T62" fmla="*/ 578 w 371"/>
                <a:gd name="T63" fmla="*/ 49 h 793"/>
                <a:gd name="T64" fmla="*/ 590 w 371"/>
                <a:gd name="T65" fmla="*/ 42 h 793"/>
                <a:gd name="T66" fmla="*/ 611 w 371"/>
                <a:gd name="T67" fmla="*/ 40 h 793"/>
                <a:gd name="T68" fmla="*/ 632 w 371"/>
                <a:gd name="T69" fmla="*/ 36 h 793"/>
                <a:gd name="T70" fmla="*/ 643 w 371"/>
                <a:gd name="T71" fmla="*/ 31 h 793"/>
                <a:gd name="T72" fmla="*/ 636 w 371"/>
                <a:gd name="T73" fmla="*/ 25 h 793"/>
                <a:gd name="T74" fmla="*/ 616 w 371"/>
                <a:gd name="T75" fmla="*/ 21 h 793"/>
                <a:gd name="T76" fmla="*/ 596 w 371"/>
                <a:gd name="T77" fmla="*/ 19 h 793"/>
                <a:gd name="T78" fmla="*/ 579 w 371"/>
                <a:gd name="T79" fmla="*/ 16 h 793"/>
                <a:gd name="T80" fmla="*/ 583 w 371"/>
                <a:gd name="T81" fmla="*/ 12 h 793"/>
                <a:gd name="T82" fmla="*/ 563 w 371"/>
                <a:gd name="T83" fmla="*/ 8 h 793"/>
                <a:gd name="T84" fmla="*/ 497 w 371"/>
                <a:gd name="T85" fmla="*/ 11 h 793"/>
                <a:gd name="T86" fmla="*/ 483 w 371"/>
                <a:gd name="T87" fmla="*/ 6 h 793"/>
                <a:gd name="T88" fmla="*/ 442 w 371"/>
                <a:gd name="T89" fmla="*/ 10 h 793"/>
                <a:gd name="T90" fmla="*/ 407 w 371"/>
                <a:gd name="T91" fmla="*/ 8 h 793"/>
                <a:gd name="T92" fmla="*/ 378 w 371"/>
                <a:gd name="T93" fmla="*/ 6 h 793"/>
                <a:gd name="T94" fmla="*/ 323 w 371"/>
                <a:gd name="T95" fmla="*/ 4 h 793"/>
                <a:gd name="T96" fmla="*/ 257 w 371"/>
                <a:gd name="T97" fmla="*/ 1 h 793"/>
                <a:gd name="T98" fmla="*/ 221 w 371"/>
                <a:gd name="T99" fmla="*/ 1 h 793"/>
                <a:gd name="T100" fmla="*/ 202 w 371"/>
                <a:gd name="T101" fmla="*/ 8 h 793"/>
                <a:gd name="T102" fmla="*/ 164 w 371"/>
                <a:gd name="T103" fmla="*/ 7 h 793"/>
                <a:gd name="T104" fmla="*/ 113 w 371"/>
                <a:gd name="T105" fmla="*/ 9 h 793"/>
                <a:gd name="T106" fmla="*/ 88 w 371"/>
                <a:gd name="T107" fmla="*/ 10 h 793"/>
                <a:gd name="T108" fmla="*/ 72 w 371"/>
                <a:gd name="T109" fmla="*/ 13 h 793"/>
                <a:gd name="T110" fmla="*/ 60 w 371"/>
                <a:gd name="T111" fmla="*/ 19 h 793"/>
                <a:gd name="T112" fmla="*/ 51 w 371"/>
                <a:gd name="T113" fmla="*/ 29 h 793"/>
                <a:gd name="T114" fmla="*/ 60 w 371"/>
                <a:gd name="T115" fmla="*/ 34 h 793"/>
                <a:gd name="T116" fmla="*/ 69 w 371"/>
                <a:gd name="T117" fmla="*/ 37 h 793"/>
                <a:gd name="T118" fmla="*/ 63 w 371"/>
                <a:gd name="T119" fmla="*/ 42 h 793"/>
                <a:gd name="T120" fmla="*/ 81 w 371"/>
                <a:gd name="T121" fmla="*/ 46 h 793"/>
                <a:gd name="T122" fmla="*/ 50 w 371"/>
                <a:gd name="T123" fmla="*/ 51 h 793"/>
                <a:gd name="T124" fmla="*/ 16 w 371"/>
                <a:gd name="T125" fmla="*/ 55 h 7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71" h="793">
                  <a:moveTo>
                    <a:pt x="0" y="438"/>
                  </a:moveTo>
                  <a:lnTo>
                    <a:pt x="3" y="440"/>
                  </a:lnTo>
                  <a:lnTo>
                    <a:pt x="8" y="451"/>
                  </a:lnTo>
                  <a:lnTo>
                    <a:pt x="11" y="449"/>
                  </a:lnTo>
                  <a:lnTo>
                    <a:pt x="12" y="441"/>
                  </a:lnTo>
                  <a:lnTo>
                    <a:pt x="16" y="436"/>
                  </a:lnTo>
                  <a:lnTo>
                    <a:pt x="20" y="436"/>
                  </a:lnTo>
                  <a:lnTo>
                    <a:pt x="22" y="432"/>
                  </a:lnTo>
                  <a:lnTo>
                    <a:pt x="22" y="440"/>
                  </a:lnTo>
                  <a:lnTo>
                    <a:pt x="27" y="438"/>
                  </a:lnTo>
                  <a:lnTo>
                    <a:pt x="30" y="430"/>
                  </a:lnTo>
                  <a:lnTo>
                    <a:pt x="32" y="428"/>
                  </a:lnTo>
                  <a:lnTo>
                    <a:pt x="33" y="430"/>
                  </a:lnTo>
                  <a:lnTo>
                    <a:pt x="42" y="428"/>
                  </a:lnTo>
                  <a:lnTo>
                    <a:pt x="45" y="434"/>
                  </a:lnTo>
                  <a:lnTo>
                    <a:pt x="45" y="440"/>
                  </a:lnTo>
                  <a:lnTo>
                    <a:pt x="48" y="440"/>
                  </a:lnTo>
                  <a:lnTo>
                    <a:pt x="50" y="460"/>
                  </a:lnTo>
                  <a:lnTo>
                    <a:pt x="49" y="460"/>
                  </a:lnTo>
                  <a:lnTo>
                    <a:pt x="44" y="466"/>
                  </a:lnTo>
                  <a:lnTo>
                    <a:pt x="44" y="468"/>
                  </a:lnTo>
                  <a:lnTo>
                    <a:pt x="48" y="466"/>
                  </a:lnTo>
                  <a:lnTo>
                    <a:pt x="48" y="483"/>
                  </a:lnTo>
                  <a:lnTo>
                    <a:pt x="44" y="486"/>
                  </a:lnTo>
                  <a:lnTo>
                    <a:pt x="38" y="494"/>
                  </a:lnTo>
                  <a:lnTo>
                    <a:pt x="35" y="494"/>
                  </a:lnTo>
                  <a:lnTo>
                    <a:pt x="36" y="501"/>
                  </a:lnTo>
                  <a:lnTo>
                    <a:pt x="39" y="501"/>
                  </a:lnTo>
                  <a:lnTo>
                    <a:pt x="40" y="531"/>
                  </a:lnTo>
                  <a:lnTo>
                    <a:pt x="37" y="533"/>
                  </a:lnTo>
                  <a:lnTo>
                    <a:pt x="35" y="546"/>
                  </a:lnTo>
                  <a:lnTo>
                    <a:pt x="33" y="546"/>
                  </a:lnTo>
                  <a:lnTo>
                    <a:pt x="34" y="556"/>
                  </a:lnTo>
                  <a:lnTo>
                    <a:pt x="38" y="559"/>
                  </a:lnTo>
                  <a:lnTo>
                    <a:pt x="42" y="556"/>
                  </a:lnTo>
                  <a:lnTo>
                    <a:pt x="45" y="556"/>
                  </a:lnTo>
                  <a:lnTo>
                    <a:pt x="45" y="552"/>
                  </a:lnTo>
                  <a:lnTo>
                    <a:pt x="47" y="556"/>
                  </a:lnTo>
                  <a:lnTo>
                    <a:pt x="44" y="561"/>
                  </a:lnTo>
                  <a:lnTo>
                    <a:pt x="45" y="571"/>
                  </a:lnTo>
                  <a:lnTo>
                    <a:pt x="49" y="578"/>
                  </a:lnTo>
                  <a:lnTo>
                    <a:pt x="48" y="582"/>
                  </a:lnTo>
                  <a:lnTo>
                    <a:pt x="46" y="584"/>
                  </a:lnTo>
                  <a:lnTo>
                    <a:pt x="47" y="593"/>
                  </a:lnTo>
                  <a:lnTo>
                    <a:pt x="51" y="597"/>
                  </a:lnTo>
                  <a:lnTo>
                    <a:pt x="58" y="589"/>
                  </a:lnTo>
                  <a:lnTo>
                    <a:pt x="64" y="597"/>
                  </a:lnTo>
                  <a:lnTo>
                    <a:pt x="62" y="604"/>
                  </a:lnTo>
                  <a:lnTo>
                    <a:pt x="62" y="614"/>
                  </a:lnTo>
                  <a:lnTo>
                    <a:pt x="66" y="614"/>
                  </a:lnTo>
                  <a:lnTo>
                    <a:pt x="68" y="617"/>
                  </a:lnTo>
                  <a:lnTo>
                    <a:pt x="71" y="610"/>
                  </a:lnTo>
                  <a:lnTo>
                    <a:pt x="69" y="599"/>
                  </a:lnTo>
                  <a:lnTo>
                    <a:pt x="70" y="593"/>
                  </a:lnTo>
                  <a:lnTo>
                    <a:pt x="75" y="589"/>
                  </a:lnTo>
                  <a:lnTo>
                    <a:pt x="77" y="576"/>
                  </a:lnTo>
                  <a:lnTo>
                    <a:pt x="82" y="569"/>
                  </a:lnTo>
                  <a:lnTo>
                    <a:pt x="83" y="571"/>
                  </a:lnTo>
                  <a:lnTo>
                    <a:pt x="91" y="572"/>
                  </a:lnTo>
                  <a:lnTo>
                    <a:pt x="93" y="580"/>
                  </a:lnTo>
                  <a:lnTo>
                    <a:pt x="88" y="586"/>
                  </a:lnTo>
                  <a:lnTo>
                    <a:pt x="89" y="591"/>
                  </a:lnTo>
                  <a:lnTo>
                    <a:pt x="94" y="593"/>
                  </a:lnTo>
                  <a:lnTo>
                    <a:pt x="97" y="587"/>
                  </a:lnTo>
                  <a:lnTo>
                    <a:pt x="100" y="602"/>
                  </a:lnTo>
                  <a:lnTo>
                    <a:pt x="105" y="602"/>
                  </a:lnTo>
                  <a:lnTo>
                    <a:pt x="108" y="584"/>
                  </a:lnTo>
                  <a:lnTo>
                    <a:pt x="116" y="571"/>
                  </a:lnTo>
                  <a:lnTo>
                    <a:pt x="118" y="572"/>
                  </a:lnTo>
                  <a:lnTo>
                    <a:pt x="120" y="559"/>
                  </a:lnTo>
                  <a:lnTo>
                    <a:pt x="126" y="548"/>
                  </a:lnTo>
                  <a:lnTo>
                    <a:pt x="127" y="552"/>
                  </a:lnTo>
                  <a:lnTo>
                    <a:pt x="133" y="552"/>
                  </a:lnTo>
                  <a:lnTo>
                    <a:pt x="135" y="559"/>
                  </a:lnTo>
                  <a:lnTo>
                    <a:pt x="146" y="559"/>
                  </a:lnTo>
                  <a:lnTo>
                    <a:pt x="149" y="541"/>
                  </a:lnTo>
                  <a:lnTo>
                    <a:pt x="151" y="550"/>
                  </a:lnTo>
                  <a:lnTo>
                    <a:pt x="165" y="554"/>
                  </a:lnTo>
                  <a:lnTo>
                    <a:pt x="165" y="557"/>
                  </a:lnTo>
                  <a:lnTo>
                    <a:pt x="170" y="557"/>
                  </a:lnTo>
                  <a:lnTo>
                    <a:pt x="168" y="589"/>
                  </a:lnTo>
                  <a:lnTo>
                    <a:pt x="164" y="602"/>
                  </a:lnTo>
                  <a:lnTo>
                    <a:pt x="168" y="615"/>
                  </a:lnTo>
                  <a:lnTo>
                    <a:pt x="171" y="619"/>
                  </a:lnTo>
                  <a:lnTo>
                    <a:pt x="171" y="615"/>
                  </a:lnTo>
                  <a:lnTo>
                    <a:pt x="177" y="610"/>
                  </a:lnTo>
                  <a:lnTo>
                    <a:pt x="178" y="614"/>
                  </a:lnTo>
                  <a:lnTo>
                    <a:pt x="185" y="617"/>
                  </a:lnTo>
                  <a:lnTo>
                    <a:pt x="180" y="621"/>
                  </a:lnTo>
                  <a:lnTo>
                    <a:pt x="182" y="629"/>
                  </a:lnTo>
                  <a:lnTo>
                    <a:pt x="180" y="629"/>
                  </a:lnTo>
                  <a:lnTo>
                    <a:pt x="180" y="634"/>
                  </a:lnTo>
                  <a:lnTo>
                    <a:pt x="173" y="638"/>
                  </a:lnTo>
                  <a:lnTo>
                    <a:pt x="173" y="649"/>
                  </a:lnTo>
                  <a:lnTo>
                    <a:pt x="175" y="653"/>
                  </a:lnTo>
                  <a:lnTo>
                    <a:pt x="174" y="670"/>
                  </a:lnTo>
                  <a:lnTo>
                    <a:pt x="169" y="687"/>
                  </a:lnTo>
                  <a:lnTo>
                    <a:pt x="165" y="690"/>
                  </a:lnTo>
                  <a:lnTo>
                    <a:pt x="160" y="702"/>
                  </a:lnTo>
                  <a:lnTo>
                    <a:pt x="158" y="711"/>
                  </a:lnTo>
                  <a:lnTo>
                    <a:pt x="152" y="717"/>
                  </a:lnTo>
                  <a:lnTo>
                    <a:pt x="149" y="732"/>
                  </a:lnTo>
                  <a:lnTo>
                    <a:pt x="149" y="739"/>
                  </a:lnTo>
                  <a:lnTo>
                    <a:pt x="152" y="754"/>
                  </a:lnTo>
                  <a:lnTo>
                    <a:pt x="159" y="750"/>
                  </a:lnTo>
                  <a:lnTo>
                    <a:pt x="159" y="739"/>
                  </a:lnTo>
                  <a:lnTo>
                    <a:pt x="165" y="732"/>
                  </a:lnTo>
                  <a:lnTo>
                    <a:pt x="167" y="724"/>
                  </a:lnTo>
                  <a:lnTo>
                    <a:pt x="171" y="720"/>
                  </a:lnTo>
                  <a:lnTo>
                    <a:pt x="174" y="726"/>
                  </a:lnTo>
                  <a:lnTo>
                    <a:pt x="176" y="728"/>
                  </a:lnTo>
                  <a:lnTo>
                    <a:pt x="177" y="722"/>
                  </a:lnTo>
                  <a:lnTo>
                    <a:pt x="182" y="728"/>
                  </a:lnTo>
                  <a:lnTo>
                    <a:pt x="181" y="733"/>
                  </a:lnTo>
                  <a:lnTo>
                    <a:pt x="183" y="737"/>
                  </a:lnTo>
                  <a:lnTo>
                    <a:pt x="182" y="747"/>
                  </a:lnTo>
                  <a:lnTo>
                    <a:pt x="184" y="758"/>
                  </a:lnTo>
                  <a:lnTo>
                    <a:pt x="182" y="761"/>
                  </a:lnTo>
                  <a:lnTo>
                    <a:pt x="185" y="769"/>
                  </a:lnTo>
                  <a:lnTo>
                    <a:pt x="182" y="786"/>
                  </a:lnTo>
                  <a:lnTo>
                    <a:pt x="187" y="788"/>
                  </a:lnTo>
                  <a:lnTo>
                    <a:pt x="189" y="793"/>
                  </a:lnTo>
                  <a:lnTo>
                    <a:pt x="192" y="788"/>
                  </a:lnTo>
                  <a:lnTo>
                    <a:pt x="193" y="784"/>
                  </a:lnTo>
                  <a:lnTo>
                    <a:pt x="196" y="786"/>
                  </a:lnTo>
                  <a:lnTo>
                    <a:pt x="198" y="771"/>
                  </a:lnTo>
                  <a:lnTo>
                    <a:pt x="206" y="771"/>
                  </a:lnTo>
                  <a:lnTo>
                    <a:pt x="213" y="775"/>
                  </a:lnTo>
                  <a:lnTo>
                    <a:pt x="218" y="773"/>
                  </a:lnTo>
                  <a:lnTo>
                    <a:pt x="222" y="776"/>
                  </a:lnTo>
                  <a:lnTo>
                    <a:pt x="224" y="771"/>
                  </a:lnTo>
                  <a:lnTo>
                    <a:pt x="231" y="763"/>
                  </a:lnTo>
                  <a:lnTo>
                    <a:pt x="232" y="752"/>
                  </a:lnTo>
                  <a:lnTo>
                    <a:pt x="229" y="747"/>
                  </a:lnTo>
                  <a:lnTo>
                    <a:pt x="233" y="713"/>
                  </a:lnTo>
                  <a:lnTo>
                    <a:pt x="235" y="713"/>
                  </a:lnTo>
                  <a:lnTo>
                    <a:pt x="237" y="717"/>
                  </a:lnTo>
                  <a:lnTo>
                    <a:pt x="245" y="713"/>
                  </a:lnTo>
                  <a:lnTo>
                    <a:pt x="248" y="718"/>
                  </a:lnTo>
                  <a:lnTo>
                    <a:pt x="251" y="713"/>
                  </a:lnTo>
                  <a:lnTo>
                    <a:pt x="252" y="718"/>
                  </a:lnTo>
                  <a:lnTo>
                    <a:pt x="261" y="722"/>
                  </a:lnTo>
                  <a:lnTo>
                    <a:pt x="265" y="718"/>
                  </a:lnTo>
                  <a:lnTo>
                    <a:pt x="269" y="730"/>
                  </a:lnTo>
                  <a:lnTo>
                    <a:pt x="269" y="737"/>
                  </a:lnTo>
                  <a:lnTo>
                    <a:pt x="276" y="754"/>
                  </a:lnTo>
                  <a:lnTo>
                    <a:pt x="289" y="748"/>
                  </a:lnTo>
                  <a:lnTo>
                    <a:pt x="288" y="733"/>
                  </a:lnTo>
                  <a:lnTo>
                    <a:pt x="290" y="726"/>
                  </a:lnTo>
                  <a:lnTo>
                    <a:pt x="288" y="713"/>
                  </a:lnTo>
                  <a:lnTo>
                    <a:pt x="291" y="709"/>
                  </a:lnTo>
                  <a:lnTo>
                    <a:pt x="287" y="703"/>
                  </a:lnTo>
                  <a:lnTo>
                    <a:pt x="282" y="705"/>
                  </a:lnTo>
                  <a:lnTo>
                    <a:pt x="280" y="702"/>
                  </a:lnTo>
                  <a:lnTo>
                    <a:pt x="279" y="694"/>
                  </a:lnTo>
                  <a:lnTo>
                    <a:pt x="281" y="690"/>
                  </a:lnTo>
                  <a:lnTo>
                    <a:pt x="283" y="694"/>
                  </a:lnTo>
                  <a:lnTo>
                    <a:pt x="286" y="688"/>
                  </a:lnTo>
                  <a:lnTo>
                    <a:pt x="289" y="688"/>
                  </a:lnTo>
                  <a:lnTo>
                    <a:pt x="295" y="677"/>
                  </a:lnTo>
                  <a:lnTo>
                    <a:pt x="297" y="677"/>
                  </a:lnTo>
                  <a:lnTo>
                    <a:pt x="299" y="668"/>
                  </a:lnTo>
                  <a:lnTo>
                    <a:pt x="309" y="662"/>
                  </a:lnTo>
                  <a:lnTo>
                    <a:pt x="310" y="670"/>
                  </a:lnTo>
                  <a:lnTo>
                    <a:pt x="318" y="685"/>
                  </a:lnTo>
                  <a:lnTo>
                    <a:pt x="327" y="687"/>
                  </a:lnTo>
                  <a:lnTo>
                    <a:pt x="328" y="690"/>
                  </a:lnTo>
                  <a:lnTo>
                    <a:pt x="339" y="683"/>
                  </a:lnTo>
                  <a:lnTo>
                    <a:pt x="344" y="688"/>
                  </a:lnTo>
                  <a:lnTo>
                    <a:pt x="349" y="672"/>
                  </a:lnTo>
                  <a:lnTo>
                    <a:pt x="356" y="670"/>
                  </a:lnTo>
                  <a:lnTo>
                    <a:pt x="354" y="668"/>
                  </a:lnTo>
                  <a:lnTo>
                    <a:pt x="354" y="664"/>
                  </a:lnTo>
                  <a:lnTo>
                    <a:pt x="354" y="660"/>
                  </a:lnTo>
                  <a:lnTo>
                    <a:pt x="356" y="657"/>
                  </a:lnTo>
                  <a:lnTo>
                    <a:pt x="352" y="638"/>
                  </a:lnTo>
                  <a:lnTo>
                    <a:pt x="352" y="629"/>
                  </a:lnTo>
                  <a:lnTo>
                    <a:pt x="354" y="617"/>
                  </a:lnTo>
                  <a:lnTo>
                    <a:pt x="358" y="608"/>
                  </a:lnTo>
                  <a:lnTo>
                    <a:pt x="359" y="597"/>
                  </a:lnTo>
                  <a:lnTo>
                    <a:pt x="357" y="587"/>
                  </a:lnTo>
                  <a:lnTo>
                    <a:pt x="359" y="578"/>
                  </a:lnTo>
                  <a:lnTo>
                    <a:pt x="363" y="578"/>
                  </a:lnTo>
                  <a:lnTo>
                    <a:pt x="364" y="574"/>
                  </a:lnTo>
                  <a:lnTo>
                    <a:pt x="369" y="571"/>
                  </a:lnTo>
                  <a:lnTo>
                    <a:pt x="371" y="567"/>
                  </a:lnTo>
                  <a:lnTo>
                    <a:pt x="370" y="559"/>
                  </a:lnTo>
                  <a:lnTo>
                    <a:pt x="368" y="557"/>
                  </a:lnTo>
                  <a:lnTo>
                    <a:pt x="364" y="561"/>
                  </a:lnTo>
                  <a:lnTo>
                    <a:pt x="361" y="565"/>
                  </a:lnTo>
                  <a:lnTo>
                    <a:pt x="358" y="561"/>
                  </a:lnTo>
                  <a:lnTo>
                    <a:pt x="357" y="563"/>
                  </a:lnTo>
                  <a:lnTo>
                    <a:pt x="354" y="567"/>
                  </a:lnTo>
                  <a:lnTo>
                    <a:pt x="352" y="565"/>
                  </a:lnTo>
                  <a:lnTo>
                    <a:pt x="354" y="557"/>
                  </a:lnTo>
                  <a:lnTo>
                    <a:pt x="356" y="552"/>
                  </a:lnTo>
                  <a:lnTo>
                    <a:pt x="357" y="537"/>
                  </a:lnTo>
                  <a:lnTo>
                    <a:pt x="360" y="529"/>
                  </a:lnTo>
                  <a:lnTo>
                    <a:pt x="361" y="529"/>
                  </a:lnTo>
                  <a:lnTo>
                    <a:pt x="362" y="505"/>
                  </a:lnTo>
                  <a:lnTo>
                    <a:pt x="358" y="505"/>
                  </a:lnTo>
                  <a:lnTo>
                    <a:pt x="354" y="499"/>
                  </a:lnTo>
                  <a:lnTo>
                    <a:pt x="348" y="501"/>
                  </a:lnTo>
                  <a:lnTo>
                    <a:pt x="346" y="498"/>
                  </a:lnTo>
                  <a:lnTo>
                    <a:pt x="345" y="466"/>
                  </a:lnTo>
                  <a:lnTo>
                    <a:pt x="347" y="451"/>
                  </a:lnTo>
                  <a:lnTo>
                    <a:pt x="346" y="451"/>
                  </a:lnTo>
                  <a:lnTo>
                    <a:pt x="344" y="443"/>
                  </a:lnTo>
                  <a:lnTo>
                    <a:pt x="341" y="443"/>
                  </a:lnTo>
                  <a:lnTo>
                    <a:pt x="340" y="432"/>
                  </a:lnTo>
                  <a:lnTo>
                    <a:pt x="337" y="432"/>
                  </a:lnTo>
                  <a:lnTo>
                    <a:pt x="337" y="428"/>
                  </a:lnTo>
                  <a:lnTo>
                    <a:pt x="340" y="421"/>
                  </a:lnTo>
                  <a:lnTo>
                    <a:pt x="343" y="404"/>
                  </a:lnTo>
                  <a:lnTo>
                    <a:pt x="343" y="391"/>
                  </a:lnTo>
                  <a:lnTo>
                    <a:pt x="336" y="393"/>
                  </a:lnTo>
                  <a:lnTo>
                    <a:pt x="332" y="398"/>
                  </a:lnTo>
                  <a:lnTo>
                    <a:pt x="327" y="397"/>
                  </a:lnTo>
                  <a:lnTo>
                    <a:pt x="325" y="393"/>
                  </a:lnTo>
                  <a:lnTo>
                    <a:pt x="327" y="389"/>
                  </a:lnTo>
                  <a:lnTo>
                    <a:pt x="324" y="382"/>
                  </a:lnTo>
                  <a:lnTo>
                    <a:pt x="324" y="380"/>
                  </a:lnTo>
                  <a:lnTo>
                    <a:pt x="326" y="378"/>
                  </a:lnTo>
                  <a:lnTo>
                    <a:pt x="326" y="372"/>
                  </a:lnTo>
                  <a:lnTo>
                    <a:pt x="324" y="372"/>
                  </a:lnTo>
                  <a:lnTo>
                    <a:pt x="325" y="361"/>
                  </a:lnTo>
                  <a:lnTo>
                    <a:pt x="332" y="338"/>
                  </a:lnTo>
                  <a:lnTo>
                    <a:pt x="335" y="331"/>
                  </a:lnTo>
                  <a:lnTo>
                    <a:pt x="335" y="327"/>
                  </a:lnTo>
                  <a:lnTo>
                    <a:pt x="333" y="318"/>
                  </a:lnTo>
                  <a:lnTo>
                    <a:pt x="333" y="314"/>
                  </a:lnTo>
                  <a:lnTo>
                    <a:pt x="336" y="307"/>
                  </a:lnTo>
                  <a:lnTo>
                    <a:pt x="338" y="305"/>
                  </a:lnTo>
                  <a:lnTo>
                    <a:pt x="340" y="305"/>
                  </a:lnTo>
                  <a:lnTo>
                    <a:pt x="340" y="299"/>
                  </a:lnTo>
                  <a:lnTo>
                    <a:pt x="341" y="299"/>
                  </a:lnTo>
                  <a:lnTo>
                    <a:pt x="343" y="303"/>
                  </a:lnTo>
                  <a:lnTo>
                    <a:pt x="345" y="301"/>
                  </a:lnTo>
                  <a:lnTo>
                    <a:pt x="349" y="294"/>
                  </a:lnTo>
                  <a:lnTo>
                    <a:pt x="354" y="292"/>
                  </a:lnTo>
                  <a:lnTo>
                    <a:pt x="354" y="290"/>
                  </a:lnTo>
                  <a:lnTo>
                    <a:pt x="348" y="277"/>
                  </a:lnTo>
                  <a:lnTo>
                    <a:pt x="349" y="275"/>
                  </a:lnTo>
                  <a:lnTo>
                    <a:pt x="355" y="273"/>
                  </a:lnTo>
                  <a:lnTo>
                    <a:pt x="357" y="273"/>
                  </a:lnTo>
                  <a:lnTo>
                    <a:pt x="359" y="266"/>
                  </a:lnTo>
                  <a:lnTo>
                    <a:pt x="363" y="260"/>
                  </a:lnTo>
                  <a:lnTo>
                    <a:pt x="366" y="252"/>
                  </a:lnTo>
                  <a:lnTo>
                    <a:pt x="367" y="243"/>
                  </a:lnTo>
                  <a:lnTo>
                    <a:pt x="367" y="241"/>
                  </a:lnTo>
                  <a:lnTo>
                    <a:pt x="363" y="236"/>
                  </a:lnTo>
                  <a:lnTo>
                    <a:pt x="363" y="234"/>
                  </a:lnTo>
                  <a:lnTo>
                    <a:pt x="364" y="230"/>
                  </a:lnTo>
                  <a:lnTo>
                    <a:pt x="363" y="228"/>
                  </a:lnTo>
                  <a:lnTo>
                    <a:pt x="356" y="221"/>
                  </a:lnTo>
                  <a:lnTo>
                    <a:pt x="356" y="217"/>
                  </a:lnTo>
                  <a:lnTo>
                    <a:pt x="357" y="211"/>
                  </a:lnTo>
                  <a:lnTo>
                    <a:pt x="358" y="200"/>
                  </a:lnTo>
                  <a:lnTo>
                    <a:pt x="359" y="191"/>
                  </a:lnTo>
                  <a:lnTo>
                    <a:pt x="359" y="178"/>
                  </a:lnTo>
                  <a:lnTo>
                    <a:pt x="357" y="178"/>
                  </a:lnTo>
                  <a:lnTo>
                    <a:pt x="355" y="178"/>
                  </a:lnTo>
                  <a:lnTo>
                    <a:pt x="352" y="178"/>
                  </a:lnTo>
                  <a:lnTo>
                    <a:pt x="352" y="168"/>
                  </a:lnTo>
                  <a:lnTo>
                    <a:pt x="350" y="170"/>
                  </a:lnTo>
                  <a:lnTo>
                    <a:pt x="348" y="163"/>
                  </a:lnTo>
                  <a:lnTo>
                    <a:pt x="346" y="163"/>
                  </a:lnTo>
                  <a:lnTo>
                    <a:pt x="345" y="163"/>
                  </a:lnTo>
                  <a:lnTo>
                    <a:pt x="344" y="149"/>
                  </a:lnTo>
                  <a:lnTo>
                    <a:pt x="340" y="149"/>
                  </a:lnTo>
                  <a:lnTo>
                    <a:pt x="339" y="146"/>
                  </a:lnTo>
                  <a:lnTo>
                    <a:pt x="337" y="146"/>
                  </a:lnTo>
                  <a:lnTo>
                    <a:pt x="336" y="140"/>
                  </a:lnTo>
                  <a:lnTo>
                    <a:pt x="333" y="142"/>
                  </a:lnTo>
                  <a:lnTo>
                    <a:pt x="332" y="146"/>
                  </a:lnTo>
                  <a:lnTo>
                    <a:pt x="330" y="144"/>
                  </a:lnTo>
                  <a:lnTo>
                    <a:pt x="329" y="140"/>
                  </a:lnTo>
                  <a:lnTo>
                    <a:pt x="327" y="144"/>
                  </a:lnTo>
                  <a:lnTo>
                    <a:pt x="325" y="134"/>
                  </a:lnTo>
                  <a:lnTo>
                    <a:pt x="327" y="125"/>
                  </a:lnTo>
                  <a:lnTo>
                    <a:pt x="326" y="123"/>
                  </a:lnTo>
                  <a:lnTo>
                    <a:pt x="324" y="123"/>
                  </a:lnTo>
                  <a:lnTo>
                    <a:pt x="321" y="118"/>
                  </a:lnTo>
                  <a:lnTo>
                    <a:pt x="325" y="106"/>
                  </a:lnTo>
                  <a:lnTo>
                    <a:pt x="325" y="101"/>
                  </a:lnTo>
                  <a:lnTo>
                    <a:pt x="327" y="99"/>
                  </a:lnTo>
                  <a:lnTo>
                    <a:pt x="329" y="93"/>
                  </a:lnTo>
                  <a:lnTo>
                    <a:pt x="326" y="84"/>
                  </a:lnTo>
                  <a:lnTo>
                    <a:pt x="324" y="82"/>
                  </a:lnTo>
                  <a:lnTo>
                    <a:pt x="328" y="71"/>
                  </a:lnTo>
                  <a:lnTo>
                    <a:pt x="324" y="63"/>
                  </a:lnTo>
                  <a:lnTo>
                    <a:pt x="324" y="58"/>
                  </a:lnTo>
                  <a:lnTo>
                    <a:pt x="320" y="60"/>
                  </a:lnTo>
                  <a:lnTo>
                    <a:pt x="318" y="60"/>
                  </a:lnTo>
                  <a:lnTo>
                    <a:pt x="316" y="35"/>
                  </a:lnTo>
                  <a:lnTo>
                    <a:pt x="308" y="50"/>
                  </a:lnTo>
                  <a:lnTo>
                    <a:pt x="289" y="91"/>
                  </a:lnTo>
                  <a:lnTo>
                    <a:pt x="288" y="91"/>
                  </a:lnTo>
                  <a:lnTo>
                    <a:pt x="285" y="95"/>
                  </a:lnTo>
                  <a:lnTo>
                    <a:pt x="284" y="86"/>
                  </a:lnTo>
                  <a:lnTo>
                    <a:pt x="281" y="84"/>
                  </a:lnTo>
                  <a:lnTo>
                    <a:pt x="278" y="88"/>
                  </a:lnTo>
                  <a:lnTo>
                    <a:pt x="274" y="67"/>
                  </a:lnTo>
                  <a:lnTo>
                    <a:pt x="282" y="54"/>
                  </a:lnTo>
                  <a:lnTo>
                    <a:pt x="281" y="47"/>
                  </a:lnTo>
                  <a:lnTo>
                    <a:pt x="276" y="58"/>
                  </a:lnTo>
                  <a:lnTo>
                    <a:pt x="274" y="43"/>
                  </a:lnTo>
                  <a:lnTo>
                    <a:pt x="273" y="43"/>
                  </a:lnTo>
                  <a:lnTo>
                    <a:pt x="268" y="52"/>
                  </a:lnTo>
                  <a:lnTo>
                    <a:pt x="266" y="60"/>
                  </a:lnTo>
                  <a:lnTo>
                    <a:pt x="262" y="65"/>
                  </a:lnTo>
                  <a:lnTo>
                    <a:pt x="259" y="73"/>
                  </a:lnTo>
                  <a:lnTo>
                    <a:pt x="257" y="69"/>
                  </a:lnTo>
                  <a:lnTo>
                    <a:pt x="252" y="67"/>
                  </a:lnTo>
                  <a:lnTo>
                    <a:pt x="250" y="71"/>
                  </a:lnTo>
                  <a:lnTo>
                    <a:pt x="244" y="69"/>
                  </a:lnTo>
                  <a:lnTo>
                    <a:pt x="239" y="82"/>
                  </a:lnTo>
                  <a:lnTo>
                    <a:pt x="236" y="82"/>
                  </a:lnTo>
                  <a:lnTo>
                    <a:pt x="233" y="88"/>
                  </a:lnTo>
                  <a:lnTo>
                    <a:pt x="234" y="73"/>
                  </a:lnTo>
                  <a:lnTo>
                    <a:pt x="230" y="71"/>
                  </a:lnTo>
                  <a:lnTo>
                    <a:pt x="230" y="65"/>
                  </a:lnTo>
                  <a:lnTo>
                    <a:pt x="227" y="69"/>
                  </a:lnTo>
                  <a:lnTo>
                    <a:pt x="226" y="63"/>
                  </a:lnTo>
                  <a:lnTo>
                    <a:pt x="225" y="65"/>
                  </a:lnTo>
                  <a:lnTo>
                    <a:pt x="220" y="62"/>
                  </a:lnTo>
                  <a:lnTo>
                    <a:pt x="219" y="50"/>
                  </a:lnTo>
                  <a:lnTo>
                    <a:pt x="218" y="52"/>
                  </a:lnTo>
                  <a:lnTo>
                    <a:pt x="213" y="47"/>
                  </a:lnTo>
                  <a:lnTo>
                    <a:pt x="212" y="39"/>
                  </a:lnTo>
                  <a:lnTo>
                    <a:pt x="205" y="35"/>
                  </a:lnTo>
                  <a:lnTo>
                    <a:pt x="205" y="33"/>
                  </a:lnTo>
                  <a:lnTo>
                    <a:pt x="197" y="28"/>
                  </a:lnTo>
                  <a:lnTo>
                    <a:pt x="193" y="33"/>
                  </a:lnTo>
                  <a:lnTo>
                    <a:pt x="184" y="32"/>
                  </a:lnTo>
                  <a:lnTo>
                    <a:pt x="183" y="26"/>
                  </a:lnTo>
                  <a:lnTo>
                    <a:pt x="179" y="26"/>
                  </a:lnTo>
                  <a:lnTo>
                    <a:pt x="175" y="30"/>
                  </a:lnTo>
                  <a:lnTo>
                    <a:pt x="174" y="24"/>
                  </a:lnTo>
                  <a:lnTo>
                    <a:pt x="169" y="22"/>
                  </a:lnTo>
                  <a:lnTo>
                    <a:pt x="165" y="11"/>
                  </a:lnTo>
                  <a:lnTo>
                    <a:pt x="151" y="11"/>
                  </a:lnTo>
                  <a:lnTo>
                    <a:pt x="145" y="9"/>
                  </a:lnTo>
                  <a:lnTo>
                    <a:pt x="143" y="2"/>
                  </a:lnTo>
                  <a:lnTo>
                    <a:pt x="141" y="0"/>
                  </a:lnTo>
                  <a:lnTo>
                    <a:pt x="133" y="2"/>
                  </a:lnTo>
                  <a:lnTo>
                    <a:pt x="131" y="13"/>
                  </a:lnTo>
                  <a:lnTo>
                    <a:pt x="129" y="13"/>
                  </a:lnTo>
                  <a:lnTo>
                    <a:pt x="127" y="7"/>
                  </a:lnTo>
                  <a:lnTo>
                    <a:pt x="125" y="7"/>
                  </a:lnTo>
                  <a:lnTo>
                    <a:pt x="118" y="11"/>
                  </a:lnTo>
                  <a:lnTo>
                    <a:pt x="120" y="41"/>
                  </a:lnTo>
                  <a:lnTo>
                    <a:pt x="125" y="43"/>
                  </a:lnTo>
                  <a:lnTo>
                    <a:pt x="125" y="52"/>
                  </a:lnTo>
                  <a:lnTo>
                    <a:pt x="119" y="63"/>
                  </a:lnTo>
                  <a:lnTo>
                    <a:pt x="114" y="63"/>
                  </a:lnTo>
                  <a:lnTo>
                    <a:pt x="114" y="60"/>
                  </a:lnTo>
                  <a:lnTo>
                    <a:pt x="112" y="67"/>
                  </a:lnTo>
                  <a:lnTo>
                    <a:pt x="108" y="71"/>
                  </a:lnTo>
                  <a:lnTo>
                    <a:pt x="106" y="67"/>
                  </a:lnTo>
                  <a:lnTo>
                    <a:pt x="103" y="69"/>
                  </a:lnTo>
                  <a:lnTo>
                    <a:pt x="100" y="62"/>
                  </a:lnTo>
                  <a:lnTo>
                    <a:pt x="97" y="56"/>
                  </a:lnTo>
                  <a:lnTo>
                    <a:pt x="93" y="56"/>
                  </a:lnTo>
                  <a:lnTo>
                    <a:pt x="91" y="52"/>
                  </a:lnTo>
                  <a:lnTo>
                    <a:pt x="87" y="50"/>
                  </a:lnTo>
                  <a:lnTo>
                    <a:pt x="75" y="54"/>
                  </a:lnTo>
                  <a:lnTo>
                    <a:pt x="74" y="52"/>
                  </a:lnTo>
                  <a:lnTo>
                    <a:pt x="69" y="54"/>
                  </a:lnTo>
                  <a:lnTo>
                    <a:pt x="67" y="65"/>
                  </a:lnTo>
                  <a:lnTo>
                    <a:pt x="64" y="69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75"/>
                  </a:lnTo>
                  <a:lnTo>
                    <a:pt x="56" y="73"/>
                  </a:lnTo>
                  <a:lnTo>
                    <a:pt x="52" y="75"/>
                  </a:lnTo>
                  <a:lnTo>
                    <a:pt x="50" y="82"/>
                  </a:lnTo>
                  <a:lnTo>
                    <a:pt x="49" y="80"/>
                  </a:lnTo>
                  <a:lnTo>
                    <a:pt x="47" y="82"/>
                  </a:lnTo>
                  <a:lnTo>
                    <a:pt x="47" y="88"/>
                  </a:lnTo>
                  <a:lnTo>
                    <a:pt x="45" y="86"/>
                  </a:lnTo>
                  <a:lnTo>
                    <a:pt x="45" y="91"/>
                  </a:lnTo>
                  <a:lnTo>
                    <a:pt x="44" y="91"/>
                  </a:lnTo>
                  <a:lnTo>
                    <a:pt x="44" y="97"/>
                  </a:lnTo>
                  <a:lnTo>
                    <a:pt x="41" y="101"/>
                  </a:lnTo>
                  <a:lnTo>
                    <a:pt x="42" y="106"/>
                  </a:lnTo>
                  <a:lnTo>
                    <a:pt x="39" y="110"/>
                  </a:lnTo>
                  <a:lnTo>
                    <a:pt x="39" y="114"/>
                  </a:lnTo>
                  <a:lnTo>
                    <a:pt x="40" y="118"/>
                  </a:lnTo>
                  <a:lnTo>
                    <a:pt x="39" y="125"/>
                  </a:lnTo>
                  <a:lnTo>
                    <a:pt x="34" y="131"/>
                  </a:lnTo>
                  <a:lnTo>
                    <a:pt x="34" y="144"/>
                  </a:lnTo>
                  <a:lnTo>
                    <a:pt x="33" y="146"/>
                  </a:lnTo>
                  <a:lnTo>
                    <a:pt x="37" y="153"/>
                  </a:lnTo>
                  <a:lnTo>
                    <a:pt x="32" y="179"/>
                  </a:lnTo>
                  <a:lnTo>
                    <a:pt x="33" y="196"/>
                  </a:lnTo>
                  <a:lnTo>
                    <a:pt x="36" y="202"/>
                  </a:lnTo>
                  <a:lnTo>
                    <a:pt x="34" y="213"/>
                  </a:lnTo>
                  <a:lnTo>
                    <a:pt x="29" y="221"/>
                  </a:lnTo>
                  <a:lnTo>
                    <a:pt x="35" y="219"/>
                  </a:lnTo>
                  <a:lnTo>
                    <a:pt x="36" y="224"/>
                  </a:lnTo>
                  <a:lnTo>
                    <a:pt x="34" y="234"/>
                  </a:lnTo>
                  <a:lnTo>
                    <a:pt x="33" y="239"/>
                  </a:lnTo>
                  <a:lnTo>
                    <a:pt x="34" y="252"/>
                  </a:lnTo>
                  <a:lnTo>
                    <a:pt x="35" y="252"/>
                  </a:lnTo>
                  <a:lnTo>
                    <a:pt x="34" y="258"/>
                  </a:lnTo>
                  <a:lnTo>
                    <a:pt x="35" y="266"/>
                  </a:lnTo>
                  <a:lnTo>
                    <a:pt x="37" y="267"/>
                  </a:lnTo>
                  <a:lnTo>
                    <a:pt x="38" y="266"/>
                  </a:lnTo>
                  <a:lnTo>
                    <a:pt x="40" y="269"/>
                  </a:lnTo>
                  <a:lnTo>
                    <a:pt x="41" y="267"/>
                  </a:lnTo>
                  <a:lnTo>
                    <a:pt x="40" y="271"/>
                  </a:lnTo>
                  <a:lnTo>
                    <a:pt x="39" y="280"/>
                  </a:lnTo>
                  <a:lnTo>
                    <a:pt x="39" y="284"/>
                  </a:lnTo>
                  <a:lnTo>
                    <a:pt x="36" y="301"/>
                  </a:lnTo>
                  <a:lnTo>
                    <a:pt x="37" y="301"/>
                  </a:lnTo>
                  <a:lnTo>
                    <a:pt x="38" y="299"/>
                  </a:lnTo>
                  <a:lnTo>
                    <a:pt x="41" y="303"/>
                  </a:lnTo>
                  <a:lnTo>
                    <a:pt x="38" y="307"/>
                  </a:lnTo>
                  <a:lnTo>
                    <a:pt x="36" y="314"/>
                  </a:lnTo>
                  <a:lnTo>
                    <a:pt x="37" y="325"/>
                  </a:lnTo>
                  <a:lnTo>
                    <a:pt x="39" y="329"/>
                  </a:lnTo>
                  <a:lnTo>
                    <a:pt x="38" y="340"/>
                  </a:lnTo>
                  <a:lnTo>
                    <a:pt x="41" y="346"/>
                  </a:lnTo>
                  <a:lnTo>
                    <a:pt x="44" y="346"/>
                  </a:lnTo>
                  <a:lnTo>
                    <a:pt x="44" y="352"/>
                  </a:lnTo>
                  <a:lnTo>
                    <a:pt x="46" y="353"/>
                  </a:lnTo>
                  <a:lnTo>
                    <a:pt x="47" y="363"/>
                  </a:lnTo>
                  <a:lnTo>
                    <a:pt x="43" y="370"/>
                  </a:lnTo>
                  <a:lnTo>
                    <a:pt x="37" y="378"/>
                  </a:lnTo>
                  <a:lnTo>
                    <a:pt x="34" y="387"/>
                  </a:lnTo>
                  <a:lnTo>
                    <a:pt x="32" y="389"/>
                  </a:lnTo>
                  <a:lnTo>
                    <a:pt x="30" y="385"/>
                  </a:lnTo>
                  <a:lnTo>
                    <a:pt x="28" y="385"/>
                  </a:lnTo>
                  <a:lnTo>
                    <a:pt x="26" y="389"/>
                  </a:lnTo>
                  <a:lnTo>
                    <a:pt x="25" y="385"/>
                  </a:lnTo>
                  <a:lnTo>
                    <a:pt x="24" y="385"/>
                  </a:lnTo>
                  <a:lnTo>
                    <a:pt x="22" y="397"/>
                  </a:lnTo>
                  <a:lnTo>
                    <a:pt x="20" y="400"/>
                  </a:lnTo>
                  <a:lnTo>
                    <a:pt x="19" y="408"/>
                  </a:lnTo>
                  <a:lnTo>
                    <a:pt x="9" y="421"/>
                  </a:lnTo>
                  <a:lnTo>
                    <a:pt x="9" y="426"/>
                  </a:lnTo>
                  <a:lnTo>
                    <a:pt x="4" y="436"/>
                  </a:lnTo>
                  <a:lnTo>
                    <a:pt x="1" y="436"/>
                  </a:lnTo>
                  <a:lnTo>
                    <a:pt x="0" y="438"/>
                  </a:lnTo>
                  <a:close/>
                </a:path>
              </a:pathLst>
            </a:custGeom>
            <a:solidFill>
              <a:srgbClr val="9DB6E3"/>
            </a:solidFill>
            <a:ln w="285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srgbClr val="0082D1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77" name="Rectangle 237"/>
            <p:cNvSpPr>
              <a:spLocks noChangeArrowheads="1"/>
            </p:cNvSpPr>
            <p:nvPr/>
          </p:nvSpPr>
          <p:spPr bwMode="invGray">
            <a:xfrm>
              <a:off x="2731" y="1764"/>
              <a:ext cx="264" cy="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804863" eaLnBrk="0" fontAlgn="base" hangingPunct="0">
                <a:lnSpc>
                  <a:spcPts val="1138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rgbClr val="616365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河北</a:t>
              </a:r>
              <a:endParaRPr lang="en-US" altLang="zh-CN" sz="1400" b="1" dirty="0">
                <a:solidFill>
                  <a:srgbClr val="616365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78" name="Rectangle 238"/>
            <p:cNvSpPr>
              <a:spLocks noChangeArrowheads="1"/>
            </p:cNvSpPr>
            <p:nvPr/>
          </p:nvSpPr>
          <p:spPr bwMode="invGray">
            <a:xfrm>
              <a:off x="2917" y="1930"/>
              <a:ext cx="496" cy="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804863" eaLnBrk="0" fontAlgn="base" hangingPunct="0">
                <a:lnSpc>
                  <a:spcPts val="1138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rgbClr val="616365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山东</a:t>
              </a:r>
              <a:endParaRPr lang="en-US" altLang="zh-CN" sz="1400" b="1" dirty="0">
                <a:solidFill>
                  <a:srgbClr val="616365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79" name="Rectangle 240"/>
            <p:cNvSpPr>
              <a:spLocks noChangeArrowheads="1"/>
            </p:cNvSpPr>
            <p:nvPr/>
          </p:nvSpPr>
          <p:spPr bwMode="white">
            <a:xfrm>
              <a:off x="2905" y="2327"/>
              <a:ext cx="280" cy="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804863" eaLnBrk="0" fontAlgn="base" hangingPunct="0">
                <a:lnSpc>
                  <a:spcPts val="1138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rgbClr val="616365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安徽</a:t>
              </a:r>
              <a:endParaRPr lang="en-US" altLang="zh-CN" sz="1400" b="1" dirty="0">
                <a:solidFill>
                  <a:srgbClr val="616365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80" name="Rectangle 241"/>
            <p:cNvSpPr>
              <a:spLocks noChangeArrowheads="1"/>
            </p:cNvSpPr>
            <p:nvPr/>
          </p:nvSpPr>
          <p:spPr bwMode="invGray">
            <a:xfrm>
              <a:off x="2533" y="2365"/>
              <a:ext cx="272" cy="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804863" eaLnBrk="0" fontAlgn="base" hangingPunct="0">
                <a:lnSpc>
                  <a:spcPts val="1138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rgbClr val="616365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湖北</a:t>
              </a:r>
              <a:endParaRPr lang="en-US" altLang="zh-CN" sz="1400" b="1" dirty="0">
                <a:solidFill>
                  <a:srgbClr val="616365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81" name="Rectangle 242"/>
            <p:cNvSpPr>
              <a:spLocks noChangeArrowheads="1"/>
            </p:cNvSpPr>
            <p:nvPr/>
          </p:nvSpPr>
          <p:spPr bwMode="invGray">
            <a:xfrm>
              <a:off x="2428" y="2630"/>
              <a:ext cx="296" cy="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804863" eaLnBrk="0" fontAlgn="base" hangingPunct="0">
                <a:lnSpc>
                  <a:spcPts val="1138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rgbClr val="616365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湖南</a:t>
              </a:r>
              <a:endParaRPr lang="en-US" altLang="zh-CN" sz="1400" b="1" dirty="0">
                <a:solidFill>
                  <a:srgbClr val="616365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82" name="Rectangle 243"/>
            <p:cNvSpPr>
              <a:spLocks noChangeArrowheads="1"/>
            </p:cNvSpPr>
            <p:nvPr/>
          </p:nvSpPr>
          <p:spPr bwMode="invGray">
            <a:xfrm>
              <a:off x="2640" y="3037"/>
              <a:ext cx="331" cy="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804863" eaLnBrk="0" fontAlgn="base" hangingPunct="0">
                <a:lnSpc>
                  <a:spcPts val="1138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rgbClr val="616365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广东</a:t>
              </a:r>
              <a:endParaRPr lang="en-US" altLang="zh-CN" sz="1400" b="1" dirty="0">
                <a:solidFill>
                  <a:srgbClr val="616365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83" name="Rectangle 244"/>
            <p:cNvSpPr>
              <a:spLocks noChangeArrowheads="1"/>
            </p:cNvSpPr>
            <p:nvPr/>
          </p:nvSpPr>
          <p:spPr bwMode="invGray">
            <a:xfrm>
              <a:off x="3152" y="2246"/>
              <a:ext cx="422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804863" eaLnBrk="0" fontAlgn="base" hangingPunct="0">
                <a:lnSpc>
                  <a:spcPts val="1138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rgbClr val="616365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上海</a:t>
              </a:r>
              <a:endParaRPr lang="en-US" altLang="zh-CN" sz="1400" b="1" dirty="0">
                <a:solidFill>
                  <a:srgbClr val="616365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84" name="Rectangle 245"/>
            <p:cNvSpPr>
              <a:spLocks noChangeArrowheads="1"/>
            </p:cNvSpPr>
            <p:nvPr/>
          </p:nvSpPr>
          <p:spPr bwMode="white">
            <a:xfrm>
              <a:off x="2543" y="2139"/>
              <a:ext cx="295" cy="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804863" eaLnBrk="0" fontAlgn="base" hangingPunct="0">
                <a:lnSpc>
                  <a:spcPts val="1138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 smtClean="0">
                  <a:solidFill>
                    <a:srgbClr val="616365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河南</a:t>
              </a:r>
              <a:endParaRPr lang="en-US" altLang="zh-CN" sz="1400" b="1" dirty="0">
                <a:solidFill>
                  <a:srgbClr val="616365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85" name="Rectangle 246"/>
            <p:cNvSpPr>
              <a:spLocks noChangeArrowheads="1"/>
            </p:cNvSpPr>
            <p:nvPr/>
          </p:nvSpPr>
          <p:spPr bwMode="invGray">
            <a:xfrm>
              <a:off x="2472" y="1916"/>
              <a:ext cx="304" cy="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804863" eaLnBrk="0" fontAlgn="base" hangingPunct="0">
                <a:lnSpc>
                  <a:spcPts val="1138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rgbClr val="616365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山西</a:t>
              </a:r>
              <a:endParaRPr lang="en-US" altLang="zh-CN" sz="1400" b="1" dirty="0">
                <a:solidFill>
                  <a:srgbClr val="616365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86" name="Rectangle 247"/>
            <p:cNvSpPr>
              <a:spLocks noChangeArrowheads="1"/>
            </p:cNvSpPr>
            <p:nvPr/>
          </p:nvSpPr>
          <p:spPr bwMode="invGray">
            <a:xfrm>
              <a:off x="2264" y="2088"/>
              <a:ext cx="366" cy="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804863" eaLnBrk="0" fontAlgn="base" hangingPunct="0">
                <a:lnSpc>
                  <a:spcPts val="1138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rgbClr val="616365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陕西</a:t>
              </a:r>
              <a:endParaRPr lang="en-US" altLang="zh-CN" sz="1400" b="1" dirty="0">
                <a:solidFill>
                  <a:srgbClr val="616365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87" name="Rectangle 248"/>
            <p:cNvSpPr>
              <a:spLocks noChangeArrowheads="1"/>
            </p:cNvSpPr>
            <p:nvPr/>
          </p:nvSpPr>
          <p:spPr bwMode="invGray">
            <a:xfrm>
              <a:off x="1702" y="2370"/>
              <a:ext cx="36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defTabSz="804863" eaLnBrk="0" fontAlgn="base" hangingPunct="0">
                <a:lnSpc>
                  <a:spcPts val="1138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rgbClr val="616365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四川</a:t>
              </a:r>
              <a:endParaRPr lang="zh-CN" altLang="zh-CN" sz="1400" b="1" dirty="0">
                <a:solidFill>
                  <a:srgbClr val="616365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88" name="Rectangle 249"/>
            <p:cNvSpPr>
              <a:spLocks noChangeArrowheads="1"/>
            </p:cNvSpPr>
            <p:nvPr/>
          </p:nvSpPr>
          <p:spPr bwMode="invGray">
            <a:xfrm>
              <a:off x="1702" y="2915"/>
              <a:ext cx="366" cy="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804863" eaLnBrk="0" fontAlgn="base" hangingPunct="0">
                <a:lnSpc>
                  <a:spcPts val="1138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rgbClr val="616365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云南</a:t>
              </a:r>
              <a:endParaRPr lang="en-US" altLang="zh-CN" sz="1400" b="1" dirty="0">
                <a:solidFill>
                  <a:srgbClr val="616365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89" name="Rectangle 250"/>
            <p:cNvSpPr>
              <a:spLocks noChangeArrowheads="1"/>
            </p:cNvSpPr>
            <p:nvPr/>
          </p:nvSpPr>
          <p:spPr bwMode="invGray">
            <a:xfrm>
              <a:off x="3050" y="2143"/>
              <a:ext cx="554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804863" eaLnBrk="0" fontAlgn="base" hangingPunct="0">
                <a:lnSpc>
                  <a:spcPts val="1138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rgbClr val="616365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江苏</a:t>
              </a:r>
              <a:endParaRPr lang="en-US" altLang="zh-CN" sz="1400" b="1" dirty="0">
                <a:solidFill>
                  <a:srgbClr val="616365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90" name="Rectangle 251"/>
            <p:cNvSpPr>
              <a:spLocks noChangeArrowheads="1"/>
            </p:cNvSpPr>
            <p:nvPr/>
          </p:nvSpPr>
          <p:spPr bwMode="invGray">
            <a:xfrm>
              <a:off x="3147" y="2525"/>
              <a:ext cx="327" cy="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804863" eaLnBrk="0" fontAlgn="base" hangingPunct="0">
                <a:lnSpc>
                  <a:spcPts val="1138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rgbClr val="616365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浙江</a:t>
              </a:r>
              <a:endParaRPr lang="en-US" altLang="zh-CN" sz="1400" b="1" dirty="0">
                <a:solidFill>
                  <a:srgbClr val="616365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92" name="Rectangle 253"/>
            <p:cNvSpPr>
              <a:spLocks noChangeArrowheads="1"/>
            </p:cNvSpPr>
            <p:nvPr/>
          </p:nvSpPr>
          <p:spPr bwMode="invGray">
            <a:xfrm>
              <a:off x="2082" y="2485"/>
              <a:ext cx="36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defTabSz="804863" eaLnBrk="0" fontAlgn="base" hangingPunct="0">
                <a:lnSpc>
                  <a:spcPts val="1138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rgbClr val="616365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重庆</a:t>
              </a:r>
              <a:endParaRPr lang="en-US" altLang="zh-CN" sz="1400" b="1" dirty="0">
                <a:solidFill>
                  <a:srgbClr val="616365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  <a:p>
              <a:pPr algn="ctr" defTabSz="804863" eaLnBrk="0" fontAlgn="base" hangingPunct="0">
                <a:lnSpc>
                  <a:spcPts val="1138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zh-CN" sz="1400" b="1" dirty="0">
                <a:solidFill>
                  <a:srgbClr val="616365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</p:grpSp>
      <p:sp>
        <p:nvSpPr>
          <p:cNvPr id="24" name="Rectangle 236"/>
          <p:cNvSpPr>
            <a:spLocks noChangeArrowheads="1"/>
          </p:cNvSpPr>
          <p:nvPr/>
        </p:nvSpPr>
        <p:spPr bwMode="white">
          <a:xfrm>
            <a:off x="6691000" y="2822281"/>
            <a:ext cx="536101" cy="119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804863" eaLnBrk="0" fontAlgn="base" hangingPunct="0">
              <a:lnSpc>
                <a:spcPts val="1138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rgbClr val="616365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黑龙江</a:t>
            </a:r>
            <a:endParaRPr lang="en-US" altLang="zh-CN" sz="1400" b="1" dirty="0">
              <a:solidFill>
                <a:srgbClr val="616365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25" name="Rectangle 239"/>
          <p:cNvSpPr>
            <a:spLocks noChangeArrowheads="1"/>
          </p:cNvSpPr>
          <p:nvPr/>
        </p:nvSpPr>
        <p:spPr bwMode="white">
          <a:xfrm>
            <a:off x="5612280" y="5152583"/>
            <a:ext cx="418778" cy="13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defTabSz="804863" eaLnBrk="0" fontAlgn="base" hangingPunct="0">
              <a:lnSpc>
                <a:spcPts val="1138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rgbClr val="616365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江西</a:t>
            </a:r>
            <a:endParaRPr lang="en-US" altLang="zh-CN" sz="1400" b="1" dirty="0">
              <a:solidFill>
                <a:srgbClr val="616365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26" name="Rectangle 236"/>
          <p:cNvSpPr>
            <a:spLocks noChangeArrowheads="1"/>
          </p:cNvSpPr>
          <p:nvPr/>
        </p:nvSpPr>
        <p:spPr bwMode="white">
          <a:xfrm>
            <a:off x="6614407" y="3161008"/>
            <a:ext cx="536102" cy="119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804863" eaLnBrk="0" fontAlgn="base" hangingPunct="0">
              <a:lnSpc>
                <a:spcPts val="1138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rgbClr val="616365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吉林</a:t>
            </a:r>
            <a:endParaRPr lang="en-US" altLang="zh-CN" sz="1400" b="1" dirty="0">
              <a:solidFill>
                <a:srgbClr val="616365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27" name="Rectangle 236"/>
          <p:cNvSpPr>
            <a:spLocks noChangeArrowheads="1"/>
          </p:cNvSpPr>
          <p:nvPr/>
        </p:nvSpPr>
        <p:spPr bwMode="white">
          <a:xfrm>
            <a:off x="6353689" y="3506753"/>
            <a:ext cx="769119" cy="139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804863" eaLnBrk="0" fontAlgn="base" hangingPunct="0">
              <a:lnSpc>
                <a:spcPts val="1138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rgbClr val="616365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辽宁</a:t>
            </a:r>
            <a:endParaRPr lang="en-US" altLang="zh-CN" sz="1400" b="1" dirty="0">
              <a:solidFill>
                <a:srgbClr val="616365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28" name="Rectangle 239"/>
          <p:cNvSpPr>
            <a:spLocks noChangeArrowheads="1"/>
          </p:cNvSpPr>
          <p:nvPr/>
        </p:nvSpPr>
        <p:spPr bwMode="white">
          <a:xfrm>
            <a:off x="5869734" y="5392922"/>
            <a:ext cx="418778" cy="13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 defTabSz="804863" eaLnBrk="0" fontAlgn="base" hangingPunct="0">
              <a:lnSpc>
                <a:spcPts val="1138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rgbClr val="616365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福建</a:t>
            </a:r>
            <a:endParaRPr lang="en-US" altLang="zh-CN" sz="1400" b="1" dirty="0">
              <a:solidFill>
                <a:srgbClr val="616365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3" name="Rectangle 249"/>
          <p:cNvSpPr>
            <a:spLocks noChangeArrowheads="1"/>
          </p:cNvSpPr>
          <p:nvPr/>
        </p:nvSpPr>
        <p:spPr bwMode="invGray">
          <a:xfrm>
            <a:off x="4798592" y="5279782"/>
            <a:ext cx="506461" cy="108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804863" eaLnBrk="0" fontAlgn="base" hangingPunct="0">
              <a:lnSpc>
                <a:spcPts val="1138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 smtClean="0">
                <a:solidFill>
                  <a:srgbClr val="616365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贵州</a:t>
            </a:r>
            <a:endParaRPr lang="en-US" altLang="zh-CN" sz="1400" b="1" dirty="0">
              <a:solidFill>
                <a:srgbClr val="616365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4" name="Rectangle 249"/>
          <p:cNvSpPr>
            <a:spLocks noChangeArrowheads="1"/>
          </p:cNvSpPr>
          <p:nvPr/>
        </p:nvSpPr>
        <p:spPr bwMode="invGray">
          <a:xfrm>
            <a:off x="4962545" y="5654762"/>
            <a:ext cx="506461" cy="108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804863" eaLnBrk="0" fontAlgn="base" hangingPunct="0">
              <a:lnSpc>
                <a:spcPts val="1138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rgbClr val="616365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广西</a:t>
            </a:r>
            <a:endParaRPr lang="en-US" altLang="zh-CN" sz="1400" b="1" dirty="0">
              <a:solidFill>
                <a:srgbClr val="616365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140087" y="3107481"/>
            <a:ext cx="79213" cy="79018"/>
          </a:xfrm>
          <a:prstGeom prst="ellipse">
            <a:avLst/>
          </a:prstGeom>
          <a:solidFill>
            <a:srgbClr val="8CA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444586" y="3505075"/>
            <a:ext cx="79213" cy="79018"/>
          </a:xfrm>
          <a:prstGeom prst="ellipse">
            <a:avLst/>
          </a:prstGeom>
          <a:solidFill>
            <a:srgbClr val="8CA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773812" y="4052284"/>
            <a:ext cx="79213" cy="79018"/>
          </a:xfrm>
          <a:prstGeom prst="ellipse">
            <a:avLst/>
          </a:prstGeom>
          <a:solidFill>
            <a:srgbClr val="8CA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633400" y="4230322"/>
            <a:ext cx="79213" cy="79018"/>
          </a:xfrm>
          <a:prstGeom prst="ellipse">
            <a:avLst/>
          </a:prstGeom>
          <a:solidFill>
            <a:srgbClr val="8CA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64397" y="312580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乌鲁木齐</a:t>
            </a:r>
            <a:endParaRPr 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21761" y="31179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呼和浩特</a:t>
            </a:r>
            <a:endParaRPr 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54170" y="4041125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兰州</a:t>
            </a:r>
            <a:endParaRPr 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9037" y="3686932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银川</a:t>
            </a:r>
            <a:endParaRPr 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Title 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零售监测覆盖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6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零售监测城市级别定义和举例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701380"/>
              </p:ext>
            </p:extLst>
          </p:nvPr>
        </p:nvGraphicFramePr>
        <p:xfrm>
          <a:off x="690423" y="1484576"/>
          <a:ext cx="7632849" cy="2578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175"/>
                <a:gridCol w="6356674"/>
              </a:tblGrid>
              <a:tr h="36830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城市级别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覆盖范围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重点城市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北京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上海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成都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广州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类城市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省会城市及重庆，天津，大连，青岛和深圳</a:t>
                      </a:r>
                      <a:endParaRPr lang="en-US" altLang="zh-CN" sz="1600" kern="1200" dirty="0" smtClean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类城市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地级市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C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类城市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县级市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683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D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类城市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县政府所在地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683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乡镇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乡镇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9600" y="4038600"/>
            <a:ext cx="458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以浙江省为例：</a:t>
            </a:r>
            <a:endParaRPr lang="en-US" altLang="zh-CN" sz="1600" b="1" dirty="0" smtClean="0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578495"/>
              </p:ext>
            </p:extLst>
          </p:nvPr>
        </p:nvGraphicFramePr>
        <p:xfrm>
          <a:off x="701040" y="4379024"/>
          <a:ext cx="7620006" cy="1945576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403253"/>
                <a:gridCol w="555135"/>
                <a:gridCol w="555135"/>
                <a:gridCol w="555135"/>
                <a:gridCol w="598342"/>
                <a:gridCol w="511928"/>
                <a:gridCol w="554872"/>
                <a:gridCol w="609600"/>
                <a:gridCol w="609600"/>
                <a:gridCol w="533400"/>
                <a:gridCol w="533400"/>
                <a:gridCol w="685800"/>
                <a:gridCol w="457200"/>
                <a:gridCol w="457206"/>
              </a:tblGrid>
              <a:tr h="391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5878" marR="5878" marT="5878" marB="0" anchor="ctr">
                    <a:solidFill>
                      <a:srgbClr val="007FC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杭州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rgbClr val="007F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rgbClr val="007F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rgbClr val="007F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rgbClr val="007F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rgbClr val="007F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rgbClr val="007F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rgbClr val="007F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rgbClr val="007F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rgbClr val="007F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rgbClr val="007F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rgbClr val="007F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rgbClr val="007F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rgbClr val="007FC7"/>
                    </a:solidFill>
                  </a:tcPr>
                </a:tc>
              </a:tr>
              <a:tr h="391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5878" marR="5878" marT="587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丽水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湖州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台州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绍兴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嘉兴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舟山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宁波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衢州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温州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金华</a:t>
                      </a:r>
                      <a:endParaRPr lang="en-US" altLang="zh-CN" sz="1200" b="0" i="0" u="none" strike="noStrike" dirty="0" smtClean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u="none" strike="noStrike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/>
                    </a:solidFill>
                  </a:tcPr>
                </a:tc>
              </a:tr>
              <a:tr h="32277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5878" marR="5878" marT="587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东阳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余姚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平湖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江山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龙泉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义乌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富阳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桐乡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瑞安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慈溪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温岭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227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临安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兰溪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建德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海宁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乐清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嵊州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永康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诸暨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临海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风华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164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D</a:t>
                      </a:r>
                      <a:endParaRPr lang="en-US" sz="1200" b="1" i="0" u="none" strike="noStrike" dirty="0">
                        <a:solidFill>
                          <a:schemeClr val="bg2"/>
                        </a:solidFill>
                        <a:effectLst/>
                        <a:latin typeface="Calibri"/>
                      </a:endParaRPr>
                    </a:p>
                  </a:txBody>
                  <a:tcPr marL="5878" marR="5878" marT="587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苍南</a:t>
                      </a:r>
                      <a:endParaRPr lang="en-US" sz="1200" b="0" i="0" u="none" strike="noStrike" dirty="0">
                        <a:solidFill>
                          <a:schemeClr val="bg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永嘉</a:t>
                      </a:r>
                      <a:endParaRPr lang="en-US" sz="1200" b="0" i="0" u="none" strike="noStrike" dirty="0">
                        <a:solidFill>
                          <a:schemeClr val="bg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嘉善</a:t>
                      </a:r>
                      <a:endParaRPr lang="en-US" sz="1200" b="0" i="0" u="none" strike="noStrike" dirty="0">
                        <a:solidFill>
                          <a:schemeClr val="bg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德庆</a:t>
                      </a:r>
                      <a:endParaRPr lang="en-US" sz="1200" b="0" i="0" u="none" strike="noStrike" dirty="0">
                        <a:solidFill>
                          <a:schemeClr val="bg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安吉</a:t>
                      </a:r>
                      <a:endParaRPr lang="en-US" sz="1200" b="0" i="0" u="none" strike="noStrike" dirty="0">
                        <a:solidFill>
                          <a:schemeClr val="bg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玉环</a:t>
                      </a:r>
                      <a:endParaRPr lang="en-US" sz="1200" b="0" i="0" u="none" strike="noStrike" dirty="0">
                        <a:solidFill>
                          <a:schemeClr val="bg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长兴</a:t>
                      </a:r>
                      <a:endParaRPr lang="en-US" sz="1200" b="0" i="0" u="none" strike="noStrike" dirty="0">
                        <a:solidFill>
                          <a:schemeClr val="bg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平阳</a:t>
                      </a:r>
                      <a:endParaRPr lang="en-US" sz="1200" b="0" i="0" u="none" strike="noStrike" dirty="0">
                        <a:solidFill>
                          <a:schemeClr val="bg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新昌</a:t>
                      </a:r>
                      <a:endParaRPr lang="en-US" sz="1200" b="0" i="0" u="none" strike="noStrike" dirty="0">
                        <a:solidFill>
                          <a:schemeClr val="bg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宁海</a:t>
                      </a:r>
                      <a:endParaRPr lang="en-US" sz="1200" b="0" i="0" u="none" strike="noStrike" dirty="0">
                        <a:solidFill>
                          <a:schemeClr val="bg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香山</a:t>
                      </a:r>
                      <a:endParaRPr lang="en-US" sz="1200" b="0" i="0" u="none" strike="noStrike" dirty="0">
                        <a:solidFill>
                          <a:schemeClr val="bg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海燕</a:t>
                      </a:r>
                      <a:endParaRPr lang="en-US" sz="1200" b="0" i="0" u="none" strike="noStrike" dirty="0">
                        <a:solidFill>
                          <a:schemeClr val="bg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桐庐</a:t>
                      </a:r>
                      <a:endParaRPr lang="en-US" sz="1200" b="0" i="0" u="none" strike="noStrike" dirty="0">
                        <a:solidFill>
                          <a:schemeClr val="bg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878" marR="5878" marT="5878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2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 descr="grey_textbo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50" y="1508720"/>
            <a:ext cx="2133600" cy="4800600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24" name="Picture 4" descr="blue_box_0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50" y="1280120"/>
            <a:ext cx="1828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" descr="grey_textbo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3" y="1508720"/>
            <a:ext cx="2103437" cy="4800600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32" name="Picture 6" descr="blue_box_0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650" y="1280120"/>
            <a:ext cx="1828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7" descr="grey_textbo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508720"/>
            <a:ext cx="2133600" cy="4800600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34" name="Picture 8" descr="blue_box_0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1280120"/>
            <a:ext cx="1828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1173506" y="1478378"/>
            <a:ext cx="913713" cy="365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438" tIns="28575" rIns="71438" bIns="28575" anchorCtr="1">
            <a:spAutoFit/>
          </a:bodyPr>
          <a:lstStyle/>
          <a:p>
            <a:pPr algn="ctr" defTabSz="1363663" eaLnBrk="0" hangingPunct="0"/>
            <a:r>
              <a:rPr lang="zh-CN" sz="20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大卖场</a:t>
            </a:r>
          </a:p>
        </p:txBody>
      </p:sp>
      <p:pic>
        <p:nvPicPr>
          <p:cNvPr id="36" name="Picture 10" descr="grey_textbo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938" y="1508720"/>
            <a:ext cx="2119312" cy="4800600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37" name="Picture 11" descr="blue_box_0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050" y="1280120"/>
            <a:ext cx="1828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Rectangle 12"/>
          <p:cNvSpPr>
            <a:spLocks noChangeArrowheads="1"/>
          </p:cNvSpPr>
          <p:nvPr/>
        </p:nvSpPr>
        <p:spPr bwMode="auto">
          <a:xfrm>
            <a:off x="4733925" y="2004020"/>
            <a:ext cx="1741488" cy="2495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438" tIns="28575" rIns="71438" bIns="28575" anchorCtr="1">
            <a:spAutoFit/>
          </a:bodyPr>
          <a:lstStyle/>
          <a:p>
            <a:pPr marL="114300" indent="-114300" defTabSz="1363663" eaLnBrk="0" hangingPunct="0">
              <a:lnSpc>
                <a:spcPct val="120000"/>
              </a:lnSpc>
              <a:buFontTx/>
              <a:buChar char="•"/>
            </a:pPr>
            <a:r>
              <a:rPr lang="zh-CN" sz="12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自选服务形式，并提供购物车和购物篮 </a:t>
            </a:r>
          </a:p>
          <a:p>
            <a:pPr marL="114300" indent="-114300" defTabSz="1363663" eaLnBrk="0" hangingPunct="0">
              <a:lnSpc>
                <a:spcPct val="120000"/>
              </a:lnSpc>
              <a:buFontTx/>
              <a:buChar char="•"/>
            </a:pPr>
            <a:r>
              <a:rPr lang="zh-CN" sz="12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营业面积</a:t>
            </a:r>
            <a:r>
              <a:rPr lang="zh-CN" altLang="zh-CN" sz="12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800</a:t>
            </a:r>
            <a:r>
              <a:rPr lang="zh-CN" sz="12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平方米以下</a:t>
            </a:r>
            <a:r>
              <a:rPr lang="zh-CN" altLang="en-US" sz="12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，或者</a:t>
            </a:r>
            <a:r>
              <a:rPr lang="zh-CN" altLang="zh-CN" sz="12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800</a:t>
            </a:r>
            <a:r>
              <a:rPr lang="en-US" altLang="zh-CN" sz="12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zh-CN" sz="12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1200</a:t>
            </a:r>
            <a:r>
              <a:rPr lang="zh-CN" sz="12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平方且收银台</a:t>
            </a:r>
            <a:r>
              <a:rPr lang="zh-CN" altLang="zh-CN" sz="12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sz="12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个及以下</a:t>
            </a:r>
          </a:p>
          <a:p>
            <a:pPr marL="114300" indent="-114300" defTabSz="1363663" eaLnBrk="0" hangingPunct="0">
              <a:lnSpc>
                <a:spcPct val="120000"/>
              </a:lnSpc>
              <a:buFontTx/>
              <a:buChar char="•"/>
            </a:pPr>
            <a:r>
              <a:rPr lang="zh-CN" sz="12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有冷冻产品</a:t>
            </a:r>
          </a:p>
          <a:p>
            <a:pPr marL="114300" indent="-114300" defTabSz="1363663" eaLnBrk="0" hangingPunct="0">
              <a:lnSpc>
                <a:spcPct val="120000"/>
              </a:lnSpc>
              <a:buFontTx/>
              <a:buChar char="•"/>
            </a:pPr>
            <a:r>
              <a:rPr lang="zh-CN" sz="12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产品价格标在产品或货架上</a:t>
            </a:r>
          </a:p>
          <a:p>
            <a:pPr marL="114300" indent="-114300" defTabSz="1363663" eaLnBrk="0" hangingPunct="0">
              <a:lnSpc>
                <a:spcPct val="120000"/>
              </a:lnSpc>
              <a:buFontTx/>
              <a:buChar char="•"/>
            </a:pPr>
            <a:r>
              <a:rPr lang="zh-CN" sz="12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产品陈列在过道或货架上</a:t>
            </a:r>
          </a:p>
        </p:txBody>
      </p: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4977504" y="1478378"/>
            <a:ext cx="1170193" cy="365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438" tIns="28575" rIns="71438" bIns="28575" anchorCtr="1">
            <a:spAutoFit/>
          </a:bodyPr>
          <a:lstStyle/>
          <a:p>
            <a:pPr algn="ctr" defTabSz="1363663"/>
            <a:r>
              <a:rPr lang="zh-CN" sz="20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小型超市</a:t>
            </a: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6759575" y="1478378"/>
            <a:ext cx="1651000" cy="365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438" tIns="28575" rIns="71438" bIns="28575" anchorCtr="1">
            <a:spAutoFit/>
          </a:bodyPr>
          <a:lstStyle/>
          <a:p>
            <a:pPr algn="ctr" defTabSz="1363663"/>
            <a:r>
              <a:rPr lang="zh-CN" sz="20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便利店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785813" y="1965920"/>
            <a:ext cx="1828800" cy="271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438" tIns="28575" rIns="71438" bIns="28575" anchorCtr="1">
            <a:spAutoFit/>
          </a:bodyPr>
          <a:lstStyle/>
          <a:p>
            <a:pPr marL="95250" indent="-95250" defTabSz="1363663" eaLnBrk="0" hangingPunct="0">
              <a:lnSpc>
                <a:spcPct val="120000"/>
              </a:lnSpc>
              <a:buFontTx/>
              <a:buChar char="•"/>
            </a:pPr>
            <a:r>
              <a:rPr lang="zh-CN" sz="12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自选服务形式</a:t>
            </a:r>
            <a:r>
              <a:rPr lang="zh-CN" altLang="zh-CN" sz="12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sz="12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并提供购物车和购物篮</a:t>
            </a:r>
          </a:p>
          <a:p>
            <a:pPr marL="95250" indent="-95250" defTabSz="1363663" eaLnBrk="0" hangingPunct="0">
              <a:lnSpc>
                <a:spcPct val="120000"/>
              </a:lnSpc>
              <a:buFontTx/>
              <a:buChar char="•"/>
            </a:pPr>
            <a:r>
              <a:rPr lang="zh-CN" sz="12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营业面积一般有</a:t>
            </a:r>
            <a:r>
              <a:rPr lang="zh-CN" altLang="zh-CN" sz="12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6000</a:t>
            </a:r>
            <a:r>
              <a:rPr lang="zh-CN" sz="12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平方米或以上</a:t>
            </a:r>
          </a:p>
          <a:p>
            <a:pPr marL="95250" indent="-95250" defTabSz="1363663" eaLnBrk="0" hangingPunct="0">
              <a:lnSpc>
                <a:spcPct val="120000"/>
              </a:lnSpc>
              <a:buFontTx/>
              <a:buChar char="•"/>
            </a:pPr>
            <a:r>
              <a:rPr lang="zh-CN" sz="12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至少有</a:t>
            </a:r>
            <a:r>
              <a:rPr lang="zh-CN" altLang="zh-CN" sz="12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sz="12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个或以上的结算出口 </a:t>
            </a:r>
          </a:p>
          <a:p>
            <a:pPr marL="95250" indent="-95250" defTabSz="1363663" eaLnBrk="0" hangingPunct="0">
              <a:lnSpc>
                <a:spcPct val="120000"/>
              </a:lnSpc>
              <a:buFontTx/>
              <a:buChar char="•"/>
            </a:pPr>
            <a:r>
              <a:rPr lang="zh-CN" sz="12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有冷冻产品</a:t>
            </a:r>
          </a:p>
          <a:p>
            <a:pPr marL="95250" indent="-95250" defTabSz="1363663" eaLnBrk="0" hangingPunct="0">
              <a:lnSpc>
                <a:spcPct val="120000"/>
              </a:lnSpc>
              <a:buFontTx/>
              <a:buChar char="•"/>
            </a:pPr>
            <a:r>
              <a:rPr lang="zh-CN" sz="12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产品价格标在产品或货架上</a:t>
            </a:r>
          </a:p>
          <a:p>
            <a:pPr marL="95250" indent="-95250" defTabSz="1363663" eaLnBrk="0" hangingPunct="0">
              <a:lnSpc>
                <a:spcPct val="120000"/>
              </a:lnSpc>
              <a:buFontTx/>
              <a:buChar char="•"/>
            </a:pPr>
            <a:r>
              <a:rPr lang="zh-CN" sz="12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产品陈列在过道</a:t>
            </a:r>
          </a:p>
          <a:p>
            <a:pPr marL="95250" indent="-95250" defTabSz="1363663" eaLnBrk="0" hangingPunct="0">
              <a:lnSpc>
                <a:spcPct val="120000"/>
              </a:lnSpc>
              <a:buFontTx/>
              <a:buChar char="•"/>
            </a:pPr>
            <a:r>
              <a:rPr lang="zh-CN" sz="12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一般是连锁集团</a:t>
            </a:r>
          </a:p>
          <a:p>
            <a:pPr marL="95250" indent="-95250" defTabSz="1363663" eaLnBrk="0" hangingPunct="0">
              <a:lnSpc>
                <a:spcPct val="120000"/>
              </a:lnSpc>
              <a:buFontTx/>
              <a:buChar char="•"/>
            </a:pPr>
            <a:r>
              <a:rPr lang="zh-CN" sz="1200" u="sng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售卖非快速消费品</a:t>
            </a:r>
          </a:p>
        </p:txBody>
      </p:sp>
      <p:sp>
        <p:nvSpPr>
          <p:cNvPr id="42" name="Rectangle 16"/>
          <p:cNvSpPr>
            <a:spLocks noChangeArrowheads="1"/>
          </p:cNvSpPr>
          <p:nvPr/>
        </p:nvSpPr>
        <p:spPr bwMode="auto">
          <a:xfrm>
            <a:off x="6775450" y="2019895"/>
            <a:ext cx="1741488" cy="3160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438" tIns="28575" rIns="71438" bIns="28575" anchorCtr="1">
            <a:spAutoFit/>
          </a:bodyPr>
          <a:lstStyle/>
          <a:p>
            <a:pPr marL="114300" indent="-114300" defTabSz="1363663" eaLnBrk="0" hangingPunct="0">
              <a:lnSpc>
                <a:spcPct val="120000"/>
              </a:lnSpc>
              <a:buFontTx/>
              <a:buChar char="•"/>
            </a:pPr>
            <a:r>
              <a:rPr lang="zh-CN" sz="12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自选服务形式，可能提供购物篮</a:t>
            </a:r>
          </a:p>
          <a:p>
            <a:pPr marL="114300" indent="-114300" defTabSz="1363663" eaLnBrk="0" hangingPunct="0">
              <a:lnSpc>
                <a:spcPct val="120000"/>
              </a:lnSpc>
              <a:buFontTx/>
              <a:buChar char="•"/>
            </a:pPr>
            <a:r>
              <a:rPr lang="zh-CN" sz="12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营业面积不超过</a:t>
            </a:r>
            <a:r>
              <a:rPr lang="zh-CN" altLang="zh-CN" sz="12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500</a:t>
            </a:r>
            <a:r>
              <a:rPr lang="zh-CN" sz="12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平方米</a:t>
            </a:r>
          </a:p>
          <a:p>
            <a:pPr marL="114300" indent="-114300" defTabSz="1363663" eaLnBrk="0" hangingPunct="0">
              <a:lnSpc>
                <a:spcPct val="120000"/>
              </a:lnSpc>
              <a:buFontTx/>
              <a:buChar char="•"/>
            </a:pPr>
            <a:r>
              <a:rPr lang="zh-CN" sz="12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出口有收银机</a:t>
            </a:r>
          </a:p>
          <a:p>
            <a:pPr marL="114300" indent="-114300" defTabSz="1363663" eaLnBrk="0" hangingPunct="0">
              <a:lnSpc>
                <a:spcPct val="120000"/>
              </a:lnSpc>
              <a:buFontTx/>
              <a:buChar char="•"/>
            </a:pPr>
            <a:r>
              <a:rPr lang="zh-CN" sz="12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有冷冻产品</a:t>
            </a:r>
          </a:p>
          <a:p>
            <a:pPr marL="114300" indent="-114300" defTabSz="1363663" eaLnBrk="0" hangingPunct="0">
              <a:lnSpc>
                <a:spcPct val="120000"/>
              </a:lnSpc>
              <a:buFontTx/>
              <a:buChar char="•"/>
            </a:pPr>
            <a:r>
              <a:rPr lang="zh-CN" sz="12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产品价格标在产品或货架上</a:t>
            </a:r>
          </a:p>
          <a:p>
            <a:pPr marL="114300" indent="-114300" defTabSz="1363663" eaLnBrk="0" hangingPunct="0">
              <a:lnSpc>
                <a:spcPct val="120000"/>
              </a:lnSpc>
              <a:buFontTx/>
              <a:buChar char="•"/>
            </a:pPr>
            <a:r>
              <a:rPr lang="zh-CN" sz="12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产品陈列在过道或货架上</a:t>
            </a:r>
          </a:p>
          <a:p>
            <a:pPr marL="114300" indent="-114300" defTabSz="1363663" eaLnBrk="0" hangingPunct="0">
              <a:lnSpc>
                <a:spcPct val="120000"/>
              </a:lnSpc>
              <a:buFontTx/>
              <a:buChar char="•"/>
            </a:pPr>
            <a:r>
              <a:rPr lang="zh-CN" sz="1200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是连锁集团的成员店</a:t>
            </a:r>
          </a:p>
          <a:p>
            <a:pPr marL="114300" indent="-114300" defTabSz="1363663" eaLnBrk="0" hangingPunct="0">
              <a:lnSpc>
                <a:spcPct val="120000"/>
              </a:lnSpc>
              <a:buFontTx/>
              <a:buChar char="•"/>
            </a:pPr>
            <a:r>
              <a:rPr lang="zh-CN" sz="1200" u="sng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营业时间为</a:t>
            </a:r>
            <a:r>
              <a:rPr lang="zh-CN" altLang="zh-CN" sz="1200" u="sng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sz="1200" u="sng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小时或以上</a:t>
            </a:r>
          </a:p>
          <a:p>
            <a:pPr marL="114300" indent="-114300" defTabSz="1363663" eaLnBrk="0" hangingPunct="0">
              <a:lnSpc>
                <a:spcPct val="120000"/>
              </a:lnSpc>
              <a:buFontTx/>
              <a:buChar char="•"/>
            </a:pPr>
            <a:endParaRPr lang="zh-CN" altLang="zh-CN" sz="12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Rectangle 17"/>
          <p:cNvSpPr>
            <a:spLocks noChangeArrowheads="1"/>
          </p:cNvSpPr>
          <p:nvPr/>
        </p:nvSpPr>
        <p:spPr bwMode="auto">
          <a:xfrm>
            <a:off x="2736850" y="2042120"/>
            <a:ext cx="1828800" cy="205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438" tIns="28575" rIns="71438" bIns="28575" anchorCtr="1">
            <a:spAutoFit/>
          </a:bodyPr>
          <a:lstStyle/>
          <a:p>
            <a:pPr marL="114300" indent="-114300" defTabSz="1363663" eaLnBrk="0" hangingPunct="0">
              <a:lnSpc>
                <a:spcPct val="120000"/>
              </a:lnSpc>
              <a:buFontTx/>
              <a:buChar char="•"/>
            </a:pPr>
            <a:r>
              <a:rPr lang="zh-CN" sz="12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自选服务形式</a:t>
            </a:r>
            <a:r>
              <a:rPr lang="zh-CN" altLang="zh-CN" sz="12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sz="12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并提供购物车和购物篮</a:t>
            </a:r>
          </a:p>
          <a:p>
            <a:pPr marL="114300" indent="-114300" defTabSz="1363663" eaLnBrk="0" hangingPunct="0">
              <a:lnSpc>
                <a:spcPct val="120000"/>
              </a:lnSpc>
              <a:buFontTx/>
              <a:buChar char="•"/>
            </a:pPr>
            <a:r>
              <a:rPr lang="zh-CN" sz="12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营业面积</a:t>
            </a:r>
            <a:r>
              <a:rPr lang="zh-CN" altLang="zh-CN" sz="12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1200</a:t>
            </a:r>
            <a:r>
              <a:rPr lang="zh-CN" sz="12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平方米以上</a:t>
            </a:r>
            <a:r>
              <a:rPr lang="en-US" altLang="zh-CN" sz="12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2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zh-CN" altLang="zh-CN" sz="12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800</a:t>
            </a:r>
            <a:r>
              <a:rPr lang="en-US" altLang="zh-CN" sz="12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zh-CN" sz="12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1200</a:t>
            </a:r>
            <a:r>
              <a:rPr lang="zh-CN" sz="12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平方且收银台超过</a:t>
            </a:r>
            <a:r>
              <a:rPr lang="zh-CN" altLang="zh-CN" sz="12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sz="12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个；</a:t>
            </a:r>
          </a:p>
          <a:p>
            <a:pPr marL="114300" indent="-114300" defTabSz="1363663" eaLnBrk="0" hangingPunct="0">
              <a:lnSpc>
                <a:spcPct val="120000"/>
              </a:lnSpc>
              <a:buFontTx/>
              <a:buChar char="•"/>
            </a:pPr>
            <a:r>
              <a:rPr lang="zh-CN" sz="12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有冷冻产品</a:t>
            </a:r>
          </a:p>
          <a:p>
            <a:pPr marL="114300" indent="-114300" defTabSz="1363663" eaLnBrk="0" hangingPunct="0">
              <a:lnSpc>
                <a:spcPct val="120000"/>
              </a:lnSpc>
              <a:buFontTx/>
              <a:buChar char="•"/>
            </a:pPr>
            <a:r>
              <a:rPr lang="zh-CN" sz="12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产品价格标在产品或货架上</a:t>
            </a:r>
          </a:p>
          <a:p>
            <a:pPr marL="114300" indent="-114300" defTabSz="1363663" eaLnBrk="0" hangingPunct="0">
              <a:lnSpc>
                <a:spcPct val="120000"/>
              </a:lnSpc>
              <a:buFontTx/>
              <a:buChar char="•"/>
            </a:pPr>
            <a:r>
              <a:rPr lang="zh-CN" sz="12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产品陈列在过道</a:t>
            </a:r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2996304" y="1478378"/>
            <a:ext cx="1170193" cy="365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438" tIns="28575" rIns="71438" bIns="28575" anchorCtr="1">
            <a:spAutoFit/>
          </a:bodyPr>
          <a:lstStyle/>
          <a:p>
            <a:pPr algn="ctr" defTabSz="1363663" eaLnBrk="0" hangingPunct="0"/>
            <a:r>
              <a:rPr lang="zh-CN" sz="2000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大型超市</a:t>
            </a:r>
          </a:p>
        </p:txBody>
      </p:sp>
      <p:pic>
        <p:nvPicPr>
          <p:cNvPr id="45" name="Picture 1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4964707"/>
            <a:ext cx="757237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现代渠道定义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86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533400" y="1295400"/>
            <a:ext cx="8247063" cy="5033963"/>
            <a:chOff x="592137" y="1295400"/>
            <a:chExt cx="8247063" cy="5033963"/>
          </a:xfrm>
        </p:grpSpPr>
        <p:pic>
          <p:nvPicPr>
            <p:cNvPr id="29" name="Picture 3" descr="grey_textbox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528763"/>
              <a:ext cx="2133600" cy="480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4" descr="blue_box_0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1295400"/>
              <a:ext cx="18288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5" descr="grey_textbox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3362" y="1528763"/>
              <a:ext cx="2103438" cy="480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6" descr="blue_box_0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1295400"/>
              <a:ext cx="18288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7" descr="grey_textbox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137" y="1528763"/>
              <a:ext cx="2133600" cy="480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8" descr="blue_box_0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537" y="1295400"/>
              <a:ext cx="18288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1208432" y="1493658"/>
              <a:ext cx="913713" cy="365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438" tIns="28575" rIns="71438" bIns="28575" anchorCtr="1">
              <a:spAutoFit/>
            </a:bodyPr>
            <a:lstStyle/>
            <a:p>
              <a:pPr algn="ctr" defTabSz="1363663" eaLnBrk="0" hangingPunct="0"/>
              <a:r>
                <a:rPr lang="zh-CN" sz="2000" b="1" dirty="0">
                  <a:solidFill>
                    <a:schemeClr val="tx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食杂店</a:t>
              </a:r>
            </a:p>
          </p:txBody>
        </p:sp>
        <p:pic>
          <p:nvPicPr>
            <p:cNvPr id="36" name="Picture 10" descr="grey_textbox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9887" y="1528763"/>
              <a:ext cx="2119313" cy="480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11" descr="blue_box_0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0" y="1295400"/>
              <a:ext cx="18288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Rectangle 12"/>
            <p:cNvSpPr>
              <a:spLocks noChangeArrowheads="1"/>
            </p:cNvSpPr>
            <p:nvPr/>
          </p:nvSpPr>
          <p:spPr bwMode="auto">
            <a:xfrm>
              <a:off x="5084212" y="1493658"/>
              <a:ext cx="1426675" cy="365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438" tIns="28575" rIns="71438" bIns="28575" anchorCtr="1">
              <a:spAutoFit/>
            </a:bodyPr>
            <a:lstStyle/>
            <a:p>
              <a:pPr algn="ctr" defTabSz="1363663"/>
              <a:r>
                <a:rPr lang="zh-CN" sz="2000" b="1" dirty="0">
                  <a:solidFill>
                    <a:schemeClr val="tx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化妆品商店</a:t>
              </a:r>
            </a:p>
          </p:txBody>
        </p:sp>
        <p:sp>
          <p:nvSpPr>
            <p:cNvPr id="39" name="Rectangle 13"/>
            <p:cNvSpPr>
              <a:spLocks noChangeArrowheads="1"/>
            </p:cNvSpPr>
            <p:nvPr/>
          </p:nvSpPr>
          <p:spPr bwMode="auto">
            <a:xfrm>
              <a:off x="6858000" y="1509047"/>
              <a:ext cx="1803400" cy="3347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71438" tIns="28575" rIns="71438" bIns="28575" anchorCtr="1">
              <a:spAutoFit/>
            </a:bodyPr>
            <a:lstStyle/>
            <a:p>
              <a:pPr algn="ctr" defTabSz="1363663"/>
              <a:r>
                <a:rPr lang="zh-CN" b="1" dirty="0">
                  <a:solidFill>
                    <a:schemeClr val="tx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饮料雪糕专卖店</a:t>
              </a:r>
            </a:p>
          </p:txBody>
        </p:sp>
        <p:sp>
          <p:nvSpPr>
            <p:cNvPr id="40" name="Rectangle 14"/>
            <p:cNvSpPr>
              <a:spLocks noChangeArrowheads="1"/>
            </p:cNvSpPr>
            <p:nvPr/>
          </p:nvSpPr>
          <p:spPr bwMode="auto">
            <a:xfrm>
              <a:off x="781050" y="2090738"/>
              <a:ext cx="1743075" cy="26430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1438" tIns="28575" rIns="71438" bIns="28575" anchorCtr="1">
              <a:spAutoFit/>
            </a:bodyPr>
            <a:lstStyle/>
            <a:p>
              <a:pPr marL="95250" indent="-95250" defTabSz="1363663" eaLnBrk="0" hangingPunct="0">
                <a:lnSpc>
                  <a:spcPct val="120000"/>
                </a:lnSpc>
                <a:buFontTx/>
                <a:buChar char="•"/>
              </a:pPr>
              <a:r>
                <a:rPr lang="zh-CN" sz="1400" dirty="0">
                  <a:solidFill>
                    <a:schemeClr val="tx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包括自选服务形式和非自选服务形式</a:t>
              </a:r>
            </a:p>
            <a:p>
              <a:pPr marL="95250" indent="-95250" defTabSz="1363663" eaLnBrk="0" hangingPunct="0">
                <a:lnSpc>
                  <a:spcPct val="120000"/>
                </a:lnSpc>
                <a:buFontTx/>
                <a:buChar char="•"/>
              </a:pPr>
              <a:r>
                <a:rPr lang="zh-CN" sz="1400" dirty="0">
                  <a:solidFill>
                    <a:schemeClr val="tx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售卖至少一种食品类商品</a:t>
              </a:r>
            </a:p>
            <a:p>
              <a:pPr marL="95250" indent="-95250" defTabSz="1363663" eaLnBrk="0" hangingPunct="0">
                <a:lnSpc>
                  <a:spcPct val="120000"/>
                </a:lnSpc>
                <a:buFontTx/>
                <a:buChar char="•"/>
              </a:pPr>
              <a:r>
                <a:rPr lang="zh-CN" sz="1400" dirty="0">
                  <a:solidFill>
                    <a:schemeClr val="tx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售卖香烟，酒或饮料</a:t>
              </a:r>
            </a:p>
            <a:p>
              <a:pPr marL="95250" indent="-95250" defTabSz="1363663" eaLnBrk="0" hangingPunct="0">
                <a:lnSpc>
                  <a:spcPct val="120000"/>
                </a:lnSpc>
                <a:buFontTx/>
                <a:buChar char="•"/>
              </a:pPr>
              <a:r>
                <a:rPr lang="zh-CN" sz="1400" dirty="0">
                  <a:solidFill>
                    <a:schemeClr val="tx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可能售卖雪糕，日用品或个人护理用品</a:t>
              </a:r>
            </a:p>
            <a:p>
              <a:pPr marL="95250" indent="-95250" defTabSz="1363663" eaLnBrk="0" hangingPunct="0">
                <a:lnSpc>
                  <a:spcPct val="120000"/>
                </a:lnSpc>
                <a:buFontTx/>
                <a:buChar char="•"/>
              </a:pPr>
              <a:endParaRPr lang="zh-CN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Rectangle 15"/>
            <p:cNvSpPr>
              <a:spLocks noChangeArrowheads="1"/>
            </p:cNvSpPr>
            <p:nvPr/>
          </p:nvSpPr>
          <p:spPr bwMode="auto">
            <a:xfrm>
              <a:off x="3103012" y="1493658"/>
              <a:ext cx="1426675" cy="365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1438" tIns="28575" rIns="71438" bIns="28575" anchorCtr="1">
              <a:spAutoFit/>
            </a:bodyPr>
            <a:lstStyle/>
            <a:p>
              <a:pPr algn="ctr" defTabSz="1363663" eaLnBrk="0" hangingPunct="0"/>
              <a:r>
                <a:rPr lang="zh-CN" sz="2000" b="1" dirty="0">
                  <a:solidFill>
                    <a:schemeClr val="tx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日用品商店</a:t>
              </a:r>
            </a:p>
          </p:txBody>
        </p:sp>
        <p:sp>
          <p:nvSpPr>
            <p:cNvPr id="42" name="AutoShape 16"/>
            <p:cNvSpPr>
              <a:spLocks noChangeArrowheads="1"/>
            </p:cNvSpPr>
            <p:nvPr/>
          </p:nvSpPr>
          <p:spPr bwMode="auto">
            <a:xfrm>
              <a:off x="2801937" y="1338263"/>
              <a:ext cx="6029325" cy="4943475"/>
            </a:xfrm>
            <a:prstGeom prst="roundRect">
              <a:avLst>
                <a:gd name="adj" fmla="val 337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AutoShape 17"/>
            <p:cNvSpPr>
              <a:spLocks noChangeArrowheads="1"/>
            </p:cNvSpPr>
            <p:nvPr/>
          </p:nvSpPr>
          <p:spPr bwMode="auto">
            <a:xfrm>
              <a:off x="646112" y="1325563"/>
              <a:ext cx="2085975" cy="4943475"/>
            </a:xfrm>
            <a:prstGeom prst="roundRect">
              <a:avLst>
                <a:gd name="adj" fmla="val 882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Rectangle 19"/>
            <p:cNvSpPr>
              <a:spLocks noChangeArrowheads="1"/>
            </p:cNvSpPr>
            <p:nvPr/>
          </p:nvSpPr>
          <p:spPr bwMode="auto">
            <a:xfrm>
              <a:off x="2957512" y="2166938"/>
              <a:ext cx="1787525" cy="3160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1438" tIns="28575" rIns="71438" bIns="28575" anchorCtr="1">
              <a:spAutoFit/>
            </a:bodyPr>
            <a:lstStyle/>
            <a:p>
              <a:pPr marL="174625" indent="-174625" defTabSz="1363663" eaLnBrk="0" hangingPunct="0">
                <a:lnSpc>
                  <a:spcPct val="120000"/>
                </a:lnSpc>
                <a:buFontTx/>
                <a:buChar char="•"/>
              </a:pPr>
              <a:r>
                <a:rPr lang="zh-CN" sz="1400" dirty="0">
                  <a:solidFill>
                    <a:srgbClr val="333333"/>
                  </a:solidFill>
                  <a:latin typeface="微软雅黑" pitchFamily="34" charset="-122"/>
                  <a:ea typeface="微软雅黑" pitchFamily="34" charset="-122"/>
                </a:rPr>
                <a:t>不提供购物篮或购物车</a:t>
              </a:r>
            </a:p>
            <a:p>
              <a:pPr marL="174625" indent="-174625" defTabSz="1363663" eaLnBrk="0" hangingPunct="0">
                <a:lnSpc>
                  <a:spcPct val="120000"/>
                </a:lnSpc>
                <a:buFontTx/>
                <a:buChar char="•"/>
              </a:pPr>
              <a:r>
                <a:rPr lang="zh-CN" sz="1400" dirty="0">
                  <a:solidFill>
                    <a:srgbClr val="333333"/>
                  </a:solidFill>
                  <a:latin typeface="微软雅黑" pitchFamily="34" charset="-122"/>
                  <a:ea typeface="微软雅黑" pitchFamily="34" charset="-122"/>
                </a:rPr>
                <a:t>至少售卖以下产品任何一种：个人护理品，日用品，饮料或香烟， 但不售</a:t>
              </a:r>
              <a:r>
                <a:rPr lang="zh-CN" sz="1400" dirty="0" smtClean="0">
                  <a:solidFill>
                    <a:srgbClr val="333333"/>
                  </a:solidFill>
                  <a:latin typeface="微软雅黑" pitchFamily="34" charset="-122"/>
                  <a:ea typeface="微软雅黑" pitchFamily="34" charset="-122"/>
                </a:rPr>
                <a:t>卖</a:t>
              </a:r>
              <a:r>
                <a:rPr lang="zh-CN" altLang="en-US" sz="1400" dirty="0" smtClean="0">
                  <a:solidFill>
                    <a:srgbClr val="333333"/>
                  </a:solidFill>
                  <a:latin typeface="微软雅黑" pitchFamily="34" charset="-122"/>
                  <a:ea typeface="微软雅黑" pitchFamily="34" charset="-122"/>
                </a:rPr>
                <a:t>包装</a:t>
              </a:r>
              <a:r>
                <a:rPr lang="zh-CN" sz="1400" dirty="0" smtClean="0">
                  <a:solidFill>
                    <a:srgbClr val="333333"/>
                  </a:solidFill>
                  <a:latin typeface="微软雅黑" pitchFamily="34" charset="-122"/>
                  <a:ea typeface="微软雅黑" pitchFamily="34" charset="-122"/>
                </a:rPr>
                <a:t>食</a:t>
              </a:r>
              <a:r>
                <a:rPr lang="zh-CN" sz="1400" dirty="0">
                  <a:solidFill>
                    <a:srgbClr val="333333"/>
                  </a:solidFill>
                  <a:latin typeface="微软雅黑" pitchFamily="34" charset="-122"/>
                  <a:ea typeface="微软雅黑" pitchFamily="34" charset="-122"/>
                </a:rPr>
                <a:t>品</a:t>
              </a:r>
            </a:p>
            <a:p>
              <a:pPr marL="174625" indent="-174625" defTabSz="1363663" eaLnBrk="0" hangingPunct="0">
                <a:lnSpc>
                  <a:spcPct val="120000"/>
                </a:lnSpc>
                <a:buFontTx/>
                <a:buChar char="•"/>
              </a:pPr>
              <a:r>
                <a:rPr lang="zh-CN" sz="1400" dirty="0">
                  <a:solidFill>
                    <a:srgbClr val="333333"/>
                  </a:solidFill>
                  <a:latin typeface="微软雅黑" pitchFamily="34" charset="-122"/>
                  <a:ea typeface="微软雅黑" pitchFamily="34" charset="-122"/>
                </a:rPr>
                <a:t>可能售卖日用商品 ，例如清洁设备或烹饪工具</a:t>
              </a:r>
            </a:p>
            <a:p>
              <a:pPr marL="174625" indent="-174625" defTabSz="1363663" eaLnBrk="0" hangingPunct="0">
                <a:lnSpc>
                  <a:spcPct val="120000"/>
                </a:lnSpc>
                <a:buFontTx/>
                <a:buChar char="•"/>
              </a:pPr>
              <a:endParaRPr lang="zh-CN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74625" indent="-174625" defTabSz="1363663" eaLnBrk="0" hangingPunct="0">
                <a:lnSpc>
                  <a:spcPct val="120000"/>
                </a:lnSpc>
                <a:buFontTx/>
                <a:buChar char="•"/>
              </a:pPr>
              <a:endParaRPr lang="zh-CN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Rectangle 20"/>
            <p:cNvSpPr>
              <a:spLocks noChangeArrowheads="1"/>
            </p:cNvSpPr>
            <p:nvPr/>
          </p:nvSpPr>
          <p:spPr bwMode="auto">
            <a:xfrm>
              <a:off x="4967287" y="2163763"/>
              <a:ext cx="1616075" cy="1867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1438" tIns="28575" rIns="71438" bIns="28575" anchorCtr="1">
              <a:spAutoFit/>
            </a:bodyPr>
            <a:lstStyle/>
            <a:p>
              <a:pPr marL="174625" indent="-174625" defTabSz="1363663" eaLnBrk="0" hangingPunct="0">
                <a:lnSpc>
                  <a:spcPct val="120000"/>
                </a:lnSpc>
                <a:buFontTx/>
                <a:buChar char="•"/>
              </a:pPr>
              <a:r>
                <a:rPr lang="zh-CN" sz="1400">
                  <a:solidFill>
                    <a:srgbClr val="333333"/>
                  </a:solidFill>
                  <a:latin typeface="微软雅黑" pitchFamily="34" charset="-122"/>
                  <a:ea typeface="微软雅黑" pitchFamily="34" charset="-122"/>
                </a:rPr>
                <a:t>主要售卖个人护理用品，例如头发护理和皮肤护理用品</a:t>
              </a:r>
            </a:p>
            <a:p>
              <a:pPr marL="174625" indent="-174625" defTabSz="1363663" eaLnBrk="0" hangingPunct="0">
                <a:lnSpc>
                  <a:spcPct val="120000"/>
                </a:lnSpc>
                <a:buFontTx/>
                <a:buChar char="•"/>
              </a:pPr>
              <a:r>
                <a:rPr lang="zh-CN" sz="1400">
                  <a:solidFill>
                    <a:srgbClr val="333333"/>
                  </a:solidFill>
                  <a:latin typeface="微软雅黑" pitchFamily="34" charset="-122"/>
                  <a:ea typeface="微软雅黑" pitchFamily="34" charset="-122"/>
                </a:rPr>
                <a:t>销售多种品牌的产品</a:t>
              </a:r>
            </a:p>
            <a:p>
              <a:pPr marL="174625" indent="-174625" defTabSz="1363663" eaLnBrk="0" hangingPunct="0">
                <a:lnSpc>
                  <a:spcPct val="120000"/>
                </a:lnSpc>
                <a:buFontTx/>
                <a:buChar char="•"/>
              </a:pPr>
              <a:endParaRPr lang="zh-CN" altLang="zh-CN" sz="140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Rectangle 21"/>
            <p:cNvSpPr>
              <a:spLocks noChangeArrowheads="1"/>
            </p:cNvSpPr>
            <p:nvPr/>
          </p:nvSpPr>
          <p:spPr bwMode="auto">
            <a:xfrm>
              <a:off x="6988175" y="2182813"/>
              <a:ext cx="1614487" cy="1350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1438" tIns="28575" rIns="71438" bIns="28575" anchorCtr="1">
              <a:spAutoFit/>
            </a:bodyPr>
            <a:lstStyle/>
            <a:p>
              <a:pPr marL="174625" indent="-174625" defTabSz="1363663" eaLnBrk="0" hangingPunct="0">
                <a:lnSpc>
                  <a:spcPct val="120000"/>
                </a:lnSpc>
                <a:buFontTx/>
                <a:buChar char="•"/>
              </a:pPr>
              <a:r>
                <a:rPr lang="zh-CN" sz="1400" dirty="0">
                  <a:solidFill>
                    <a:srgbClr val="333333"/>
                  </a:solidFill>
                  <a:latin typeface="微软雅黑" pitchFamily="34" charset="-122"/>
                  <a:ea typeface="微软雅黑" pitchFamily="34" charset="-122"/>
                </a:rPr>
                <a:t>主要售卖饮料或饮料和雪糕 </a:t>
              </a:r>
            </a:p>
            <a:p>
              <a:pPr marL="174625" indent="-174625" defTabSz="1363663" eaLnBrk="0" hangingPunct="0">
                <a:lnSpc>
                  <a:spcPct val="120000"/>
                </a:lnSpc>
                <a:buFontTx/>
                <a:buChar char="•"/>
              </a:pPr>
              <a:r>
                <a:rPr lang="zh-CN" sz="1400" dirty="0">
                  <a:solidFill>
                    <a:srgbClr val="333333"/>
                  </a:solidFill>
                  <a:latin typeface="微软雅黑" pitchFamily="34" charset="-122"/>
                  <a:ea typeface="微软雅黑" pitchFamily="34" charset="-122"/>
                </a:rPr>
                <a:t>有固定营业场所，不是在路边</a:t>
              </a:r>
            </a:p>
            <a:p>
              <a:pPr marL="174625" indent="-174625" defTabSz="1363663" eaLnBrk="0" hangingPunct="0">
                <a:lnSpc>
                  <a:spcPct val="120000"/>
                </a:lnSpc>
                <a:buFontTx/>
                <a:buChar char="•"/>
              </a:pPr>
              <a:endParaRPr lang="zh-CN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48" name="Picture 2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4975226"/>
            <a:ext cx="77057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传统渠道定义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5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线下市场增长趋势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 descr="@Text1|YYYY年M月"/>
          <p:cNvSpPr txBox="1"/>
          <p:nvPr/>
        </p:nvSpPr>
        <p:spPr>
          <a:xfrm>
            <a:off x="5667603" y="4995446"/>
            <a:ext cx="327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尼尔森零售监测</a:t>
            </a:r>
            <a:r>
              <a:rPr lang="en-US" altLang="zh-CN" sz="14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| 66</a:t>
            </a:r>
            <a:r>
              <a:rPr lang="zh-CN" altLang="en-US" sz="14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品类</a:t>
            </a:r>
          </a:p>
          <a:p>
            <a:pPr algn="r"/>
            <a:r>
              <a:rPr lang="zh-CN" altLang="en-US" sz="14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数据更新至</a:t>
            </a:r>
            <a:r>
              <a:rPr lang="en-US" altLang="zh-CN" sz="14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2019</a:t>
            </a:r>
            <a:r>
              <a:rPr lang="zh-CN" altLang="en-US" sz="14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年</a:t>
            </a:r>
            <a:r>
              <a:rPr lang="en-US" altLang="zh-CN" sz="14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4</a:t>
            </a:r>
            <a:r>
              <a:rPr lang="zh-CN" altLang="en-US" sz="140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月</a:t>
            </a:r>
          </a:p>
          <a:p>
            <a:pPr algn="r"/>
            <a:endParaRPr lang="en-US" altLang="zh-CN" sz="1400" dirty="0"/>
          </a:p>
          <a:p>
            <a:pPr algn="r"/>
            <a:endParaRPr lang="zh-CN" altLang="en-US" sz="1400" dirty="0">
              <a:solidFill>
                <a:srgbClr val="5F5F5F"/>
              </a:solidFill>
              <a:latin typeface="微软雅黑" pitchFamily="34" charset="-122"/>
              <a:ea typeface="微软雅黑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365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type="chart" sz="quarter" idx="4294967295"/>
            <p:extLst>
              <p:ext uri="{D42A27DB-BD31-4B8C-83A1-F6EECF244321}">
                <p14:modId xmlns:p14="http://schemas.microsoft.com/office/powerpoint/2010/main" val="1030918729"/>
              </p:ext>
            </p:extLst>
          </p:nvPr>
        </p:nvGraphicFramePr>
        <p:xfrm>
          <a:off x="685800" y="1295400"/>
          <a:ext cx="8153401" cy="5333995"/>
        </p:xfrm>
        <a:graphic>
          <a:graphicData uri="http://schemas.openxmlformats.org/drawingml/2006/table">
            <a:tbl>
              <a:tblPr lastRow="1">
                <a:tableStyleId>{7E9639D4-E3E2-4D34-9284-5A2195B3D0D7}</a:tableStyleId>
              </a:tblPr>
              <a:tblGrid>
                <a:gridCol w="1133849"/>
                <a:gridCol w="958617"/>
                <a:gridCol w="1010156"/>
                <a:gridCol w="1082310"/>
                <a:gridCol w="1082310"/>
                <a:gridCol w="1298772"/>
                <a:gridCol w="1587387"/>
              </a:tblGrid>
              <a:tr h="483739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i="0" u="none" strike="noStrike" dirty="0" smtClean="0">
                          <a:solidFill>
                            <a:srgbClr val="007FC7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食品品类</a:t>
                      </a:r>
                      <a:endParaRPr lang="en-US" altLang="zh-CN" sz="1800" b="1" i="0" u="none" strike="noStrike" dirty="0" smtClean="0">
                        <a:solidFill>
                          <a:srgbClr val="007FC7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445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4450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4450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4450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4450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4450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41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果汁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干脆小食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有汽饮品</a:t>
                      </a:r>
                      <a:r>
                        <a:rPr lang="en-US" altLang="zh-CN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&amp;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运动饮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即溶咖啡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酱油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酸奶</a:t>
                      </a:r>
                      <a:r>
                        <a:rPr lang="en-US" altLang="zh-CN" sz="1200" b="0" i="0" u="none" strike="noStrike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酸味奶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亚洲传统饮料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4041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液体奶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即饮茶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饼干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巧克力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棒棒糖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婴儿奶粉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糖果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4041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麦乳精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功能饮品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婴儿食品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少儿</a:t>
                      </a:r>
                      <a:r>
                        <a:rPr lang="en-US" altLang="zh-CN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成人奶粉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浓缩果汁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麦片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散装糖果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4041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包装水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即食面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香口糖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肉味调味品与清汤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茶粉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小包装食用油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即食粥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4041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胶冻食品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即饮咖啡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404188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非食品类</a:t>
                      </a:r>
                      <a:endParaRPr lang="en-US" altLang="zh-CN" sz="1800" b="1" i="0" u="none" strike="noStrike" dirty="0" smtClean="0">
                        <a:solidFill>
                          <a:schemeClr val="accent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445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36000" marR="4450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4450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4450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4450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4450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041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驱蚊虫剂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即用型面</a:t>
                      </a:r>
                      <a:r>
                        <a:rPr lang="zh-CN" altLang="en-US" sz="1200" b="0" i="0" u="none" strike="noStrike" dirty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护发素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避孕套</a:t>
                      </a:r>
                      <a:endParaRPr lang="zh-CN" altLang="en-US" sz="1200" b="0" i="0" u="none" strike="noStrike" dirty="0">
                        <a:solidFill>
                          <a:schemeClr val="accent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蚊虫叮咬产品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电驱蚊器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头发定型产品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041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洗发水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卫生纸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牙刷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电池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衣物柔顺剂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洗洁精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婴儿湿巾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041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香皂</a:t>
                      </a:r>
                      <a:r>
                        <a:rPr lang="en-US" altLang="zh-CN" sz="1200" b="0" i="0" u="none" strike="noStrike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200" b="0" i="0" u="none" strike="noStrike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浴液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面巾纸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婴儿尿布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止汗香体用品</a:t>
                      </a:r>
                      <a:endParaRPr lang="zh-CN" altLang="en-US" sz="1200" b="0" i="0" u="none" strike="noStrike" dirty="0">
                        <a:solidFill>
                          <a:schemeClr val="accent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刀片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洗衣粉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家居</a:t>
                      </a:r>
                      <a:r>
                        <a:rPr lang="zh-CN" altLang="en-US" sz="1200" b="0" i="0" u="none" strike="noStrike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清</a:t>
                      </a:r>
                      <a:r>
                        <a:rPr lang="zh-CN" altLang="en-US" sz="1200" b="0" i="0" u="none" strike="noStrike" smtClean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洁剂</a:t>
                      </a:r>
                      <a:endParaRPr lang="zh-CN" altLang="en-US" sz="1200" b="0" i="0" u="none" strike="noStrike" dirty="0">
                        <a:solidFill>
                          <a:schemeClr val="accent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041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护肤品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洗面奶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洁面后调养水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润唇膏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刀架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卫生用品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婴儿爽</a:t>
                      </a:r>
                      <a:r>
                        <a:rPr lang="zh-CN" altLang="en-US" sz="1200" b="0" i="0" u="none" strike="noStrike" dirty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身粉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041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牙膏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杀虫剂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鞋油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保鲜袋</a:t>
                      </a:r>
                      <a:endParaRPr lang="zh-CN" altLang="en-US" sz="1200" b="0" i="0" u="none" strike="noStrike" dirty="0">
                        <a:solidFill>
                          <a:schemeClr val="accent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空气清新剂</a:t>
                      </a:r>
                      <a:endParaRPr lang="zh-CN" altLang="en-US" sz="1200" b="0" i="0" u="none" strike="noStrike" dirty="0">
                        <a:solidFill>
                          <a:schemeClr val="accent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保鲜膜</a:t>
                      </a:r>
                      <a:endParaRPr lang="zh-CN" altLang="en-US" sz="1200" b="0" i="0" u="none" strike="noStrike" dirty="0">
                        <a:solidFill>
                          <a:schemeClr val="accent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成人尿布</a:t>
                      </a:r>
                      <a:endParaRPr lang="zh-CN" altLang="en-US" sz="1200" b="0" i="0" u="none" strike="noStrike" dirty="0">
                        <a:solidFill>
                          <a:schemeClr val="accent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041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漱口水</a:t>
                      </a:r>
                      <a:endParaRPr lang="zh-CN" altLang="en-US" sz="1200" b="0" i="0" u="none" strike="noStrike" dirty="0">
                        <a:solidFill>
                          <a:schemeClr val="accent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chemeClr val="accent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chemeClr val="accent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chemeClr val="accent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chemeClr val="accent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chemeClr val="accent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chemeClr val="accent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零售监测</a:t>
            </a:r>
            <a:r>
              <a:rPr lang="en-US" altLang="zh-CN" dirty="0" smtClean="0"/>
              <a:t>66</a:t>
            </a:r>
            <a:r>
              <a:rPr lang="zh-CN" altLang="en-US" dirty="0" smtClean="0"/>
              <a:t>品类清单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7199093"/>
              </p:ext>
            </p:extLst>
          </p:nvPr>
        </p:nvGraphicFramePr>
        <p:xfrm>
          <a:off x="685800" y="1882555"/>
          <a:ext cx="7965000" cy="2003645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327500"/>
                <a:gridCol w="1327500"/>
                <a:gridCol w="1327500"/>
                <a:gridCol w="1327500"/>
                <a:gridCol w="1327500"/>
                <a:gridCol w="1327500"/>
              </a:tblGrid>
              <a:tr h="40072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重点城市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成都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上海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北京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广州</a:t>
                      </a:r>
                      <a:endParaRPr lang="en-US" altLang="zh-CN" sz="1600" b="0" i="0" u="none" strike="noStrike" dirty="0" smtClean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0072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省会城市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D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合肥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D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武汉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D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长沙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D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南京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D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杭州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DD9"/>
                    </a:solidFill>
                  </a:tcPr>
                </a:tc>
              </a:tr>
              <a:tr h="400729"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D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重庆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D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沈阳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D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哈尔滨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D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昆明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D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济南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DD9"/>
                    </a:solidFill>
                  </a:tcPr>
                </a:tc>
              </a:tr>
              <a:tr h="400729"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D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天津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D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深圳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D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大连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D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福州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D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西安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DD9"/>
                    </a:solidFill>
                  </a:tcPr>
                </a:tc>
              </a:tr>
              <a:tr h="40072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地级市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无锡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苏州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宁波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东莞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厦门</a:t>
                      </a:r>
                      <a:endParaRPr lang="en-US" altLang="zh-CN" sz="1600" b="0" i="0" u="none" strike="noStrike" dirty="0" smtClean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99835" y="1447800"/>
            <a:ext cx="257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大卖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场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监测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城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市清单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大卖场监测覆盖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017153"/>
              </p:ext>
            </p:extLst>
          </p:nvPr>
        </p:nvGraphicFramePr>
        <p:xfrm>
          <a:off x="685801" y="1752600"/>
          <a:ext cx="8000999" cy="452720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338296"/>
                <a:gridCol w="1107559"/>
                <a:gridCol w="1465168"/>
                <a:gridCol w="1187413"/>
                <a:gridCol w="989510"/>
                <a:gridCol w="1913053"/>
              </a:tblGrid>
              <a:tr h="28123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 smtClean="0">
                          <a:solidFill>
                            <a:srgbClr val="009DD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食品品类</a:t>
                      </a:r>
                      <a:endParaRPr lang="en-US" sz="1800" b="1" i="0" u="none" strike="noStrike" dirty="0">
                        <a:solidFill>
                          <a:srgbClr val="009DD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7977" marT="797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7977" marT="7977" marB="0" anchor="ctr">
                    <a:solidFill>
                      <a:srgbClr val="B9E5F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包装保健品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威士忌酒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即食粥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包装米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41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即饮茶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包装面包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液体奶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急冻点心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糖果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41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浓缩果汁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熟食肉制品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包装水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维生素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功能饮品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冷冻火锅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41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冰淇淋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胶冻品类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茶粉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酸奶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酸味奶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酱油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蚝油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坚果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41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麦乳精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即溶咖啡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香烟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干脆小食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啤酒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41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肉味调味品与清汤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麦类食品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中式肉类零食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伏特加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葡萄酒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41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冷冻主食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宠物食品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果汁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即食面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有汽饮品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&amp;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运动饮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中国白酒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41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婴儿食品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奶酪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芝士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干酪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吉士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婴儿奶粉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少儿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成人奶粉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小包装食用油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白兰地酒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41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巧克力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香口糖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派类糕点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包装汤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饼干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西式冷冻食品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81238">
                <a:tc grid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非食品类</a:t>
                      </a:r>
                      <a:endParaRPr lang="en-US" altLang="zh-CN" sz="1800" b="1" i="0" u="none" strike="noStrike" dirty="0" smtClean="0">
                        <a:solidFill>
                          <a:schemeClr val="accent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7977" marT="797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7977" marT="797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洗面奶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香皂</a:t>
                      </a:r>
                      <a:r>
                        <a:rPr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浴液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头发定型产品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洗洁精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41966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刀架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婴儿爽身粉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漱口水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卫生纸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面巾纸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炊具锅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80926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刀片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即用型面膜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鞋油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湿纸巾 </a:t>
                      </a:r>
                      <a:r>
                        <a:rPr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 </a:t>
                      </a:r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婴儿湿抹巾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牙刷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杀虫剂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41966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衣物预洗</a:t>
                      </a:r>
                      <a:r>
                        <a:rPr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预洁及助洗产品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空气清新剂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洗发水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体臭清新剂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染发剂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电驱蚊剂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41966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护肤品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避孕套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家用手套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电池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牙膏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蚊虫叮咬治疗产品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02853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洁面后调养水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护发素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洗衣剂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家居清洁剂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保鲜纸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驱蚊虫剂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衣物柔顺剂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婴儿尿布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卫生用品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家居表面清洁辅助品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保鲜袋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大卖场监测</a:t>
            </a:r>
            <a:r>
              <a:rPr lang="en-US" altLang="zh-CN" dirty="0" smtClean="0"/>
              <a:t>91</a:t>
            </a:r>
            <a:r>
              <a:rPr lang="zh-CN" altLang="en-US" dirty="0" smtClean="0"/>
              <a:t>品类清单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96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94360" y="676656"/>
            <a:ext cx="8165465" cy="571500"/>
          </a:xfrm>
          <a:prstGeom prst="rect">
            <a:avLst/>
          </a:prstGeom>
        </p:spPr>
        <p:txBody>
          <a:bodyPr vert="horz" wrap="square" lIns="91440" tIns="0" rIns="91440" bIns="0" rtlCol="0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 baseline="0">
                <a:solidFill>
                  <a:srgbClr val="009DD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smtClean="0"/>
              <a:t>Ecommerce 42 </a:t>
            </a:r>
            <a:r>
              <a:rPr lang="en-US" altLang="zh-CN" sz="2800" b="1" dirty="0" smtClean="0"/>
              <a:t>Category list</a:t>
            </a:r>
            <a:endParaRPr lang="zh-CN" altLang="en-US" sz="2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609600" y="6309320"/>
            <a:ext cx="8534400" cy="381000"/>
          </a:xfrm>
        </p:spPr>
        <p:txBody>
          <a:bodyPr/>
          <a:lstStyle/>
          <a:p>
            <a:r>
              <a:rPr lang="en-US" altLang="zh-CN" sz="1400" dirty="0" smtClean="0">
                <a:solidFill>
                  <a:schemeClr val="accent4"/>
                </a:solidFill>
              </a:rPr>
              <a:t>*Red one is Ecommerce and retail index overlap 42 categories ( Bundle and normal pack consider as 1 category )</a:t>
            </a:r>
            <a:endParaRPr lang="zh-CN" altLang="en-US" sz="1400" dirty="0">
              <a:solidFill>
                <a:schemeClr val="accent4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671974"/>
              </p:ext>
            </p:extLst>
          </p:nvPr>
        </p:nvGraphicFramePr>
        <p:xfrm>
          <a:off x="685800" y="1521306"/>
          <a:ext cx="8002799" cy="4643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9211"/>
                <a:gridCol w="1726965"/>
                <a:gridCol w="1245503"/>
                <a:gridCol w="1143257"/>
                <a:gridCol w="990823"/>
                <a:gridCol w="1067040"/>
              </a:tblGrid>
              <a:tr h="494259">
                <a:tc rowSpan="4"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FOOD</a:t>
                      </a:r>
                    </a:p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CATEGORIES</a:t>
                      </a:r>
                    </a:p>
                  </a:txBody>
                  <a:tcPr marL="36000" marR="7782" marT="778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accent4"/>
                          </a:solidFill>
                          <a:effectLst/>
                          <a:latin typeface="+mn-lt"/>
                        </a:rPr>
                        <a:t>Biscuit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accent4"/>
                          </a:solidFill>
                          <a:effectLst/>
                          <a:latin typeface="+mn-lt"/>
                        </a:rPr>
                        <a:t>Breakfast Cereal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accent4"/>
                          </a:solidFill>
                          <a:effectLst/>
                          <a:latin typeface="+mn-lt"/>
                        </a:rPr>
                        <a:t>Yogurt/Yogurt Drink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accent4"/>
                          </a:solidFill>
                          <a:effectLst/>
                          <a:latin typeface="+mn-lt"/>
                        </a:rPr>
                        <a:t>Baby Cereal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Pet Food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11913">
                <a:tc v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kumimoji="0" lang="en-US" altLang="zh-CN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7782" marT="778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accent4"/>
                          </a:solidFill>
                          <a:effectLst/>
                          <a:latin typeface="+mn-lt"/>
                        </a:rPr>
                        <a:t>Crispy Snack Food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accent4"/>
                          </a:solidFill>
                          <a:effectLst/>
                          <a:latin typeface="+mn-lt"/>
                        </a:rPr>
                        <a:t>Confectionary chocolate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accent4"/>
                          </a:solidFill>
                          <a:effectLst/>
                          <a:latin typeface="+mn-lt"/>
                        </a:rPr>
                        <a:t>Liquid Milk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accent4"/>
                          </a:solidFill>
                          <a:effectLst/>
                          <a:latin typeface="+mn-lt"/>
                        </a:rPr>
                        <a:t>CSD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Vitamins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11913">
                <a:tc v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kumimoji="0" lang="en-US" altLang="zh-CN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7782" marT="778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accent4"/>
                          </a:solidFill>
                          <a:effectLst/>
                          <a:latin typeface="+mn-lt"/>
                        </a:rPr>
                        <a:t>Instant Coffee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accent4"/>
                          </a:solidFill>
                          <a:effectLst/>
                          <a:latin typeface="+mn-lt"/>
                        </a:rPr>
                        <a:t>Milk Powder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accent4"/>
                          </a:solidFill>
                          <a:effectLst/>
                          <a:latin typeface="+mn-lt"/>
                        </a:rPr>
                        <a:t>Infant Milk Formula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accent4"/>
                          </a:solidFill>
                          <a:latin typeface="+mn-lt"/>
                        </a:rPr>
                        <a:t>Edible oil</a:t>
                      </a:r>
                      <a:endParaRPr lang="zh-CN" altLang="en-US" sz="1200" dirty="0">
                        <a:solidFill>
                          <a:schemeClr val="accent4"/>
                        </a:solidFill>
                        <a:latin typeface="+mn-lt"/>
                      </a:endParaRPr>
                    </a:p>
                  </a:txBody>
                  <a:tcPr marL="72000" marR="7782" marT="778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2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Packaged Water</a:t>
                      </a:r>
                      <a:endParaRPr lang="zh-CN" altLang="en-US" sz="120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782" marT="778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11913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7782" marT="778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n-lt"/>
                        </a:rPr>
                        <a:t>Instant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accent4"/>
                          </a:solidFill>
                          <a:effectLst/>
                          <a:latin typeface="+mn-lt"/>
                        </a:rPr>
                        <a:t> Noodles</a:t>
                      </a:r>
                      <a:endParaRPr lang="en-US" sz="1200" b="0" i="0" u="none" strike="noStrike" dirty="0">
                        <a:solidFill>
                          <a:schemeClr val="accent4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n-lt"/>
                        </a:rPr>
                        <a:t>Juice</a:t>
                      </a:r>
                      <a:endParaRPr lang="en-US" sz="1200" b="0" i="0" u="none" strike="noStrike" dirty="0">
                        <a:solidFill>
                          <a:schemeClr val="accent4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n-lt"/>
                        </a:rPr>
                        <a:t>Soy Sauce</a:t>
                      </a:r>
                      <a:endParaRPr lang="en-US" sz="1200" b="0" i="0" u="none" strike="noStrike" dirty="0">
                        <a:solidFill>
                          <a:schemeClr val="accent4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accent4"/>
                          </a:solidFill>
                          <a:latin typeface="+mn-lt"/>
                        </a:rPr>
                        <a:t>Chewing Gum</a:t>
                      </a:r>
                      <a:endParaRPr lang="zh-CN" altLang="en-US" sz="1200" dirty="0">
                        <a:solidFill>
                          <a:schemeClr val="accent4"/>
                        </a:solidFill>
                        <a:latin typeface="+mn-lt"/>
                      </a:endParaRPr>
                    </a:p>
                  </a:txBody>
                  <a:tcPr marL="72000" marR="7782" marT="778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2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Loose Packed Chocolate</a:t>
                      </a:r>
                      <a:endParaRPr lang="zh-CN" altLang="en-US" sz="120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782" marT="778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11913">
                <a:tc rowSpan="5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NONFOOD</a:t>
                      </a:r>
                    </a:p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CATEGORIES</a:t>
                      </a:r>
                    </a:p>
                  </a:txBody>
                  <a:tcPr marL="36000" marR="7782" marT="778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Razors/Razor Blades</a:t>
                      </a:r>
                      <a:endParaRPr lang="en-US" sz="120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Toner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Bathroom Tissue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Personal Wash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Condom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66349">
                <a:tc v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kumimoji="0" lang="en-US" altLang="zh-CN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7782" marT="778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Hair Cond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Facial Tissue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Shampoo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Toothpaste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Feeding </a:t>
                      </a:r>
                      <a:r>
                        <a:rPr lang="en-US" sz="12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Bottle/Feeding Teat</a:t>
                      </a:r>
                      <a:endParaRPr lang="en-US" sz="120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11913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7782" marT="778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Skin Moisturizer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12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Household Cleaning Prod</a:t>
                      </a:r>
                      <a:endParaRPr lang="en-US" sz="120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kern="120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Facial Cleanser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kern="120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Diaper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Toothbrush</a:t>
                      </a:r>
                      <a:endParaRPr lang="en-US" sz="120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11913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7782" marT="778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Facial Mask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Sanitary Protection</a:t>
                      </a:r>
                      <a:endParaRPr lang="en-US" sz="120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Insecticide/</a:t>
                      </a:r>
                      <a:r>
                        <a:rPr lang="en-US" sz="12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Insect Repellents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Laundry Detergent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Breast Pump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11913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7782" marT="778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Hair Coloring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Dish Washing Liquid</a:t>
                      </a:r>
                    </a:p>
                  </a:txBody>
                  <a:tcPr marL="72000" marR="7782" marT="778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kern="1200" dirty="0" smtClean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782" marT="778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20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782" marT="778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20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782" marT="778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11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ctrTitle"/>
          </p:nvPr>
        </p:nvSpPr>
        <p:spPr>
          <a:xfrm>
            <a:off x="2362200" y="3048000"/>
            <a:ext cx="6582003" cy="1310218"/>
          </a:xfrm>
        </p:spPr>
        <p:txBody>
          <a:bodyPr anchor="ctr"/>
          <a:lstStyle/>
          <a:p>
            <a:pPr lvl="0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谢谢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！</a:t>
            </a:r>
            <a:endParaRPr 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7"/>
          </p:nvPr>
        </p:nvSpPr>
        <p:spPr>
          <a:xfrm>
            <a:off x="6053140" y="5998464"/>
            <a:ext cx="2891063" cy="697394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7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线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下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市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场食品和非食品销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售额增长率</a:t>
            </a:r>
            <a:endParaRPr lang="zh-CN" alt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5800" y="1676400"/>
            <a:ext cx="7391400" cy="523220"/>
            <a:chOff x="685800" y="1752600"/>
            <a:chExt cx="7391400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757800" y="1752600"/>
              <a:ext cx="7319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线</a:t>
              </a:r>
              <a:r>
                <a:rPr lang="zh-CN" altLang="en-US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下渠道覆盖</a:t>
              </a:r>
              <a:r>
                <a:rPr lang="en-US" altLang="zh-CN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66</a:t>
              </a:r>
              <a:r>
                <a:rPr lang="zh-CN" altLang="en-US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品</a:t>
              </a:r>
              <a:r>
                <a:rPr lang="zh-CN" altLang="en-US" sz="1400" dirty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类</a:t>
              </a:r>
              <a:r>
                <a:rPr lang="en-US" altLang="zh-CN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  |  </a:t>
              </a:r>
              <a:r>
                <a:rPr lang="zh-CN" altLang="en-US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品类详情请参考附录</a:t>
              </a:r>
              <a:r>
                <a:rPr lang="en-US" altLang="zh-CN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 </a:t>
              </a:r>
            </a:p>
            <a:p>
              <a:r>
                <a:rPr lang="zh-CN" altLang="en-US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增长率</a:t>
              </a:r>
              <a:r>
                <a:rPr lang="zh-CN" altLang="en-US" sz="1400" dirty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基</a:t>
              </a:r>
              <a:r>
                <a:rPr lang="zh-CN" altLang="en-US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于今年对比去年的销售额</a:t>
              </a:r>
              <a:endParaRPr lang="en-US" sz="1400" dirty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5800" y="1810672"/>
              <a:ext cx="72000" cy="396000"/>
            </a:xfrm>
            <a:prstGeom prst="rect">
              <a:avLst/>
            </a:prstGeom>
            <a:solidFill>
              <a:srgbClr val="009D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685800" y="2514600"/>
            <a:ext cx="8077200" cy="3810000"/>
          </a:xfrm>
          <a:prstGeom prst="roundRect">
            <a:avLst>
              <a:gd name="adj" fmla="val 5804"/>
            </a:avLst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4724400" y="2743200"/>
            <a:ext cx="0" cy="32766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 descr="@Text1|M月"/>
          <p:cNvSpPr/>
          <p:nvPr/>
        </p:nvSpPr>
        <p:spPr>
          <a:xfrm>
            <a:off x="5943600" y="2362199"/>
            <a:ext cx="1371600" cy="304801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ounded Rectangle 19" descr="@Text1|M月"/>
          <p:cNvSpPr/>
          <p:nvPr/>
        </p:nvSpPr>
        <p:spPr>
          <a:xfrm>
            <a:off x="2057400" y="2362199"/>
            <a:ext cx="1371600" cy="304801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今年至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804248" y="-9384"/>
            <a:ext cx="1958752" cy="646383"/>
            <a:chOff x="6804248" y="-9384"/>
            <a:chExt cx="1958752" cy="646383"/>
          </a:xfrm>
        </p:grpSpPr>
        <p:sp>
          <p:nvSpPr>
            <p:cNvPr id="22" name="Rectangle 21"/>
            <p:cNvSpPr/>
            <p:nvPr/>
          </p:nvSpPr>
          <p:spPr>
            <a:xfrm>
              <a:off x="8153243" y="0"/>
              <a:ext cx="36004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876256" y="0"/>
              <a:ext cx="360040" cy="36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15200" y="0"/>
              <a:ext cx="36004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734948" y="0"/>
              <a:ext cx="36004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6" name="Picture 25" descr="Assortment.em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12296" y="13910"/>
              <a:ext cx="324000" cy="318746"/>
            </a:xfrm>
            <a:prstGeom prst="rect">
              <a:avLst/>
            </a:prstGeom>
          </p:spPr>
        </p:pic>
        <p:pic>
          <p:nvPicPr>
            <p:cNvPr id="27" name="Picture 26" descr="OnlineShopping.e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72400" y="46926"/>
              <a:ext cx="324000" cy="211380"/>
            </a:xfrm>
            <a:prstGeom prst="rect">
              <a:avLst/>
            </a:prstGeom>
          </p:spPr>
        </p:pic>
        <p:pic>
          <p:nvPicPr>
            <p:cNvPr id="28" name="Picture 27" descr="Shopper.e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92804" y="-9384"/>
              <a:ext cx="244328" cy="324000"/>
            </a:xfrm>
            <a:prstGeom prst="rect">
              <a:avLst/>
            </a:prstGeom>
          </p:spPr>
        </p:pic>
        <p:pic>
          <p:nvPicPr>
            <p:cNvPr id="29" name="Picture 28" descr="MarketingPerformance_MarketingEffectiveness.em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5200" y="116632"/>
              <a:ext cx="324000" cy="199915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6804248" y="360000"/>
              <a:ext cx="1958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线</a:t>
              </a:r>
              <a:r>
                <a:rPr lang="zh-CN" altLang="en-US" sz="1200" dirty="0" smtClean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下市场增长趋势</a:t>
              </a:r>
              <a:endParaRPr lang="zh-CN" altLang="en-US" sz="12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31" name="Chart 30" descr="@Chart|R1.1_|0|LM|1|1"/>
          <p:cNvGraphicFramePr/>
          <p:nvPr>
            <p:extLst>
              <p:ext uri="{D42A27DB-BD31-4B8C-83A1-F6EECF244321}">
                <p14:modId xmlns:p14="http://schemas.microsoft.com/office/powerpoint/2010/main" val="2800713457"/>
              </p:ext>
            </p:extLst>
          </p:nvPr>
        </p:nvGraphicFramePr>
        <p:xfrm>
          <a:off x="4749800" y="3111500"/>
          <a:ext cx="36576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2" name="Chart 31" descr="@Chart|R1.1_|0|YTD TY|1|1"/>
          <p:cNvGraphicFramePr/>
          <p:nvPr>
            <p:extLst>
              <p:ext uri="{D42A27DB-BD31-4B8C-83A1-F6EECF244321}">
                <p14:modId xmlns:p14="http://schemas.microsoft.com/office/powerpoint/2010/main" val="3312938362"/>
              </p:ext>
            </p:extLst>
          </p:nvPr>
        </p:nvGraphicFramePr>
        <p:xfrm>
          <a:off x="759900" y="3124200"/>
          <a:ext cx="36576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74127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线下市场食品和非食品销售额季度增长率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685800" y="2514600"/>
            <a:ext cx="8077200" cy="3733800"/>
          </a:xfrm>
          <a:prstGeom prst="roundRect">
            <a:avLst>
              <a:gd name="adj" fmla="val 5804"/>
            </a:avLst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8" name="Chart 7" descr="@Chart2|R18_|0|0|1|1"/>
          <p:cNvGraphicFramePr/>
          <p:nvPr>
            <p:extLst>
              <p:ext uri="{D42A27DB-BD31-4B8C-83A1-F6EECF244321}">
                <p14:modId xmlns:p14="http://schemas.microsoft.com/office/powerpoint/2010/main" val="2468345665"/>
              </p:ext>
            </p:extLst>
          </p:nvPr>
        </p:nvGraphicFramePr>
        <p:xfrm>
          <a:off x="757800" y="2514600"/>
          <a:ext cx="78528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685800" y="1737600"/>
            <a:ext cx="72000" cy="396000"/>
          </a:xfrm>
          <a:prstGeom prst="rect">
            <a:avLst/>
          </a:prstGeom>
          <a:solidFill>
            <a:srgbClr val="009D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85800" y="1676400"/>
            <a:ext cx="7391400" cy="523220"/>
            <a:chOff x="685800" y="1752600"/>
            <a:chExt cx="7391400" cy="523220"/>
          </a:xfrm>
        </p:grpSpPr>
        <p:sp>
          <p:nvSpPr>
            <p:cNvPr id="25" name="TextBox 24"/>
            <p:cNvSpPr txBox="1"/>
            <p:nvPr/>
          </p:nvSpPr>
          <p:spPr>
            <a:xfrm>
              <a:off x="757800" y="1752600"/>
              <a:ext cx="7319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线下渠道覆盖</a:t>
              </a:r>
              <a:r>
                <a:rPr lang="en-US" altLang="zh-CN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66</a:t>
              </a:r>
              <a:r>
                <a:rPr lang="zh-CN" altLang="en-US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品类</a:t>
              </a:r>
              <a:r>
                <a:rPr lang="en-US" altLang="zh-CN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  |  </a:t>
              </a:r>
              <a:r>
                <a:rPr lang="zh-CN" altLang="en-US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品类详情请参考附录</a:t>
              </a:r>
              <a:r>
                <a:rPr lang="en-US" altLang="zh-CN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 </a:t>
              </a:r>
            </a:p>
            <a:p>
              <a:r>
                <a:rPr lang="zh-CN" altLang="en-US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增长率基于今年对比去年的销售额</a:t>
              </a:r>
              <a:endParaRPr lang="en-US" sz="1400" dirty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5800" y="1810672"/>
              <a:ext cx="72000" cy="396000"/>
            </a:xfrm>
            <a:prstGeom prst="rect">
              <a:avLst/>
            </a:prstGeom>
            <a:solidFill>
              <a:srgbClr val="009D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804248" y="-9384"/>
            <a:ext cx="1958752" cy="646383"/>
            <a:chOff x="6804248" y="-9384"/>
            <a:chExt cx="1958752" cy="646383"/>
          </a:xfrm>
        </p:grpSpPr>
        <p:sp>
          <p:nvSpPr>
            <p:cNvPr id="29" name="Rectangle 28"/>
            <p:cNvSpPr/>
            <p:nvPr/>
          </p:nvSpPr>
          <p:spPr>
            <a:xfrm>
              <a:off x="8153243" y="0"/>
              <a:ext cx="36004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876256" y="0"/>
              <a:ext cx="360040" cy="36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315200" y="0"/>
              <a:ext cx="36004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34948" y="0"/>
              <a:ext cx="36004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3" name="Picture 32" descr="Assortment.e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2296" y="13910"/>
              <a:ext cx="324000" cy="318746"/>
            </a:xfrm>
            <a:prstGeom prst="rect">
              <a:avLst/>
            </a:prstGeom>
          </p:spPr>
        </p:pic>
        <p:pic>
          <p:nvPicPr>
            <p:cNvPr id="34" name="Picture 33" descr="OnlineShopping.e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2400" y="46926"/>
              <a:ext cx="324000" cy="211380"/>
            </a:xfrm>
            <a:prstGeom prst="rect">
              <a:avLst/>
            </a:prstGeom>
          </p:spPr>
        </p:pic>
        <p:pic>
          <p:nvPicPr>
            <p:cNvPr id="35" name="Picture 34" descr="Shopper.em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92804" y="-9384"/>
              <a:ext cx="244328" cy="324000"/>
            </a:xfrm>
            <a:prstGeom prst="rect">
              <a:avLst/>
            </a:prstGeom>
          </p:spPr>
        </p:pic>
        <p:pic>
          <p:nvPicPr>
            <p:cNvPr id="36" name="Picture 35" descr="MarketingPerformance_MarketingEffectiveness.em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15200" y="116632"/>
              <a:ext cx="324000" cy="199915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6804248" y="360000"/>
              <a:ext cx="1958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线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下市场增长趋势</a:t>
              </a:r>
              <a:endPara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154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5800" y="2348880"/>
            <a:ext cx="8077200" cy="3899519"/>
          </a:xfrm>
          <a:prstGeom prst="roundRect">
            <a:avLst>
              <a:gd name="adj" fmla="val 5804"/>
            </a:avLst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7800" y="1676400"/>
            <a:ext cx="73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线</a:t>
            </a:r>
            <a:r>
              <a:rPr lang="zh-CN" altLang="en-US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下渠道覆盖</a:t>
            </a:r>
            <a:r>
              <a:rPr lang="en-US" altLang="zh-CN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66</a:t>
            </a:r>
            <a:r>
              <a:rPr lang="zh-CN" altLang="en-US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品</a:t>
            </a:r>
            <a:r>
              <a:rPr lang="zh-CN" altLang="en-US" sz="1400" dirty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类</a:t>
            </a:r>
            <a:r>
              <a:rPr lang="en-US" altLang="zh-CN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  |  </a:t>
            </a:r>
            <a:r>
              <a:rPr lang="zh-CN" altLang="en-US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品类详情请参考附录</a:t>
            </a:r>
            <a:r>
              <a:rPr lang="en-US" altLang="zh-CN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 </a:t>
            </a:r>
          </a:p>
          <a:p>
            <a:r>
              <a:rPr lang="zh-CN" altLang="en-US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增长率</a:t>
            </a:r>
            <a:r>
              <a:rPr lang="zh-CN" altLang="en-US" sz="1400" dirty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基</a:t>
            </a:r>
            <a:r>
              <a:rPr lang="zh-CN" altLang="en-US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于今年对比去年的销售额</a:t>
            </a:r>
            <a:endParaRPr lang="en-US" sz="1400" dirty="0">
              <a:solidFill>
                <a:srgbClr val="009DD9"/>
              </a:solidFill>
              <a:latin typeface="微软雅黑" pitchFamily="34" charset="-122"/>
              <a:ea typeface="微软雅黑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5800" y="1734472"/>
            <a:ext cx="72000" cy="396000"/>
          </a:xfrm>
          <a:prstGeom prst="rect">
            <a:avLst/>
          </a:prstGeom>
          <a:solidFill>
            <a:srgbClr val="009D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804248" y="-9384"/>
            <a:ext cx="1958752" cy="646383"/>
            <a:chOff x="6804248" y="-9384"/>
            <a:chExt cx="1958752" cy="646383"/>
          </a:xfrm>
        </p:grpSpPr>
        <p:sp>
          <p:nvSpPr>
            <p:cNvPr id="27" name="Rectangle 26"/>
            <p:cNvSpPr/>
            <p:nvPr/>
          </p:nvSpPr>
          <p:spPr>
            <a:xfrm>
              <a:off x="8153243" y="0"/>
              <a:ext cx="36004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876256" y="0"/>
              <a:ext cx="360040" cy="36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315200" y="0"/>
              <a:ext cx="36004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734948" y="0"/>
              <a:ext cx="36004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1" name="Picture 30" descr="Assortment.em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12296" y="13910"/>
              <a:ext cx="324000" cy="318746"/>
            </a:xfrm>
            <a:prstGeom prst="rect">
              <a:avLst/>
            </a:prstGeom>
          </p:spPr>
        </p:pic>
        <p:pic>
          <p:nvPicPr>
            <p:cNvPr id="32" name="Picture 31" descr="OnlineShopping.e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72400" y="46926"/>
              <a:ext cx="324000" cy="211380"/>
            </a:xfrm>
            <a:prstGeom prst="rect">
              <a:avLst/>
            </a:prstGeom>
          </p:spPr>
        </p:pic>
        <p:pic>
          <p:nvPicPr>
            <p:cNvPr id="33" name="Picture 32" descr="Shopper.e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92804" y="-9384"/>
              <a:ext cx="244328" cy="324000"/>
            </a:xfrm>
            <a:prstGeom prst="rect">
              <a:avLst/>
            </a:prstGeom>
          </p:spPr>
        </p:pic>
        <p:pic>
          <p:nvPicPr>
            <p:cNvPr id="34" name="Picture 33" descr="MarketingPerformance_MarketingEffectiveness.em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5200" y="116632"/>
              <a:ext cx="324000" cy="199915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6804248" y="360000"/>
              <a:ext cx="1958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线</a:t>
              </a:r>
              <a:r>
                <a:rPr lang="zh-CN" altLang="en-US" sz="1200" dirty="0" smtClean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下市场增长趋势</a:t>
              </a:r>
              <a:endParaRPr lang="zh-CN" altLang="en-US" sz="12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19" name="Chart 18" descr="@Chart|R1.2_|0|0|1|1"/>
          <p:cNvGraphicFramePr/>
          <p:nvPr>
            <p:extLst>
              <p:ext uri="{D42A27DB-BD31-4B8C-83A1-F6EECF244321}">
                <p14:modId xmlns:p14="http://schemas.microsoft.com/office/powerpoint/2010/main" val="148324799"/>
              </p:ext>
            </p:extLst>
          </p:nvPr>
        </p:nvGraphicFramePr>
        <p:xfrm>
          <a:off x="914400" y="2514600"/>
          <a:ext cx="76962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线下市场食品和非食品销售额月度增长趋势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22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5800" y="2420888"/>
            <a:ext cx="8077200" cy="3827511"/>
          </a:xfrm>
          <a:prstGeom prst="roundRect">
            <a:avLst>
              <a:gd name="adj" fmla="val 5804"/>
            </a:avLst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0" rIns="91440" bIns="0" rtlCol="0" anchor="b" anchorCtr="0">
            <a:no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线下渠道各店铺类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型销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售额增长率</a:t>
            </a:r>
            <a:endParaRPr lang="zh-CN" altLang="en-US" sz="2800" b="1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>
          <a:xfrm>
            <a:off x="594360" y="6400800"/>
            <a:ext cx="8160322" cy="315118"/>
          </a:xfrm>
        </p:spPr>
        <p:txBody>
          <a:bodyPr anchor="ctr"/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其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他店铺类型包括日用品店和冰淇凌软饮店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5968" y="2647945"/>
            <a:ext cx="840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u="sng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重要性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723284" y="2564904"/>
            <a:ext cx="1116" cy="352839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912167" y="4876800"/>
            <a:ext cx="769843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57800" y="1676400"/>
            <a:ext cx="73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线</a:t>
            </a:r>
            <a:r>
              <a:rPr lang="zh-CN" altLang="en-US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下渠道覆盖</a:t>
            </a:r>
            <a:r>
              <a:rPr lang="en-US" altLang="zh-CN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66</a:t>
            </a:r>
            <a:r>
              <a:rPr lang="zh-CN" altLang="en-US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品类和母婴店覆盖</a:t>
            </a:r>
            <a:r>
              <a:rPr lang="en-US" altLang="zh-CN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11</a:t>
            </a:r>
            <a:r>
              <a:rPr lang="zh-CN" altLang="en-US" sz="1400" dirty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品类</a:t>
            </a:r>
            <a:r>
              <a:rPr lang="zh-CN" altLang="en-US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 |  </a:t>
            </a:r>
            <a:r>
              <a:rPr lang="zh-CN" altLang="en-US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品类详情请参考附录</a:t>
            </a:r>
            <a:r>
              <a:rPr lang="en-US" altLang="zh-CN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 </a:t>
            </a:r>
          </a:p>
          <a:p>
            <a:r>
              <a:rPr lang="zh-CN" altLang="en-US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增长率</a:t>
            </a:r>
            <a:r>
              <a:rPr lang="zh-CN" altLang="en-US" sz="1400" dirty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基</a:t>
            </a:r>
            <a:r>
              <a:rPr lang="zh-CN" altLang="en-US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于今年对比去年的销售额</a:t>
            </a:r>
            <a:endParaRPr lang="en-US" sz="1400" dirty="0">
              <a:solidFill>
                <a:srgbClr val="009DD9"/>
              </a:solidFill>
              <a:latin typeface="微软雅黑" pitchFamily="34" charset="-122"/>
              <a:ea typeface="微软雅黑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85800" y="1734472"/>
            <a:ext cx="72000" cy="396000"/>
          </a:xfrm>
          <a:prstGeom prst="rect">
            <a:avLst/>
          </a:prstGeom>
          <a:solidFill>
            <a:srgbClr val="009D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00600" y="2647945"/>
            <a:ext cx="840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u="sng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重要性</a:t>
            </a:r>
          </a:p>
        </p:txBody>
      </p:sp>
      <p:sp>
        <p:nvSpPr>
          <p:cNvPr id="44" name="Rounded Rectangle 43" descr="@Text1|M月"/>
          <p:cNvSpPr/>
          <p:nvPr/>
        </p:nvSpPr>
        <p:spPr>
          <a:xfrm>
            <a:off x="5919849" y="2260103"/>
            <a:ext cx="1371600" cy="304801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6804248" y="-9384"/>
            <a:ext cx="1958752" cy="646383"/>
            <a:chOff x="6804248" y="-9384"/>
            <a:chExt cx="1958752" cy="646383"/>
          </a:xfrm>
        </p:grpSpPr>
        <p:sp>
          <p:nvSpPr>
            <p:cNvPr id="47" name="Rectangle 46"/>
            <p:cNvSpPr/>
            <p:nvPr/>
          </p:nvSpPr>
          <p:spPr>
            <a:xfrm>
              <a:off x="8153243" y="0"/>
              <a:ext cx="36004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876256" y="0"/>
              <a:ext cx="360040" cy="36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315200" y="0"/>
              <a:ext cx="36004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734948" y="0"/>
              <a:ext cx="36004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1" name="Picture 50" descr="Assortment.e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12296" y="13910"/>
              <a:ext cx="324000" cy="318746"/>
            </a:xfrm>
            <a:prstGeom prst="rect">
              <a:avLst/>
            </a:prstGeom>
          </p:spPr>
        </p:pic>
        <p:pic>
          <p:nvPicPr>
            <p:cNvPr id="52" name="Picture 51" descr="OnlineShopping.em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72400" y="46926"/>
              <a:ext cx="324000" cy="211380"/>
            </a:xfrm>
            <a:prstGeom prst="rect">
              <a:avLst/>
            </a:prstGeom>
          </p:spPr>
        </p:pic>
        <p:pic>
          <p:nvPicPr>
            <p:cNvPr id="53" name="Picture 52" descr="Shopper.em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92804" y="-9384"/>
              <a:ext cx="244328" cy="324000"/>
            </a:xfrm>
            <a:prstGeom prst="rect">
              <a:avLst/>
            </a:prstGeom>
          </p:spPr>
        </p:pic>
        <p:pic>
          <p:nvPicPr>
            <p:cNvPr id="54" name="Picture 53" descr="MarketingPerformance_MarketingEffectiveness.em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15200" y="116632"/>
              <a:ext cx="324000" cy="199915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6804248" y="360000"/>
              <a:ext cx="1958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线</a:t>
              </a:r>
              <a:r>
                <a:rPr lang="zh-CN" altLang="en-US" sz="1200" dirty="0" smtClean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下市场增长趋势</a:t>
              </a:r>
              <a:endParaRPr lang="zh-CN" altLang="en-US" sz="12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9" name="Straight Connector 28"/>
          <p:cNvCxnSpPr/>
          <p:nvPr/>
        </p:nvCxnSpPr>
        <p:spPr>
          <a:xfrm flipH="1">
            <a:off x="914400" y="5867400"/>
            <a:ext cx="769843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 descr="@Text1|M月"/>
          <p:cNvSpPr/>
          <p:nvPr/>
        </p:nvSpPr>
        <p:spPr>
          <a:xfrm>
            <a:off x="2057400" y="2260103"/>
            <a:ext cx="1371600" cy="304801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今年至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8" name="Chart 27" descr="@Chart|R2_|0|YTD TY - Val Chg|1|1"/>
          <p:cNvGraphicFramePr/>
          <p:nvPr>
            <p:extLst>
              <p:ext uri="{D42A27DB-BD31-4B8C-83A1-F6EECF244321}">
                <p14:modId xmlns:p14="http://schemas.microsoft.com/office/powerpoint/2010/main" val="2745528451"/>
              </p:ext>
            </p:extLst>
          </p:nvPr>
        </p:nvGraphicFramePr>
        <p:xfrm>
          <a:off x="1475656" y="2924944"/>
          <a:ext cx="3253505" cy="3305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3" name="Chart 32" descr="@Chart|R2_|0|LM - Val Chg|1|1"/>
          <p:cNvGraphicFramePr/>
          <p:nvPr>
            <p:extLst>
              <p:ext uri="{D42A27DB-BD31-4B8C-83A1-F6EECF244321}">
                <p14:modId xmlns:p14="http://schemas.microsoft.com/office/powerpoint/2010/main" val="2048238646"/>
              </p:ext>
            </p:extLst>
          </p:nvPr>
        </p:nvGraphicFramePr>
        <p:xfrm>
          <a:off x="5509496" y="2924944"/>
          <a:ext cx="2986904" cy="3305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" name="Object 1" descr="@Sheet|R2_|0|YTD TY - Val Shr of Trade|1|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657232"/>
              </p:ext>
            </p:extLst>
          </p:nvPr>
        </p:nvGraphicFramePr>
        <p:xfrm>
          <a:off x="762000" y="2971800"/>
          <a:ext cx="695325" cy="292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" name="Worksheet" r:id="rId11" imgW="695181" imgH="2924204" progId="Excel.Sheet.12">
                  <p:embed/>
                </p:oleObj>
              </mc:Choice>
              <mc:Fallback>
                <p:oleObj name="Worksheet" r:id="rId11" imgW="695181" imgH="2924204" progId="Excel.Sheet.12">
                  <p:embed/>
                  <p:pic>
                    <p:nvPicPr>
                      <p:cNvPr id="0" name="Picture 232" descr="@Sheet|R2_|0|YTD TY - Val Shr of Trade|1|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71800"/>
                        <a:ext cx="695325" cy="292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 descr="@Sheet|R2_|0|LM - Val Shr of Trade|1|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790402"/>
              </p:ext>
            </p:extLst>
          </p:nvPr>
        </p:nvGraphicFramePr>
        <p:xfrm>
          <a:off x="4800600" y="2971800"/>
          <a:ext cx="695325" cy="292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" name="Worksheet" r:id="rId14" imgW="695181" imgH="2924204" progId="Excel.Sheet.12">
                  <p:embed/>
                </p:oleObj>
              </mc:Choice>
              <mc:Fallback>
                <p:oleObj name="Worksheet" r:id="rId14" imgW="695181" imgH="2924204" progId="Excel.Sheet.12">
                  <p:embed/>
                  <p:pic>
                    <p:nvPicPr>
                      <p:cNvPr id="0" name="Picture 233" descr="@Sheet|R2_|0|LM - Val Shr of Trade|1|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971800"/>
                        <a:ext cx="695325" cy="292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406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现代渠道各店铺类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型季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度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增</a:t>
            </a:r>
            <a:r>
              <a:rPr lang="zh-CN" altLang="en-US" dirty="0" smtClean="0">
                <a:cs typeface="Arial Unicode MS" panose="020B0604020202020204" pitchFamily="34" charset="-122"/>
              </a:rPr>
              <a:t>长率</a:t>
            </a:r>
            <a:endParaRPr lang="zh-CN" altLang="en-US" sz="2800" b="1" dirty="0">
              <a:latin typeface="微软雅黑" pitchFamily="34" charset="-122"/>
              <a:ea typeface="微软雅黑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2514600"/>
            <a:ext cx="8305800" cy="3733800"/>
          </a:xfrm>
          <a:prstGeom prst="roundRect">
            <a:avLst>
              <a:gd name="adj" fmla="val 5804"/>
            </a:avLst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" y="1734472"/>
            <a:ext cx="72000" cy="396000"/>
          </a:xfrm>
          <a:prstGeom prst="rect">
            <a:avLst/>
          </a:prstGeom>
          <a:solidFill>
            <a:srgbClr val="009D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804248" y="-9384"/>
            <a:ext cx="1958752" cy="646383"/>
            <a:chOff x="6804248" y="-9384"/>
            <a:chExt cx="1958752" cy="646383"/>
          </a:xfrm>
        </p:grpSpPr>
        <p:sp>
          <p:nvSpPr>
            <p:cNvPr id="24" name="Rectangle 23"/>
            <p:cNvSpPr/>
            <p:nvPr/>
          </p:nvSpPr>
          <p:spPr>
            <a:xfrm>
              <a:off x="8153243" y="0"/>
              <a:ext cx="36004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76256" y="0"/>
              <a:ext cx="360040" cy="36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315200" y="0"/>
              <a:ext cx="36004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34948" y="0"/>
              <a:ext cx="36004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28" name="Picture 27" descr="Assortment.em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12296" y="13910"/>
              <a:ext cx="324000" cy="318746"/>
            </a:xfrm>
            <a:prstGeom prst="rect">
              <a:avLst/>
            </a:prstGeom>
          </p:spPr>
        </p:pic>
        <p:pic>
          <p:nvPicPr>
            <p:cNvPr id="29" name="Picture 28" descr="OnlineShopping.e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72400" y="46926"/>
              <a:ext cx="324000" cy="211380"/>
            </a:xfrm>
            <a:prstGeom prst="rect">
              <a:avLst/>
            </a:prstGeom>
          </p:spPr>
        </p:pic>
        <p:pic>
          <p:nvPicPr>
            <p:cNvPr id="30" name="Picture 29" descr="Shopper.e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92804" y="-9384"/>
              <a:ext cx="244328" cy="324000"/>
            </a:xfrm>
            <a:prstGeom prst="rect">
              <a:avLst/>
            </a:prstGeom>
          </p:spPr>
        </p:pic>
        <p:pic>
          <p:nvPicPr>
            <p:cNvPr id="31" name="Picture 30" descr="MarketingPerformance_MarketingEffectiveness.em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5200" y="116632"/>
              <a:ext cx="324000" cy="199915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6804248" y="360000"/>
              <a:ext cx="1958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线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下市场增长趋势</a:t>
              </a:r>
              <a:endPara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85800" y="1676400"/>
            <a:ext cx="7391400" cy="523220"/>
            <a:chOff x="685800" y="1752600"/>
            <a:chExt cx="7391400" cy="523220"/>
          </a:xfrm>
        </p:grpSpPr>
        <p:sp>
          <p:nvSpPr>
            <p:cNvPr id="34" name="TextBox 33"/>
            <p:cNvSpPr txBox="1"/>
            <p:nvPr/>
          </p:nvSpPr>
          <p:spPr>
            <a:xfrm>
              <a:off x="757800" y="1752600"/>
              <a:ext cx="7319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线</a:t>
              </a:r>
              <a:r>
                <a:rPr lang="zh-CN" altLang="en-US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下渠道覆盖</a:t>
              </a:r>
              <a:r>
                <a:rPr lang="en-US" altLang="zh-CN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66</a:t>
              </a:r>
              <a:r>
                <a:rPr lang="zh-CN" altLang="en-US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品</a:t>
              </a:r>
              <a:r>
                <a:rPr lang="zh-CN" altLang="en-US" sz="1400" dirty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类</a:t>
              </a:r>
              <a:r>
                <a:rPr lang="en-US" altLang="zh-CN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  |  </a:t>
              </a:r>
              <a:r>
                <a:rPr lang="zh-CN" altLang="en-US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品类详情请参考附录</a:t>
              </a:r>
              <a:r>
                <a:rPr lang="en-US" altLang="zh-CN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 </a:t>
              </a:r>
            </a:p>
            <a:p>
              <a:r>
                <a:rPr lang="zh-CN" altLang="en-US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增长率</a:t>
              </a:r>
              <a:r>
                <a:rPr lang="zh-CN" altLang="en-US" sz="1400" dirty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基</a:t>
              </a:r>
              <a:r>
                <a:rPr lang="zh-CN" altLang="en-US" sz="1400" dirty="0" smtClean="0">
                  <a:solidFill>
                    <a:srgbClr val="009DD9"/>
                  </a:solidFill>
                  <a:latin typeface="微软雅黑" pitchFamily="34" charset="-122"/>
                  <a:ea typeface="微软雅黑" pitchFamily="34" charset="-122"/>
                  <a:cs typeface="Arial Unicode MS" panose="020B0604020202020204" pitchFamily="34" charset="-122"/>
                </a:rPr>
                <a:t>于今年对比去年的销售额</a:t>
              </a:r>
              <a:endParaRPr lang="en-US" sz="1400" dirty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85800" y="1810672"/>
              <a:ext cx="72000" cy="396000"/>
            </a:xfrm>
            <a:prstGeom prst="rect">
              <a:avLst/>
            </a:prstGeom>
            <a:solidFill>
              <a:srgbClr val="009D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22" name="Chart 21" descr="@Chart2|R19_|0|0|1|1"/>
          <p:cNvGraphicFramePr/>
          <p:nvPr>
            <p:extLst>
              <p:ext uri="{D42A27DB-BD31-4B8C-83A1-F6EECF244321}">
                <p14:modId xmlns:p14="http://schemas.microsoft.com/office/powerpoint/2010/main" val="3917749333"/>
              </p:ext>
            </p:extLst>
          </p:nvPr>
        </p:nvGraphicFramePr>
        <p:xfrm>
          <a:off x="757800" y="2514600"/>
          <a:ext cx="81576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44540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现代渠道各店铺类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型月度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增长趋势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85800" y="2514600"/>
            <a:ext cx="8077200" cy="3733800"/>
          </a:xfrm>
          <a:prstGeom prst="roundRect">
            <a:avLst>
              <a:gd name="adj" fmla="val 5804"/>
            </a:avLst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12" name="Chart 11" descr="@Chart|R3_|0|0|1|1"/>
          <p:cNvGraphicFramePr/>
          <p:nvPr>
            <p:extLst>
              <p:ext uri="{D42A27DB-BD31-4B8C-83A1-F6EECF244321}">
                <p14:modId xmlns:p14="http://schemas.microsoft.com/office/powerpoint/2010/main" val="2928271012"/>
              </p:ext>
            </p:extLst>
          </p:nvPr>
        </p:nvGraphicFramePr>
        <p:xfrm>
          <a:off x="914400" y="2514600"/>
          <a:ext cx="76962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57800" y="1676400"/>
            <a:ext cx="73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线</a:t>
            </a:r>
            <a:r>
              <a:rPr lang="zh-CN" altLang="en-US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下渠道覆盖</a:t>
            </a:r>
            <a:r>
              <a:rPr lang="en-US" altLang="zh-CN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66</a:t>
            </a:r>
            <a:r>
              <a:rPr lang="zh-CN" altLang="en-US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品类 </a:t>
            </a:r>
            <a:r>
              <a:rPr lang="en-US" altLang="zh-CN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 |  </a:t>
            </a:r>
            <a:r>
              <a:rPr lang="zh-CN" altLang="en-US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品类详情请参考附录</a:t>
            </a:r>
            <a:r>
              <a:rPr lang="en-US" altLang="zh-CN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 </a:t>
            </a:r>
          </a:p>
          <a:p>
            <a:r>
              <a:rPr lang="zh-CN" altLang="en-US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增长率</a:t>
            </a:r>
            <a:r>
              <a:rPr lang="zh-CN" altLang="en-US" sz="1400" dirty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基</a:t>
            </a:r>
            <a:r>
              <a:rPr lang="zh-CN" altLang="en-US" sz="1400" dirty="0" smtClean="0">
                <a:solidFill>
                  <a:srgbClr val="009DD9"/>
                </a:solidFill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于今年对比去年的销售额</a:t>
            </a:r>
            <a:endParaRPr lang="en-US" sz="1400" dirty="0">
              <a:solidFill>
                <a:srgbClr val="009DD9"/>
              </a:solidFill>
              <a:latin typeface="微软雅黑" pitchFamily="34" charset="-122"/>
              <a:ea typeface="微软雅黑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" y="1734472"/>
            <a:ext cx="72000" cy="396000"/>
          </a:xfrm>
          <a:prstGeom prst="rect">
            <a:avLst/>
          </a:prstGeom>
          <a:solidFill>
            <a:srgbClr val="009D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804248" y="-9384"/>
            <a:ext cx="1958752" cy="646383"/>
            <a:chOff x="6804248" y="-9384"/>
            <a:chExt cx="1958752" cy="646383"/>
          </a:xfrm>
        </p:grpSpPr>
        <p:sp>
          <p:nvSpPr>
            <p:cNvPr id="16" name="Rectangle 15"/>
            <p:cNvSpPr/>
            <p:nvPr/>
          </p:nvSpPr>
          <p:spPr>
            <a:xfrm>
              <a:off x="8153243" y="0"/>
              <a:ext cx="36004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76256" y="0"/>
              <a:ext cx="360040" cy="36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15200" y="0"/>
              <a:ext cx="36004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734948" y="0"/>
              <a:ext cx="36004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Picture 19" descr="Assortment.e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2296" y="13910"/>
              <a:ext cx="324000" cy="318746"/>
            </a:xfrm>
            <a:prstGeom prst="rect">
              <a:avLst/>
            </a:prstGeom>
          </p:spPr>
        </p:pic>
        <p:pic>
          <p:nvPicPr>
            <p:cNvPr id="21" name="Picture 20" descr="OnlineShopping.e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2400" y="46926"/>
              <a:ext cx="324000" cy="211380"/>
            </a:xfrm>
            <a:prstGeom prst="rect">
              <a:avLst/>
            </a:prstGeom>
          </p:spPr>
        </p:pic>
        <p:pic>
          <p:nvPicPr>
            <p:cNvPr id="22" name="Picture 21" descr="Shopper.em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92804" y="-9384"/>
              <a:ext cx="244328" cy="324000"/>
            </a:xfrm>
            <a:prstGeom prst="rect">
              <a:avLst/>
            </a:prstGeom>
          </p:spPr>
        </p:pic>
        <p:pic>
          <p:nvPicPr>
            <p:cNvPr id="23" name="Picture 22" descr="MarketingPerformance_MarketingEffectiveness.em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15200" y="116632"/>
              <a:ext cx="324000" cy="199915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804248" y="360000"/>
              <a:ext cx="1958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线</a:t>
              </a:r>
              <a:r>
                <a:rPr lang="zh-CN" altLang="en-US" sz="1200" dirty="0" smtClean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下市场增长趋势</a:t>
              </a:r>
              <a:endParaRPr lang="zh-CN" altLang="en-US" sz="12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37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2254&quot;/&gt;&lt;CPresentation id=&quot;1&quot;&gt;&lt;m_precDefaultNumber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strFormatTime&gt;%#m/%#d/%Y&lt;/m_strFormatTime&gt;&lt;/m_precDefaultDate&gt;&lt;m_precDefaultYear/&gt;&lt;m_precDefaultQuarter/&gt;&lt;m_precDefaultMonth/&gt;&lt;m_precDefaultWeek/&gt;&lt;m_precDefaultDay/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heme/theme1.xml><?xml version="1.0" encoding="utf-8"?>
<a:theme xmlns:a="http://schemas.openxmlformats.org/drawingml/2006/main" name="Nielsen">
  <a:themeElements>
    <a:clrScheme name="Multicolor">
      <a:dk1>
        <a:srgbClr val="5F5F5F"/>
      </a:dk1>
      <a:lt1>
        <a:srgbClr val="FFFFFF"/>
      </a:lt1>
      <a:dk2>
        <a:srgbClr val="000000"/>
      </a:dk2>
      <a:lt2>
        <a:srgbClr val="707276"/>
      </a:lt2>
      <a:accent1>
        <a:srgbClr val="009DD9"/>
      </a:accent1>
      <a:accent2>
        <a:srgbClr val="FF8300"/>
      </a:accent2>
      <a:accent3>
        <a:srgbClr val="B21DAC"/>
      </a:accent3>
      <a:accent4>
        <a:srgbClr val="D70036"/>
      </a:accent4>
      <a:accent5>
        <a:srgbClr val="707276"/>
      </a:accent5>
      <a:accent6>
        <a:srgbClr val="000000"/>
      </a:accent6>
      <a:hlink>
        <a:srgbClr val="B21DAC"/>
      </a:hlink>
      <a:folHlink>
        <a:srgbClr val="D7003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lumMod val="20000"/>
            <a:lumOff val="80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Yellow">
      <a:srgbClr val="FFCD00"/>
    </a:custClr>
    <a:custClr name="Dark Red">
      <a:srgbClr val="9B0C10"/>
    </a:custClr>
    <a:custClr name="Light Red">
      <a:srgbClr val="F69493"/>
    </a:custClr>
    <a:custClr name="Pale Red">
      <a:srgbClr val="FACAC7"/>
    </a:custClr>
    <a:custClr name="Dark Purple">
      <a:srgbClr val="80076B"/>
    </a:custClr>
    <a:custClr name="Light Purple">
      <a:srgbClr val="DE98D5"/>
    </a:custClr>
    <a:custClr name="Pale Purple">
      <a:srgbClr val="F0CCEB"/>
    </a:custClr>
    <a:custClr name="Dark Orange">
      <a:srgbClr val="F15722"/>
    </a:custClr>
    <a:custClr name="Light Orange">
      <a:srgbClr val="FCBC85"/>
    </a:custClr>
    <a:custClr name="Pale Orange">
      <a:srgbClr val="FEDBBD"/>
    </a:custClr>
    <a:custClr name="Dark Cyan">
      <a:srgbClr val="007FC7"/>
    </a:custClr>
    <a:custClr name="Light Cyan">
      <a:srgbClr val="6ECFF6"/>
    </a:custClr>
    <a:custClr name="Pale Cyan">
      <a:srgbClr val="B9E5FB"/>
    </a:custClr>
    <a:custClr name="Dark Green">
      <a:srgbClr val="218535"/>
    </a:custClr>
    <a:custClr name="Green">
      <a:srgbClr val="8DC63F"/>
    </a:custClr>
    <a:custClr name="Light Green">
      <a:srgbClr val="C4DF9B"/>
    </a:custClr>
    <a:custClr name="Pale Green">
      <a:srgbClr val="E0EED0"/>
    </a:custClr>
    <a:custClr name="Light Gray">
      <a:srgbClr val="B6B6B9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38880B7CE533409105C259AF09F19A" ma:contentTypeVersion="11" ma:contentTypeDescription="Create a new document." ma:contentTypeScope="" ma:versionID="23b9b4c795d56acc93ef974973a09336">
  <xsd:schema xmlns:xsd="http://www.w3.org/2001/XMLSchema" xmlns:p="http://schemas.microsoft.com/office/2006/metadata/properties" xmlns:ns1="http://schemas.microsoft.com/sharepoint/v3" xmlns:ns2="2e8c896f-fd84-491a-bb16-fb60357350f9" targetNamespace="http://schemas.microsoft.com/office/2006/metadata/properties" ma:root="true" ma:fieldsID="f8a3c40ac1fa0aa12d3658a7e13f69d4" ns1:_="" ns2:_="">
    <xsd:import namespace="http://schemas.microsoft.com/sharepoint/v3"/>
    <xsd:import namespace="2e8c896f-fd84-491a-bb16-fb60357350f9"/>
    <xsd:element name="properties">
      <xsd:complexType>
        <xsd:sequence>
          <xsd:element name="documentManagement">
            <xsd:complexType>
              <xsd:all>
                <xsd:element ref="ns2:Details" minOccurs="0"/>
                <xsd:element ref="ns2:FreshnessDate"/>
                <xsd:element ref="ns2:PrimaryContact"/>
                <xsd:element ref="ns2:Region" minOccurs="0"/>
                <xsd:element ref="ns2:Country" minOccurs="0"/>
                <xsd:element ref="ns1:PublishingRollupImage" minOccurs="0"/>
                <xsd:element ref="ns2:TopicTitle1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RollupImage" ma:index="13" nillable="true" ma:displayName="Rollup Image" ma:internalName="PublishingRollupImag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2e8c896f-fd84-491a-bb16-fb60357350f9" elementFormDefault="qualified">
    <xsd:import namespace="http://schemas.microsoft.com/office/2006/documentManagement/types"/>
    <xsd:element name="Details" ma:index="2" nillable="true" ma:displayName="Details" ma:default="" ma:description="Description of the document if needed." ma:internalName="Details">
      <xsd:simpleType>
        <xsd:restriction base="dms:Note"/>
      </xsd:simpleType>
    </xsd:element>
    <xsd:element name="FreshnessDate" ma:index="3" ma:displayName="Freshness Date" ma:default="[today]" ma:description="Date originally created or the last date the document was reviewed and considered current." ma:format="DateOnly" ma:internalName="FreshnessDate">
      <xsd:simpleType>
        <xsd:restriction base="dms:DateTime"/>
      </xsd:simpleType>
    </xsd:element>
    <xsd:element name="PrimaryContact" ma:index="4" ma:displayName="Primary Contact" ma:description="Primary contact for this document.  This is not necessarily the author but the person to which users can contact with questions." ma:list="UserInfo" ma:internalName="PrimaryContact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gion" ma:index="5" nillable="true" ma:displayName="Region" ma:default="*Global" ma:description="Nielsen company region." ma:format="Dropdown" ma:internalName="Region">
      <xsd:simpleType>
        <xsd:restriction base="dms:Choice">
          <xsd:enumeration value="*Global"/>
          <xsd:enumeration value="APIMEA"/>
          <xsd:enumeration value="Europe"/>
          <xsd:enumeration value="GC"/>
          <xsd:enumeration value="Latam"/>
          <xsd:enumeration value="North America"/>
        </xsd:restriction>
      </xsd:simpleType>
    </xsd:element>
    <xsd:element name="Country" ma:index="12" nillable="true" ma:displayName="Country" ma:default="*Global" ma:format="Dropdown" ma:internalName="Country">
      <xsd:simpleType>
        <xsd:restriction base="dms:Choice">
          <xsd:enumeration value="*Global"/>
          <xsd:enumeration value="Albania"/>
          <xsd:enumeration value="Algeria"/>
          <xsd:enumeration value="Argentina"/>
          <xsd:enumeration value="Armenia"/>
          <xsd:enumeration value="Australia"/>
          <xsd:enumeration value="Austria"/>
          <xsd:enumeration value="Azerbaijan"/>
          <xsd:enumeration value="Bahrain"/>
          <xsd:enumeration value="Balkans"/>
          <xsd:enumeration value="Baltic States"/>
          <xsd:enumeration value="Bangladesh"/>
          <xsd:enumeration value="Belarus"/>
          <xsd:enumeration value="Belgium"/>
          <xsd:enumeration value="Bolivia"/>
          <xsd:enumeration value="Bosnia"/>
          <xsd:enumeration value="Brazil"/>
          <xsd:enumeration value="Bulgaria"/>
          <xsd:enumeration value="Cameroon"/>
          <xsd:enumeration value="Canada"/>
          <xsd:enumeration value="Chile"/>
          <xsd:enumeration value="China"/>
          <xsd:enumeration value="Colombia"/>
          <xsd:enumeration value="Costa Rica"/>
          <xsd:enumeration value="Croatia"/>
          <xsd:enumeration value="Cyprus"/>
          <xsd:enumeration value="Czech Republic"/>
          <xsd:enumeration value="Denmark"/>
          <xsd:enumeration value="Dominican Republic"/>
          <xsd:enumeration value="Ecuador"/>
          <xsd:enumeration value="Egypt"/>
          <xsd:enumeration value="El Salvador"/>
          <xsd:enumeration value="Estonia"/>
          <xsd:enumeration value="Ethiopia"/>
          <xsd:enumeration value="Finland"/>
          <xsd:enumeration value="France"/>
          <xsd:enumeration value="Georgia"/>
          <xsd:enumeration value="Germany"/>
          <xsd:enumeration value="Ghana"/>
          <xsd:enumeration value="Greece"/>
          <xsd:enumeration value="Guatemala"/>
          <xsd:enumeration value="Honduras"/>
          <xsd:enumeration value="Hong Kong"/>
          <xsd:enumeration value="Hungary"/>
          <xsd:enumeration value="India"/>
          <xsd:enumeration value="Indonesia"/>
          <xsd:enumeration value="Ireland"/>
          <xsd:enumeration value="Israel"/>
          <xsd:enumeration value="Italy"/>
          <xsd:enumeration value="Ivory Coast"/>
          <xsd:enumeration value="Japan"/>
          <xsd:enumeration value="Jordan"/>
          <xsd:enumeration value="Kazakhstan"/>
          <xsd:enumeration value="Kenya"/>
          <xsd:enumeration value="Kuwait"/>
          <xsd:enumeration value="Kyrgystan"/>
          <xsd:enumeration value="Latvia"/>
          <xsd:enumeration value="Lebanon"/>
          <xsd:enumeration value="Libya"/>
          <xsd:enumeration value="Lithuania"/>
          <xsd:enumeration value="Macedonia"/>
          <xsd:enumeration value="Malaysia"/>
          <xsd:enumeration value="Mexico"/>
          <xsd:enumeration value="Moldova"/>
          <xsd:enumeration value="Mongolia"/>
          <xsd:enumeration value="Montenegro"/>
          <xsd:enumeration value="Morocco"/>
          <xsd:enumeration value="Multiple Countries"/>
          <xsd:enumeration value="N/A"/>
          <xsd:enumeration value="Namibia"/>
          <xsd:enumeration value="Nepal"/>
          <xsd:enumeration value="Netherlands, The"/>
          <xsd:enumeration value="New Zealand"/>
          <xsd:enumeration value="Nicaragua"/>
          <xsd:enumeration value="Nigeria"/>
          <xsd:enumeration value="Norway"/>
          <xsd:enumeration value="Oman"/>
          <xsd:enumeration value="Pakistan"/>
          <xsd:enumeration value="Panama"/>
          <xsd:enumeration value="Paraguay"/>
          <xsd:enumeration value="Peru"/>
          <xsd:enumeration value="Philippines"/>
          <xsd:enumeration value="Poland"/>
          <xsd:enumeration value="Portugal"/>
          <xsd:enumeration value="Puerto Rico"/>
          <xsd:enumeration value="Qatar"/>
          <xsd:enumeration value="Romania"/>
          <xsd:enumeration value="Russia"/>
          <xsd:enumeration value="Saudi Arabia"/>
          <xsd:enumeration value="Serbia"/>
          <xsd:enumeration value="Singapore"/>
          <xsd:enumeration value="Slovakia"/>
          <xsd:enumeration value="Slovenia"/>
          <xsd:enumeration value="South Africa"/>
          <xsd:enumeration value="South Korea"/>
          <xsd:enumeration value="Spain"/>
          <xsd:enumeration value="Sri Lanka"/>
          <xsd:enumeration value="Sweden"/>
          <xsd:enumeration value="Switzerland"/>
          <xsd:enumeration value="Syria"/>
          <xsd:enumeration value="Taiwan"/>
          <xsd:enumeration value="Tajikistan"/>
          <xsd:enumeration value="Tanzania"/>
          <xsd:enumeration value="Thailand"/>
          <xsd:enumeration value="Tunisia"/>
          <xsd:enumeration value="Turkemenistan"/>
          <xsd:enumeration value="Turkey"/>
          <xsd:enumeration value="Uganda"/>
          <xsd:enumeration value="Ukraine"/>
          <xsd:enumeration value="United Arab Emirates"/>
          <xsd:enumeration value="United Kingdom"/>
          <xsd:enumeration value="United States"/>
          <xsd:enumeration value="Uruguay"/>
          <xsd:enumeration value="Uzbekistan"/>
          <xsd:enumeration value="Venezuela"/>
          <xsd:enumeration value="Vietnam"/>
          <xsd:enumeration value="Yemen"/>
        </xsd:restriction>
      </xsd:simpleType>
    </xsd:element>
    <xsd:element name="TopicTitle1" ma:index="14" nillable="true" ma:displayName="Topic" ma:format="RadioButtons" ma:internalName="TopicTitle1">
      <xsd:simpleType>
        <xsd:restriction base="dms:Choice">
          <xsd:enumeration value="Client-Related"/>
          <xsd:enumeration value="External Events"/>
          <xsd:enumeration value="HTML Email Instructions"/>
          <xsd:enumeration value="Internal Meeting Templates"/>
          <xsd:enumeration value="Policies/Guidelines"/>
          <xsd:enumeration value="Presentations"/>
          <xsd:enumeration value="Signatures/Stationery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TopicTitle1 xmlns="2e8c896f-fd84-491a-bb16-fb60357350f9">Presentations</TopicTitle1>
    <Details xmlns="2e8c896f-fd84-491a-bb16-fb60357350f9" xsi:nil="true"/>
    <PublishingRollupImage xmlns="http://schemas.microsoft.com/sharepoint/v3">&lt;img alt="" border="0" src="https://intranet.nielsen.com/ourcompany/insidenielsen/mktg/MktgImages/PowerPoint%20Template%202003.jpg" style="BORDER: 0px solid; "&gt;</PublishingRollupImage>
    <Country xmlns="2e8c896f-fd84-491a-bb16-fb60357350f9">*Global</Country>
    <FreshnessDate xmlns="2e8c896f-fd84-491a-bb16-fb60357350f9">2013-01-03T05:00:00+00:00</FreshnessDate>
    <Region xmlns="2e8c896f-fd84-491a-bb16-fb60357350f9">*Global</Region>
    <PrimaryContact xmlns="2e8c896f-fd84-491a-bb16-fb60357350f9">
      <UserInfo>
        <DisplayName>Jantsch, Ellen</DisplayName>
        <AccountId>60253</AccountId>
        <AccountType/>
      </UserInfo>
    </PrimaryContact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FD61CD-C599-4C39-8D19-B82FE12F14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e8c896f-fd84-491a-bb16-fb60357350f9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E78DD3C-4482-4353-B4D2-0AEBAB8193DB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2e8c896f-fd84-491a-bb16-fb60357350f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20E7CE-EC27-445B-AEB1-CE1B2E0D6E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Nielsen</Template>
  <TotalTime>30527</TotalTime>
  <Words>3562</Words>
  <Application>Microsoft Office PowerPoint</Application>
  <PresentationFormat>On-screen Show (4:3)</PresentationFormat>
  <Paragraphs>748</Paragraphs>
  <Slides>34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Nielsen</vt:lpstr>
      <vt:lpstr>Worksheet</vt:lpstr>
      <vt:lpstr>零售行业趋势快报</vt:lpstr>
      <vt:lpstr>报告简介</vt:lpstr>
      <vt:lpstr>线下市场增长趋势</vt:lpstr>
      <vt:lpstr>线下市场食品和非食品销售额增长率</vt:lpstr>
      <vt:lpstr>线下市场食品和非食品销售额季度增长率</vt:lpstr>
      <vt:lpstr>线下市场食品和非食品销售额月度增长趋势</vt:lpstr>
      <vt:lpstr>线下渠道各店铺类型销售额增长率</vt:lpstr>
      <vt:lpstr>现代渠道各店铺类型季度增长率</vt:lpstr>
      <vt:lpstr>现代渠道各店铺类型月度增长趋势</vt:lpstr>
      <vt:lpstr>传统渠道和母婴店各店铺类型季度增长率</vt:lpstr>
      <vt:lpstr>传统渠道各店铺类型月度增长趋势</vt:lpstr>
      <vt:lpstr>线下市场按区域销售额增长率</vt:lpstr>
      <vt:lpstr>线下市场按区域销售额季度增长率</vt:lpstr>
      <vt:lpstr>线下市场按区域销售额月度增长趋势</vt:lpstr>
      <vt:lpstr>线下渠道各城市级别销售额增长率</vt:lpstr>
      <vt:lpstr>线下渠道各城市级别销售额季度增长率</vt:lpstr>
      <vt:lpstr>线下渠道各城市级别销售额月度增长趋势</vt:lpstr>
      <vt:lpstr>线下大卖场整体 和可比门店增长趋势</vt:lpstr>
      <vt:lpstr>全国大卖场可比店增长率</vt:lpstr>
      <vt:lpstr>全国大卖场可比店销售额季度增长率</vt:lpstr>
      <vt:lpstr>全国大卖场可比店销售额月度增长趋势</vt:lpstr>
      <vt:lpstr>全国大卖场可比店按区域销售额增长率</vt:lpstr>
      <vt:lpstr>全国大卖场可比店按区域销售额季度增长率</vt:lpstr>
      <vt:lpstr>全国大卖场可比店按区域销售额月度增长趋势</vt:lpstr>
      <vt:lpstr>附录</vt:lpstr>
      <vt:lpstr>零售监测覆盖</vt:lpstr>
      <vt:lpstr>零售监测城市级别定义和举例</vt:lpstr>
      <vt:lpstr>现代渠道定义</vt:lpstr>
      <vt:lpstr>传统渠道定义</vt:lpstr>
      <vt:lpstr>零售监测66品类清单</vt:lpstr>
      <vt:lpstr>大卖场监测覆盖</vt:lpstr>
      <vt:lpstr>大卖场监测91品类清单</vt:lpstr>
      <vt:lpstr>PowerPoint Presentation</vt:lpstr>
      <vt:lpstr>谢谢！</vt:lpstr>
    </vt:vector>
  </TitlesOfParts>
  <Company>Nielsen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2007-2010</dc:title>
  <dc:creator>Ding, Janice</dc:creator>
  <cp:lastModifiedBy>Xu, Chenyu C</cp:lastModifiedBy>
  <cp:revision>1965</cp:revision>
  <cp:lastPrinted>2015-10-22T03:00:27Z</cp:lastPrinted>
  <dcterms:created xsi:type="dcterms:W3CDTF">2012-12-22T21:35:06Z</dcterms:created>
  <dcterms:modified xsi:type="dcterms:W3CDTF">2019-05-23T02:39:33Z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0x0101000538880B7CE533409105C259AF09F19A</vt:lpwstr>
  </property>
</Properties>
</file>