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387" r:id="rId3"/>
    <p:sldId id="389" r:id="rId4"/>
    <p:sldId id="390" r:id="rId5"/>
    <p:sldId id="39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145"/>
    <a:srgbClr val="F39C11"/>
    <a:srgbClr val="91C21A"/>
    <a:srgbClr val="70AD47"/>
    <a:srgbClr val="82B732"/>
    <a:srgbClr val="00A39E"/>
    <a:srgbClr val="F2B4BA"/>
    <a:srgbClr val="E23761"/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0"/>
    <p:restoredTop sz="95383" autoAdjust="0"/>
  </p:normalViewPr>
  <p:slideViewPr>
    <p:cSldViewPr snapToGrid="0">
      <p:cViewPr varScale="1">
        <p:scale>
          <a:sx n="112" d="100"/>
          <a:sy n="112" d="100"/>
        </p:scale>
        <p:origin x="720" y="91"/>
      </p:cViewPr>
      <p:guideLst>
        <p:guide orient="horz" pos="3521"/>
        <p:guide pos="4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30410;&#20016;&#20250;&#21592;&#20998;&#26512;&#25968;&#25454;-&#31215;&#2099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30410;&#20016;&#20250;&#21592;&#20998;&#26512;&#25968;&#25454;-&#31215;&#2099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30410;&#20016;&#20250;&#21592;&#20998;&#26512;&#25968;&#25454;-&#31215;&#20998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410;&#20016;\CRM&#20250;&#21592;&#33829;&#38144;\&#20250;&#21592;&#24635;&#20307;&#20998;&#26512;\&#20250;&#21592;&#20998;&#26512;v1.1\&#30410;&#20016;&#20250;&#21592;&#20998;&#26512;&#25968;&#25454;-&#31215;&#20998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积分入账消耗次数概览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3305555555555555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整体数据!$F$1</c:f>
              <c:strCache>
                <c:ptCount val="1"/>
                <c:pt idx="0">
                  <c:v>入账积分次数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整体数据!$A$2:$A$6</c:f>
              <c:numCache>
                <c:formatCode>General</c:formatCode>
                <c:ptCount val="5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</c:numCache>
            </c:numRef>
          </c:cat>
          <c:val>
            <c:numRef>
              <c:f>整体数据!$F$2:$F$6</c:f>
              <c:numCache>
                <c:formatCode>#,##0</c:formatCode>
                <c:ptCount val="5"/>
                <c:pt idx="0">
                  <c:v>6908012</c:v>
                </c:pt>
                <c:pt idx="1">
                  <c:v>4982343</c:v>
                </c:pt>
                <c:pt idx="2">
                  <c:v>6599526</c:v>
                </c:pt>
                <c:pt idx="3">
                  <c:v>6296966</c:v>
                </c:pt>
                <c:pt idx="4">
                  <c:v>6693105</c:v>
                </c:pt>
              </c:numCache>
            </c:numRef>
          </c:val>
        </c:ser>
        <c:ser>
          <c:idx val="1"/>
          <c:order val="1"/>
          <c:tx>
            <c:strRef>
              <c:f>整体数据!$G$1</c:f>
              <c:strCache>
                <c:ptCount val="1"/>
                <c:pt idx="0">
                  <c:v>消耗积分次数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整体数据!$A$2:$A$6</c:f>
              <c:numCache>
                <c:formatCode>General</c:formatCode>
                <c:ptCount val="5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</c:numCache>
            </c:numRef>
          </c:cat>
          <c:val>
            <c:numRef>
              <c:f>整体数据!$G$2:$G$6</c:f>
              <c:numCache>
                <c:formatCode>#,##0</c:formatCode>
                <c:ptCount val="5"/>
                <c:pt idx="0">
                  <c:v>300738</c:v>
                </c:pt>
                <c:pt idx="1">
                  <c:v>167467</c:v>
                </c:pt>
                <c:pt idx="2">
                  <c:v>214027</c:v>
                </c:pt>
                <c:pt idx="3">
                  <c:v>204565</c:v>
                </c:pt>
                <c:pt idx="4">
                  <c:v>230279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57854864"/>
        <c:axId val="-257852144"/>
      </c:barChart>
      <c:lineChart>
        <c:grouping val="standard"/>
        <c:varyColors val="0"/>
        <c:ser>
          <c:idx val="2"/>
          <c:order val="2"/>
          <c:tx>
            <c:strRef>
              <c:f>整体数据!$K$1</c:f>
              <c:strCache>
                <c:ptCount val="1"/>
                <c:pt idx="0">
                  <c:v>积分入账消耗次数比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整体数据!$K$2:$K$6</c:f>
              <c:numCache>
                <c:formatCode>0.00%</c:formatCode>
                <c:ptCount val="5"/>
                <c:pt idx="0">
                  <c:v>4.3534666702953036E-2</c:v>
                </c:pt>
                <c:pt idx="1">
                  <c:v>3.3612097762036858E-2</c:v>
                </c:pt>
                <c:pt idx="2">
                  <c:v>3.2430662444545261E-2</c:v>
                </c:pt>
                <c:pt idx="3">
                  <c:v>3.2486279900510819E-2</c:v>
                </c:pt>
                <c:pt idx="4">
                  <c:v>3.440540675814887E-2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57842896"/>
        <c:axId val="-257849424"/>
      </c:lineChart>
      <c:catAx>
        <c:axId val="-25785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57852144"/>
        <c:crosses val="autoZero"/>
        <c:auto val="1"/>
        <c:lblAlgn val="ctr"/>
        <c:lblOffset val="100"/>
        <c:noMultiLvlLbl val="0"/>
      </c:catAx>
      <c:valAx>
        <c:axId val="-25785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57854864"/>
        <c:crosses val="autoZero"/>
        <c:crossBetween val="between"/>
      </c:valAx>
      <c:valAx>
        <c:axId val="-25784942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57842896"/>
        <c:crosses val="max"/>
        <c:crossBetween val="between"/>
      </c:valAx>
      <c:catAx>
        <c:axId val="-257842896"/>
        <c:scaling>
          <c:orientation val="minMax"/>
        </c:scaling>
        <c:delete val="1"/>
        <c:axPos val="b"/>
        <c:majorTickMark val="out"/>
        <c:minorTickMark val="none"/>
        <c:tickLblPos val="nextTo"/>
        <c:crossAx val="-2578494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zh-CN" sz="1400" b="0" i="0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积分整体情况概览</a:t>
            </a:r>
            <a:endParaRPr lang="zh-CN" altLang="zh-CN" sz="14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整体数据!$C$1</c:f>
              <c:strCache>
                <c:ptCount val="1"/>
                <c:pt idx="0">
                  <c:v>总积分余额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整体数据!$A$2:$A$6</c:f>
              <c:numCache>
                <c:formatCode>General</c:formatCode>
                <c:ptCount val="5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</c:numCache>
            </c:numRef>
          </c:cat>
          <c:val>
            <c:numRef>
              <c:f>整体数据!$C$2:$C$6</c:f>
              <c:numCache>
                <c:formatCode>#,##0</c:formatCode>
                <c:ptCount val="5"/>
                <c:pt idx="0">
                  <c:v>17279071207</c:v>
                </c:pt>
                <c:pt idx="1">
                  <c:v>17748798122</c:v>
                </c:pt>
                <c:pt idx="2">
                  <c:v>18169557610</c:v>
                </c:pt>
                <c:pt idx="3">
                  <c:v>18929053893</c:v>
                </c:pt>
                <c:pt idx="4">
                  <c:v>20000089379</c:v>
                </c:pt>
              </c:numCache>
            </c:numRef>
          </c:val>
        </c:ser>
        <c:ser>
          <c:idx val="2"/>
          <c:order val="2"/>
          <c:tx>
            <c:strRef>
              <c:f>整体数据!$D$1</c:f>
              <c:strCache>
                <c:ptCount val="1"/>
                <c:pt idx="0">
                  <c:v>入账积分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整体数据!$A$2:$A$6</c:f>
              <c:numCache>
                <c:formatCode>General</c:formatCode>
                <c:ptCount val="5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</c:numCache>
            </c:numRef>
          </c:cat>
          <c:val>
            <c:numRef>
              <c:f>整体数据!$D$2:$D$6</c:f>
              <c:numCache>
                <c:formatCode>#,##0</c:formatCode>
                <c:ptCount val="5"/>
                <c:pt idx="0">
                  <c:v>755811885</c:v>
                </c:pt>
                <c:pt idx="1">
                  <c:v>541281670</c:v>
                </c:pt>
                <c:pt idx="2">
                  <c:v>678104504</c:v>
                </c:pt>
                <c:pt idx="3">
                  <c:v>617823434</c:v>
                </c:pt>
                <c:pt idx="4">
                  <c:v>630642321</c:v>
                </c:pt>
              </c:numCache>
            </c:numRef>
          </c:val>
        </c:ser>
        <c:ser>
          <c:idx val="3"/>
          <c:order val="3"/>
          <c:tx>
            <c:strRef>
              <c:f>整体数据!$E$1</c:f>
              <c:strCache>
                <c:ptCount val="1"/>
                <c:pt idx="0">
                  <c:v>消耗积分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整体数据!$A$2:$A$6</c:f>
              <c:numCache>
                <c:formatCode>General</c:formatCode>
                <c:ptCount val="5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</c:numCache>
            </c:numRef>
          </c:cat>
          <c:val>
            <c:numRef>
              <c:f>整体数据!$E$2:$E$6</c:f>
              <c:numCache>
                <c:formatCode>#,##0</c:formatCode>
                <c:ptCount val="5"/>
                <c:pt idx="0">
                  <c:v>378767310</c:v>
                </c:pt>
                <c:pt idx="1">
                  <c:v>181179935</c:v>
                </c:pt>
                <c:pt idx="2">
                  <c:v>233694154</c:v>
                </c:pt>
                <c:pt idx="3">
                  <c:v>211191604</c:v>
                </c:pt>
                <c:pt idx="4">
                  <c:v>228417771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57847792"/>
        <c:axId val="-257849968"/>
      </c:barChart>
      <c:lineChart>
        <c:grouping val="standard"/>
        <c:varyColors val="0"/>
        <c:ser>
          <c:idx val="0"/>
          <c:order val="0"/>
          <c:tx>
            <c:strRef>
              <c:f>整体数据!$B$1</c:f>
              <c:strCache>
                <c:ptCount val="1"/>
                <c:pt idx="0">
                  <c:v>会员数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整体数据!$A$2:$A$6</c:f>
              <c:numCache>
                <c:formatCode>General</c:formatCode>
                <c:ptCount val="5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</c:numCache>
            </c:numRef>
          </c:cat>
          <c:val>
            <c:numRef>
              <c:f>整体数据!$B$2:$B$6</c:f>
              <c:numCache>
                <c:formatCode>#,##0</c:formatCode>
                <c:ptCount val="5"/>
                <c:pt idx="0">
                  <c:v>20645072</c:v>
                </c:pt>
                <c:pt idx="1">
                  <c:v>21168774</c:v>
                </c:pt>
                <c:pt idx="2">
                  <c:v>21525514</c:v>
                </c:pt>
                <c:pt idx="3">
                  <c:v>22350503</c:v>
                </c:pt>
                <c:pt idx="4">
                  <c:v>23337124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57845616"/>
        <c:axId val="-257848336"/>
      </c:lineChart>
      <c:catAx>
        <c:axId val="-25784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57849968"/>
        <c:crosses val="autoZero"/>
        <c:auto val="1"/>
        <c:lblAlgn val="ctr"/>
        <c:lblOffset val="100"/>
        <c:noMultiLvlLbl val="0"/>
      </c:catAx>
      <c:valAx>
        <c:axId val="-257849968"/>
        <c:scaling>
          <c:orientation val="minMax"/>
          <c:max val="21000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57847792"/>
        <c:crosses val="autoZero"/>
        <c:crossBetween val="between"/>
      </c:valAx>
      <c:valAx>
        <c:axId val="-257848336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57845616"/>
        <c:crosses val="max"/>
        <c:crossBetween val="between"/>
      </c:valAx>
      <c:catAx>
        <c:axId val="-2578456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578483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以上各分公司占比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59662645218945498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718266449937726"/>
          <c:y val="0.32618620589093028"/>
          <c:w val="0.82584914821304178"/>
          <c:h val="0.63938684747739871"/>
        </c:manualLayout>
      </c:layout>
      <c:pie3DChart>
        <c:varyColors val="1"/>
        <c:ser>
          <c:idx val="0"/>
          <c:order val="0"/>
          <c:tx>
            <c:strRef>
              <c:f>分公司按1000积分划分积分占比!$E$1</c:f>
              <c:strCache>
                <c:ptCount val="1"/>
                <c:pt idx="0">
                  <c:v>积分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分公司按1000积分划分积分占比!$C$2:$C$16</c:f>
              <c:strCache>
                <c:ptCount val="15"/>
                <c:pt idx="0">
                  <c:v>江苏</c:v>
                </c:pt>
                <c:pt idx="1">
                  <c:v>湘北</c:v>
                </c:pt>
                <c:pt idx="2">
                  <c:v>长沙</c:v>
                </c:pt>
                <c:pt idx="3">
                  <c:v>江西</c:v>
                </c:pt>
                <c:pt idx="4">
                  <c:v>上海</c:v>
                </c:pt>
                <c:pt idx="5">
                  <c:v>武汉</c:v>
                </c:pt>
                <c:pt idx="6">
                  <c:v>鄂中</c:v>
                </c:pt>
                <c:pt idx="7">
                  <c:v>湘南</c:v>
                </c:pt>
                <c:pt idx="8">
                  <c:v>乡亲</c:v>
                </c:pt>
                <c:pt idx="9">
                  <c:v>江西天顺</c:v>
                </c:pt>
                <c:pt idx="10">
                  <c:v>粤海</c:v>
                </c:pt>
                <c:pt idx="11">
                  <c:v>益荔康信</c:v>
                </c:pt>
                <c:pt idx="12">
                  <c:v>益丰大药房连锁股份有限公司</c:v>
                </c:pt>
                <c:pt idx="13">
                  <c:v>江苏市民</c:v>
                </c:pt>
                <c:pt idx="14">
                  <c:v>未知</c:v>
                </c:pt>
              </c:strCache>
            </c:strRef>
          </c:cat>
          <c:val>
            <c:numRef>
              <c:f>分公司按1000积分划分积分占比!$E$2:$E$16</c:f>
              <c:numCache>
                <c:formatCode>#,##0</c:formatCode>
                <c:ptCount val="15"/>
                <c:pt idx="0">
                  <c:v>3883252109</c:v>
                </c:pt>
                <c:pt idx="1">
                  <c:v>3007595653</c:v>
                </c:pt>
                <c:pt idx="2">
                  <c:v>2128408406</c:v>
                </c:pt>
                <c:pt idx="3">
                  <c:v>1778948082</c:v>
                </c:pt>
                <c:pt idx="4">
                  <c:v>1355547858</c:v>
                </c:pt>
                <c:pt idx="5">
                  <c:v>1319448899</c:v>
                </c:pt>
                <c:pt idx="6">
                  <c:v>916412015</c:v>
                </c:pt>
                <c:pt idx="7">
                  <c:v>817481972</c:v>
                </c:pt>
                <c:pt idx="8">
                  <c:v>589892856</c:v>
                </c:pt>
                <c:pt idx="9">
                  <c:v>309460714</c:v>
                </c:pt>
                <c:pt idx="10">
                  <c:v>23132698</c:v>
                </c:pt>
                <c:pt idx="11">
                  <c:v>10157007</c:v>
                </c:pt>
                <c:pt idx="12">
                  <c:v>8096453</c:v>
                </c:pt>
                <c:pt idx="13">
                  <c:v>260362</c:v>
                </c:pt>
                <c:pt idx="14">
                  <c:v>175318997</c:v>
                </c:pt>
              </c:numCache>
            </c:numRef>
          </c:val>
        </c:ser>
        <c:ser>
          <c:idx val="1"/>
          <c:order val="1"/>
          <c:tx>
            <c:strRef>
              <c:f>分公司按1000积分划分积分占比!$F$1</c:f>
              <c:strCache>
                <c:ptCount val="1"/>
                <c:pt idx="0">
                  <c:v>会员数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</c:dPt>
          <c:cat>
            <c:strRef>
              <c:f>分公司按1000积分划分积分占比!$C$2:$C$16</c:f>
              <c:strCache>
                <c:ptCount val="15"/>
                <c:pt idx="0">
                  <c:v>江苏</c:v>
                </c:pt>
                <c:pt idx="1">
                  <c:v>湘北</c:v>
                </c:pt>
                <c:pt idx="2">
                  <c:v>长沙</c:v>
                </c:pt>
                <c:pt idx="3">
                  <c:v>江西</c:v>
                </c:pt>
                <c:pt idx="4">
                  <c:v>上海</c:v>
                </c:pt>
                <c:pt idx="5">
                  <c:v>武汉</c:v>
                </c:pt>
                <c:pt idx="6">
                  <c:v>鄂中</c:v>
                </c:pt>
                <c:pt idx="7">
                  <c:v>湘南</c:v>
                </c:pt>
                <c:pt idx="8">
                  <c:v>乡亲</c:v>
                </c:pt>
                <c:pt idx="9">
                  <c:v>江西天顺</c:v>
                </c:pt>
                <c:pt idx="10">
                  <c:v>粤海</c:v>
                </c:pt>
                <c:pt idx="11">
                  <c:v>益荔康信</c:v>
                </c:pt>
                <c:pt idx="12">
                  <c:v>益丰大药房连锁股份有限公司</c:v>
                </c:pt>
                <c:pt idx="13">
                  <c:v>江苏市民</c:v>
                </c:pt>
                <c:pt idx="14">
                  <c:v>未知</c:v>
                </c:pt>
              </c:strCache>
            </c:strRef>
          </c:cat>
          <c:val>
            <c:numRef>
              <c:f>分公司按1000积分划分积分占比!$F$2:$F$16</c:f>
            </c:numRef>
          </c:val>
        </c:ser>
        <c:ser>
          <c:idx val="2"/>
          <c:order val="2"/>
          <c:tx>
            <c:strRef>
              <c:f>分公司按1000积分划分积分占比!$G$1</c:f>
              <c:strCache>
                <c:ptCount val="1"/>
                <c:pt idx="0">
                  <c:v>总积分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</c:dPt>
          <c:cat>
            <c:strRef>
              <c:f>分公司按1000积分划分积分占比!$C$2:$C$16</c:f>
              <c:strCache>
                <c:ptCount val="15"/>
                <c:pt idx="0">
                  <c:v>江苏</c:v>
                </c:pt>
                <c:pt idx="1">
                  <c:v>湘北</c:v>
                </c:pt>
                <c:pt idx="2">
                  <c:v>长沙</c:v>
                </c:pt>
                <c:pt idx="3">
                  <c:v>江西</c:v>
                </c:pt>
                <c:pt idx="4">
                  <c:v>上海</c:v>
                </c:pt>
                <c:pt idx="5">
                  <c:v>武汉</c:v>
                </c:pt>
                <c:pt idx="6">
                  <c:v>鄂中</c:v>
                </c:pt>
                <c:pt idx="7">
                  <c:v>湘南</c:v>
                </c:pt>
                <c:pt idx="8">
                  <c:v>乡亲</c:v>
                </c:pt>
                <c:pt idx="9">
                  <c:v>江西天顺</c:v>
                </c:pt>
                <c:pt idx="10">
                  <c:v>粤海</c:v>
                </c:pt>
                <c:pt idx="11">
                  <c:v>益荔康信</c:v>
                </c:pt>
                <c:pt idx="12">
                  <c:v>益丰大药房连锁股份有限公司</c:v>
                </c:pt>
                <c:pt idx="13">
                  <c:v>江苏市民</c:v>
                </c:pt>
                <c:pt idx="14">
                  <c:v>未知</c:v>
                </c:pt>
              </c:strCache>
            </c:strRef>
          </c:cat>
          <c:val>
            <c:numRef>
              <c:f>分公司按1000积分划分积分占比!$G$2:$G$16</c:f>
            </c:numRef>
          </c:val>
        </c:ser>
        <c:ser>
          <c:idx val="3"/>
          <c:order val="3"/>
          <c:tx>
            <c:strRef>
              <c:f>分公司按1000积分划分积分占比!$H$1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cat>
            <c:strRef>
              <c:f>分公司按1000积分划分积分占比!$C$2:$C$16</c:f>
              <c:strCache>
                <c:ptCount val="15"/>
                <c:pt idx="0">
                  <c:v>江苏</c:v>
                </c:pt>
                <c:pt idx="1">
                  <c:v>湘北</c:v>
                </c:pt>
                <c:pt idx="2">
                  <c:v>长沙</c:v>
                </c:pt>
                <c:pt idx="3">
                  <c:v>江西</c:v>
                </c:pt>
                <c:pt idx="4">
                  <c:v>上海</c:v>
                </c:pt>
                <c:pt idx="5">
                  <c:v>武汉</c:v>
                </c:pt>
                <c:pt idx="6">
                  <c:v>鄂中</c:v>
                </c:pt>
                <c:pt idx="7">
                  <c:v>湘南</c:v>
                </c:pt>
                <c:pt idx="8">
                  <c:v>乡亲</c:v>
                </c:pt>
                <c:pt idx="9">
                  <c:v>江西天顺</c:v>
                </c:pt>
                <c:pt idx="10">
                  <c:v>粤海</c:v>
                </c:pt>
                <c:pt idx="11">
                  <c:v>益荔康信</c:v>
                </c:pt>
                <c:pt idx="12">
                  <c:v>益丰大药房连锁股份有限公司</c:v>
                </c:pt>
                <c:pt idx="13">
                  <c:v>江苏市民</c:v>
                </c:pt>
                <c:pt idx="14">
                  <c:v>未知</c:v>
                </c:pt>
              </c:strCache>
            </c:strRef>
          </c:cat>
          <c:val>
            <c:numRef>
              <c:f>分公司按1000积分划分积分占比!$H$2:$H$16</c:f>
              <c:numCache>
                <c:formatCode>0%</c:formatCode>
                <c:ptCount val="15"/>
                <c:pt idx="0">
                  <c:v>0.23789460279145877</c:v>
                </c:pt>
                <c:pt idx="1">
                  <c:v>0.18425040485254598</c:v>
                </c:pt>
                <c:pt idx="2">
                  <c:v>0.13038990467548134</c:v>
                </c:pt>
                <c:pt idx="3">
                  <c:v>0.10898137320860138</c:v>
                </c:pt>
                <c:pt idx="4">
                  <c:v>8.3043158206580078E-2</c:v>
                </c:pt>
                <c:pt idx="5">
                  <c:v>8.0831674823210048E-2</c:v>
                </c:pt>
                <c:pt idx="6">
                  <c:v>5.6140952527000958E-2</c:v>
                </c:pt>
                <c:pt idx="7">
                  <c:v>5.0080330496028176E-2</c:v>
                </c:pt>
                <c:pt idx="8">
                  <c:v>3.6137835692511097E-2</c:v>
                </c:pt>
                <c:pt idx="9">
                  <c:v>1.8958087595180452E-2</c:v>
                </c:pt>
                <c:pt idx="10">
                  <c:v>1.4171482684450073E-3</c:v>
                </c:pt>
                <c:pt idx="11">
                  <c:v>6.2223545574467004E-4</c:v>
                </c:pt>
                <c:pt idx="12">
                  <c:v>4.9600242693249115E-4</c:v>
                </c:pt>
                <c:pt idx="13">
                  <c:v>1.5950217197703397E-5</c:v>
                </c:pt>
                <c:pt idx="14">
                  <c:v>1.0740338763081825E-2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zh-CN" altLang="zh-CN" sz="1400" b="1" i="0" baseline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各分公司占比</a:t>
            </a:r>
            <a:endParaRPr lang="zh-CN" altLang="zh-CN" sz="1400" b="1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59662645218945498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0265774418948301E-2"/>
          <c:y val="0.29377879848352295"/>
          <c:w val="0.82584914821304178"/>
          <c:h val="0.63938684747739871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/>
              <a:sp3d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  <a:sp3d/>
            </c:spPr>
          </c:dPt>
          <c:dLbls>
            <c:dLbl>
              <c:idx val="12"/>
              <c:layout>
                <c:manualLayout>
                  <c:x val="-0.13851653261840929"/>
                  <c:y val="0.2868474773986585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5"/>
              <c:layout>
                <c:manualLayout>
                  <c:x val="-2.6334941208756412E-2"/>
                  <c:y val="-0.5408923884514436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1.7454508032340461E-2"/>
                  <c:y val="-0.1393828375619714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0.33148902633819566"/>
                  <c:y val="8.589165937591133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分公司按1000积分划分积分占比!$C$18:$C$36</c:f>
              <c:strCache>
                <c:ptCount val="19"/>
                <c:pt idx="0">
                  <c:v>江苏</c:v>
                </c:pt>
                <c:pt idx="1">
                  <c:v>上海</c:v>
                </c:pt>
                <c:pt idx="2">
                  <c:v>长沙</c:v>
                </c:pt>
                <c:pt idx="3">
                  <c:v>武汉</c:v>
                </c:pt>
                <c:pt idx="4">
                  <c:v>湘北</c:v>
                </c:pt>
                <c:pt idx="5">
                  <c:v>江西</c:v>
                </c:pt>
                <c:pt idx="6">
                  <c:v>鄂中</c:v>
                </c:pt>
                <c:pt idx="7">
                  <c:v>湘南</c:v>
                </c:pt>
                <c:pt idx="8">
                  <c:v>乡亲</c:v>
                </c:pt>
                <c:pt idx="9">
                  <c:v>江西天顺</c:v>
                </c:pt>
                <c:pt idx="10">
                  <c:v>益荔康信</c:v>
                </c:pt>
                <c:pt idx="11">
                  <c:v>粤海</c:v>
                </c:pt>
                <c:pt idx="12">
                  <c:v>益丰大药房连锁股份有限公司</c:v>
                </c:pt>
                <c:pt idx="13">
                  <c:v>江苏市民</c:v>
                </c:pt>
                <c:pt idx="14">
                  <c:v>加盟</c:v>
                </c:pt>
                <c:pt idx="15">
                  <c:v>长沙加盟</c:v>
                </c:pt>
                <c:pt idx="16">
                  <c:v>隆泰</c:v>
                </c:pt>
                <c:pt idx="17">
                  <c:v>如东</c:v>
                </c:pt>
                <c:pt idx="18">
                  <c:v>未知</c:v>
                </c:pt>
              </c:strCache>
            </c:strRef>
          </c:cat>
          <c:val>
            <c:numRef>
              <c:f>分公司按1000积分划分积分占比!$E$18:$E$36</c:f>
              <c:numCache>
                <c:formatCode>#,##0</c:formatCode>
                <c:ptCount val="19"/>
                <c:pt idx="0">
                  <c:v>861254209</c:v>
                </c:pt>
                <c:pt idx="1">
                  <c:v>615880310</c:v>
                </c:pt>
                <c:pt idx="2">
                  <c:v>571856839</c:v>
                </c:pt>
                <c:pt idx="3">
                  <c:v>420493667</c:v>
                </c:pt>
                <c:pt idx="4">
                  <c:v>412050662</c:v>
                </c:pt>
                <c:pt idx="5">
                  <c:v>395527340</c:v>
                </c:pt>
                <c:pt idx="6">
                  <c:v>263660401</c:v>
                </c:pt>
                <c:pt idx="7">
                  <c:v>201739877</c:v>
                </c:pt>
                <c:pt idx="8">
                  <c:v>171217960</c:v>
                </c:pt>
                <c:pt idx="9">
                  <c:v>125737105</c:v>
                </c:pt>
                <c:pt idx="10">
                  <c:v>12626938</c:v>
                </c:pt>
                <c:pt idx="11">
                  <c:v>4044418</c:v>
                </c:pt>
                <c:pt idx="12">
                  <c:v>2017843</c:v>
                </c:pt>
                <c:pt idx="13">
                  <c:v>1166287</c:v>
                </c:pt>
                <c:pt idx="14">
                  <c:v>8404</c:v>
                </c:pt>
                <c:pt idx="15">
                  <c:v>2826</c:v>
                </c:pt>
                <c:pt idx="16">
                  <c:v>1280</c:v>
                </c:pt>
                <c:pt idx="17" formatCode="General">
                  <c:v>180</c:v>
                </c:pt>
                <c:pt idx="18">
                  <c:v>22765763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</c:dPt>
          <c:cat>
            <c:strRef>
              <c:f>分公司按1000积分划分积分占比!$C$18:$C$36</c:f>
              <c:strCache>
                <c:ptCount val="19"/>
                <c:pt idx="0">
                  <c:v>江苏</c:v>
                </c:pt>
                <c:pt idx="1">
                  <c:v>上海</c:v>
                </c:pt>
                <c:pt idx="2">
                  <c:v>长沙</c:v>
                </c:pt>
                <c:pt idx="3">
                  <c:v>武汉</c:v>
                </c:pt>
                <c:pt idx="4">
                  <c:v>湘北</c:v>
                </c:pt>
                <c:pt idx="5">
                  <c:v>江西</c:v>
                </c:pt>
                <c:pt idx="6">
                  <c:v>鄂中</c:v>
                </c:pt>
                <c:pt idx="7">
                  <c:v>湘南</c:v>
                </c:pt>
                <c:pt idx="8">
                  <c:v>乡亲</c:v>
                </c:pt>
                <c:pt idx="9">
                  <c:v>江西天顺</c:v>
                </c:pt>
                <c:pt idx="10">
                  <c:v>益荔康信</c:v>
                </c:pt>
                <c:pt idx="11">
                  <c:v>粤海</c:v>
                </c:pt>
                <c:pt idx="12">
                  <c:v>益丰大药房连锁股份有限公司</c:v>
                </c:pt>
                <c:pt idx="13">
                  <c:v>江苏市民</c:v>
                </c:pt>
                <c:pt idx="14">
                  <c:v>加盟</c:v>
                </c:pt>
                <c:pt idx="15">
                  <c:v>长沙加盟</c:v>
                </c:pt>
                <c:pt idx="16">
                  <c:v>隆泰</c:v>
                </c:pt>
                <c:pt idx="17">
                  <c:v>如东</c:v>
                </c:pt>
                <c:pt idx="18">
                  <c:v>未知</c:v>
                </c:pt>
              </c:strCache>
            </c:strRef>
          </c:cat>
          <c:val>
            <c:numRef>
              <c:f>分公司按1000积分划分积分占比!$F$18:$F$36</c:f>
            </c:numRef>
          </c:val>
        </c:ser>
        <c:ser>
          <c:idx val="2"/>
          <c:order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</c:dPt>
          <c:cat>
            <c:strRef>
              <c:f>分公司按1000积分划分积分占比!$C$18:$C$36</c:f>
              <c:strCache>
                <c:ptCount val="19"/>
                <c:pt idx="0">
                  <c:v>江苏</c:v>
                </c:pt>
                <c:pt idx="1">
                  <c:v>上海</c:v>
                </c:pt>
                <c:pt idx="2">
                  <c:v>长沙</c:v>
                </c:pt>
                <c:pt idx="3">
                  <c:v>武汉</c:v>
                </c:pt>
                <c:pt idx="4">
                  <c:v>湘北</c:v>
                </c:pt>
                <c:pt idx="5">
                  <c:v>江西</c:v>
                </c:pt>
                <c:pt idx="6">
                  <c:v>鄂中</c:v>
                </c:pt>
                <c:pt idx="7">
                  <c:v>湘南</c:v>
                </c:pt>
                <c:pt idx="8">
                  <c:v>乡亲</c:v>
                </c:pt>
                <c:pt idx="9">
                  <c:v>江西天顺</c:v>
                </c:pt>
                <c:pt idx="10">
                  <c:v>益荔康信</c:v>
                </c:pt>
                <c:pt idx="11">
                  <c:v>粤海</c:v>
                </c:pt>
                <c:pt idx="12">
                  <c:v>益丰大药房连锁股份有限公司</c:v>
                </c:pt>
                <c:pt idx="13">
                  <c:v>江苏市民</c:v>
                </c:pt>
                <c:pt idx="14">
                  <c:v>加盟</c:v>
                </c:pt>
                <c:pt idx="15">
                  <c:v>长沙加盟</c:v>
                </c:pt>
                <c:pt idx="16">
                  <c:v>隆泰</c:v>
                </c:pt>
                <c:pt idx="17">
                  <c:v>如东</c:v>
                </c:pt>
                <c:pt idx="18">
                  <c:v>未知</c:v>
                </c:pt>
              </c:strCache>
            </c:strRef>
          </c:cat>
          <c:val>
            <c:numRef>
              <c:f>分公司按1000积分划分积分占比!$G$18:$G$36</c:f>
            </c:numRef>
          </c:val>
        </c:ser>
        <c:ser>
          <c:idx val="3"/>
          <c:order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p3d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  <a:sp3d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/>
              <a:sp3d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  <a:sp3d/>
            </c:spPr>
          </c:dPt>
          <c:cat>
            <c:strRef>
              <c:f>分公司按1000积分划分积分占比!$C$18:$C$36</c:f>
              <c:strCache>
                <c:ptCount val="19"/>
                <c:pt idx="0">
                  <c:v>江苏</c:v>
                </c:pt>
                <c:pt idx="1">
                  <c:v>上海</c:v>
                </c:pt>
                <c:pt idx="2">
                  <c:v>长沙</c:v>
                </c:pt>
                <c:pt idx="3">
                  <c:v>武汉</c:v>
                </c:pt>
                <c:pt idx="4">
                  <c:v>湘北</c:v>
                </c:pt>
                <c:pt idx="5">
                  <c:v>江西</c:v>
                </c:pt>
                <c:pt idx="6">
                  <c:v>鄂中</c:v>
                </c:pt>
                <c:pt idx="7">
                  <c:v>湘南</c:v>
                </c:pt>
                <c:pt idx="8">
                  <c:v>乡亲</c:v>
                </c:pt>
                <c:pt idx="9">
                  <c:v>江西天顺</c:v>
                </c:pt>
                <c:pt idx="10">
                  <c:v>益荔康信</c:v>
                </c:pt>
                <c:pt idx="11">
                  <c:v>粤海</c:v>
                </c:pt>
                <c:pt idx="12">
                  <c:v>益丰大药房连锁股份有限公司</c:v>
                </c:pt>
                <c:pt idx="13">
                  <c:v>江苏市民</c:v>
                </c:pt>
                <c:pt idx="14">
                  <c:v>加盟</c:v>
                </c:pt>
                <c:pt idx="15">
                  <c:v>长沙加盟</c:v>
                </c:pt>
                <c:pt idx="16">
                  <c:v>隆泰</c:v>
                </c:pt>
                <c:pt idx="17">
                  <c:v>如东</c:v>
                </c:pt>
                <c:pt idx="18">
                  <c:v>未知</c:v>
                </c:pt>
              </c:strCache>
            </c:strRef>
          </c:cat>
          <c:val>
            <c:numRef>
              <c:f>分公司按1000积分划分积分占比!$H$18:$H$36</c:f>
              <c:numCache>
                <c:formatCode>0%</c:formatCode>
                <c:ptCount val="19"/>
                <c:pt idx="0">
                  <c:v>0.21098558857296604</c:v>
                </c:pt>
                <c:pt idx="1">
                  <c:v>0.15087516361368608</c:v>
                </c:pt>
                <c:pt idx="2">
                  <c:v>0.14009052204921169</c:v>
                </c:pt>
                <c:pt idx="3">
                  <c:v>0.10301035733248856</c:v>
                </c:pt>
                <c:pt idx="4">
                  <c:v>0.10094203376363446</c:v>
                </c:pt>
                <c:pt idx="5">
                  <c:v>9.6894236050810004E-2</c:v>
                </c:pt>
                <c:pt idx="6">
                  <c:v>6.4590157362434716E-2</c:v>
                </c:pt>
                <c:pt idx="7">
                  <c:v>4.9421188590653115E-2</c:v>
                </c:pt>
                <c:pt idx="8">
                  <c:v>4.1944087689053666E-2</c:v>
                </c:pt>
                <c:pt idx="9">
                  <c:v>3.0802423752086222E-2</c:v>
                </c:pt>
                <c:pt idx="10">
                  <c:v>3.0932817720538425E-3</c:v>
                </c:pt>
                <c:pt idx="11">
                  <c:v>9.9078054220005343E-4</c:v>
                </c:pt>
                <c:pt idx="12">
                  <c:v>4.9432071106759545E-4</c:v>
                </c:pt>
                <c:pt idx="13">
                  <c:v>2.8571093942833645E-4</c:v>
                </c:pt>
                <c:pt idx="14">
                  <c:v>2.0587683262831015E-6</c:v>
                </c:pt>
                <c:pt idx="15">
                  <c:v>6.9229882080866784E-7</c:v>
                </c:pt>
                <c:pt idx="16">
                  <c:v>3.1356776030965851E-7</c:v>
                </c:pt>
                <c:pt idx="17">
                  <c:v>4.4095466293545728E-8</c:v>
                </c:pt>
                <c:pt idx="18">
                  <c:v>5.5770385278519465E-3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12D37-957A-4A22-8D74-DD5928802DC7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9CC7E-E2FF-400E-8C07-9DC611C95C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9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1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8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7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1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4" t="34971" r="17785" b="34971"/>
          <a:stretch>
            <a:fillRect/>
          </a:stretch>
        </p:blipFill>
        <p:spPr>
          <a:xfrm>
            <a:off x="10143490" y="6099810"/>
            <a:ext cx="1814195" cy="48641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838200"/>
            <a:ext cx="12192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4CE5E68-AF21-4DBC-8DB3-7606B9C42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zh-HK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8FB062B-FB2B-4A68-BA0B-EADECF74D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32F5658-184E-475D-B8EE-4D2E1D02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9504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363E97-377F-4002-9EA8-4D5DFF0D79E5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6009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AEFE1-873E-424B-ADBA-40D24932F33B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0FEC-CE41-40DB-A15A-0B8946C6D9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878CB00-BF6F-40EA-9E93-5FD97E85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3E97-377F-4002-9EA8-4D5DFF0D79E5}" type="slidenum">
              <a:rPr lang="zh-HK" altLang="en-US" smtClean="0"/>
              <a:pPr/>
              <a:t>1</a:t>
            </a:fld>
            <a:endParaRPr lang="zh-HK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96E3D4C7-CF83-4FE7-B5D4-6460DCEE0208}"/>
              </a:ext>
            </a:extLst>
          </p:cNvPr>
          <p:cNvSpPr/>
          <p:nvPr/>
        </p:nvSpPr>
        <p:spPr>
          <a:xfrm>
            <a:off x="1521906" y="4464503"/>
            <a:ext cx="1316181" cy="131618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="" xmlns:a16="http://schemas.microsoft.com/office/drawing/2014/main" id="{0606C8F8-0F68-439D-8C91-A23A7960CF7B}"/>
              </a:ext>
            </a:extLst>
          </p:cNvPr>
          <p:cNvSpPr/>
          <p:nvPr/>
        </p:nvSpPr>
        <p:spPr>
          <a:xfrm>
            <a:off x="2995425" y="1572079"/>
            <a:ext cx="8610600" cy="1892300"/>
          </a:xfrm>
          <a:prstGeom prst="roundRect">
            <a:avLst>
              <a:gd name="adj" fmla="val 14654"/>
            </a:avLst>
          </a:prstGeom>
          <a:gradFill>
            <a:gsLst>
              <a:gs pos="3500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rgbClr val="C8C8C8"/>
              </a:gs>
            </a:gsLst>
            <a:lin ang="18900000" scaled="0"/>
          </a:gradFill>
          <a:ln w="34925">
            <a:gradFill>
              <a:gsLst>
                <a:gs pos="50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F817AFC-3D8F-4CFB-BD72-4C81CBF02389}"/>
              </a:ext>
            </a:extLst>
          </p:cNvPr>
          <p:cNvSpPr/>
          <p:nvPr/>
        </p:nvSpPr>
        <p:spPr>
          <a:xfrm>
            <a:off x="982256" y="1042951"/>
            <a:ext cx="2879419" cy="28794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>
            <a:noFill/>
          </a:ln>
          <a:effectLst>
            <a:outerShdw blurRad="444500" dist="254000" dir="69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D9686D3-AAE6-46E3-ACF9-72E0DE230A55}"/>
              </a:ext>
            </a:extLst>
          </p:cNvPr>
          <p:cNvSpPr txBox="1"/>
          <p:nvPr/>
        </p:nvSpPr>
        <p:spPr>
          <a:xfrm>
            <a:off x="5741368" y="1833230"/>
            <a:ext cx="43236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益丰大药房</a:t>
            </a:r>
            <a:r>
              <a:rPr lang="en-US" altLang="zh-CN" sz="32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2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积分分析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FBDEBF64-ED54-4560-8611-31BC527865F7}"/>
              </a:ext>
            </a:extLst>
          </p:cNvPr>
          <p:cNvSpPr/>
          <p:nvPr/>
        </p:nvSpPr>
        <p:spPr>
          <a:xfrm>
            <a:off x="934461" y="645740"/>
            <a:ext cx="794421" cy="79442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BA1D323F-62CF-405A-ACB7-5F239A935AA7}"/>
              </a:ext>
            </a:extLst>
          </p:cNvPr>
          <p:cNvSpPr/>
          <p:nvPr/>
        </p:nvSpPr>
        <p:spPr>
          <a:xfrm>
            <a:off x="842073" y="4324321"/>
            <a:ext cx="280365" cy="28036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ea typeface="微软雅黑" pitchFamily="34" charset="-122"/>
            </a:endParaRPr>
          </a:p>
        </p:txBody>
      </p:sp>
      <p:grpSp>
        <p:nvGrpSpPr>
          <p:cNvPr id="2" name="组合 22">
            <a:extLst>
              <a:ext uri="{FF2B5EF4-FFF2-40B4-BE49-F238E27FC236}">
                <a16:creationId xmlns="" xmlns:a16="http://schemas.microsoft.com/office/drawing/2014/main" id="{75CDF02D-FDA6-4F27-B7EE-CB70200806F0}"/>
              </a:ext>
            </a:extLst>
          </p:cNvPr>
          <p:cNvGrpSpPr/>
          <p:nvPr/>
        </p:nvGrpSpPr>
        <p:grpSpPr>
          <a:xfrm>
            <a:off x="5681346" y="4320501"/>
            <a:ext cx="3595837" cy="553640"/>
            <a:chOff x="3455750" y="5934914"/>
            <a:chExt cx="3595837" cy="553640"/>
          </a:xfrm>
        </p:grpSpPr>
        <p:grpSp>
          <p:nvGrpSpPr>
            <p:cNvPr id="3" name="组合 23">
              <a:extLst>
                <a:ext uri="{FF2B5EF4-FFF2-40B4-BE49-F238E27FC236}">
                  <a16:creationId xmlns="" xmlns:a16="http://schemas.microsoft.com/office/drawing/2014/main" id="{54B7C19E-A9CE-4F9C-B632-DAF5C3BA7E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55750" y="5934914"/>
              <a:ext cx="328939" cy="553640"/>
              <a:chOff x="8827494" y="3068914"/>
              <a:chExt cx="179726" cy="302498"/>
            </a:xfrm>
            <a:solidFill>
              <a:srgbClr val="A6A6A6"/>
            </a:solidFill>
          </p:grpSpPr>
          <p:sp>
            <p:nvSpPr>
              <p:cNvPr id="27" name="Freeform 19">
                <a:extLst>
                  <a:ext uri="{FF2B5EF4-FFF2-40B4-BE49-F238E27FC236}">
                    <a16:creationId xmlns="" xmlns:a16="http://schemas.microsoft.com/office/drawing/2014/main" id="{4B0704B0-64C2-40DD-AB9E-C55AD22F1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7494" y="3186623"/>
                <a:ext cx="179726" cy="184789"/>
              </a:xfrm>
              <a:custGeom>
                <a:avLst/>
                <a:gdLst>
                  <a:gd name="T0" fmla="*/ 112 w 112"/>
                  <a:gd name="T1" fmla="*/ 3 h 115"/>
                  <a:gd name="T2" fmla="*/ 112 w 112"/>
                  <a:gd name="T3" fmla="*/ 0 h 115"/>
                  <a:gd name="T4" fmla="*/ 93 w 112"/>
                  <a:gd name="T5" fmla="*/ 0 h 115"/>
                  <a:gd name="T6" fmla="*/ 93 w 112"/>
                  <a:gd name="T7" fmla="*/ 3 h 115"/>
                  <a:gd name="T8" fmla="*/ 56 w 112"/>
                  <a:gd name="T9" fmla="*/ 41 h 115"/>
                  <a:gd name="T10" fmla="*/ 18 w 112"/>
                  <a:gd name="T11" fmla="*/ 3 h 115"/>
                  <a:gd name="T12" fmla="*/ 19 w 112"/>
                  <a:gd name="T13" fmla="*/ 0 h 115"/>
                  <a:gd name="T14" fmla="*/ 0 w 112"/>
                  <a:gd name="T15" fmla="*/ 0 h 115"/>
                  <a:gd name="T16" fmla="*/ 0 w 112"/>
                  <a:gd name="T17" fmla="*/ 3 h 115"/>
                  <a:gd name="T18" fmla="*/ 46 w 112"/>
                  <a:gd name="T19" fmla="*/ 59 h 115"/>
                  <a:gd name="T20" fmla="*/ 46 w 112"/>
                  <a:gd name="T21" fmla="*/ 94 h 115"/>
                  <a:gd name="T22" fmla="*/ 33 w 112"/>
                  <a:gd name="T23" fmla="*/ 94 h 115"/>
                  <a:gd name="T24" fmla="*/ 33 w 112"/>
                  <a:gd name="T25" fmla="*/ 115 h 115"/>
                  <a:gd name="T26" fmla="*/ 79 w 112"/>
                  <a:gd name="T27" fmla="*/ 115 h 115"/>
                  <a:gd name="T28" fmla="*/ 79 w 112"/>
                  <a:gd name="T29" fmla="*/ 94 h 115"/>
                  <a:gd name="T30" fmla="*/ 66 w 112"/>
                  <a:gd name="T31" fmla="*/ 94 h 115"/>
                  <a:gd name="T32" fmla="*/ 66 w 112"/>
                  <a:gd name="T33" fmla="*/ 59 h 115"/>
                  <a:gd name="T34" fmla="*/ 112 w 112"/>
                  <a:gd name="T35" fmla="*/ 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15">
                    <a:moveTo>
                      <a:pt x="112" y="3"/>
                    </a:moveTo>
                    <a:cubicBezTo>
                      <a:pt x="112" y="2"/>
                      <a:pt x="112" y="1"/>
                      <a:pt x="112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93" y="1"/>
                      <a:pt x="93" y="2"/>
                      <a:pt x="93" y="3"/>
                    </a:cubicBezTo>
                    <a:cubicBezTo>
                      <a:pt x="93" y="24"/>
                      <a:pt x="77" y="41"/>
                      <a:pt x="56" y="41"/>
                    </a:cubicBezTo>
                    <a:cubicBezTo>
                      <a:pt x="35" y="41"/>
                      <a:pt x="18" y="24"/>
                      <a:pt x="18" y="3"/>
                    </a:cubicBezTo>
                    <a:cubicBezTo>
                      <a:pt x="18" y="2"/>
                      <a:pt x="19" y="1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1"/>
                      <a:pt x="20" y="54"/>
                      <a:pt x="46" y="59"/>
                    </a:cubicBezTo>
                    <a:cubicBezTo>
                      <a:pt x="46" y="94"/>
                      <a:pt x="46" y="94"/>
                      <a:pt x="46" y="94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3" y="115"/>
                      <a:pt x="33" y="115"/>
                      <a:pt x="33" y="115"/>
                    </a:cubicBezTo>
                    <a:cubicBezTo>
                      <a:pt x="79" y="115"/>
                      <a:pt x="79" y="115"/>
                      <a:pt x="79" y="115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92" y="54"/>
                      <a:pt x="112" y="31"/>
                      <a:pt x="11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0">
                <a:extLst>
                  <a:ext uri="{FF2B5EF4-FFF2-40B4-BE49-F238E27FC236}">
                    <a16:creationId xmlns="" xmlns:a16="http://schemas.microsoft.com/office/drawing/2014/main" id="{9F3DAB15-C09D-4B4D-9B6C-657B8DB4D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9262" y="3068914"/>
                <a:ext cx="96192" cy="149350"/>
              </a:xfrm>
              <a:custGeom>
                <a:avLst/>
                <a:gdLst>
                  <a:gd name="T0" fmla="*/ 60 w 60"/>
                  <a:gd name="T1" fmla="*/ 63 h 93"/>
                  <a:gd name="T2" fmla="*/ 30 w 60"/>
                  <a:gd name="T3" fmla="*/ 93 h 93"/>
                  <a:gd name="T4" fmla="*/ 30 w 60"/>
                  <a:gd name="T5" fmla="*/ 93 h 93"/>
                  <a:gd name="T6" fmla="*/ 0 w 60"/>
                  <a:gd name="T7" fmla="*/ 63 h 93"/>
                  <a:gd name="T8" fmla="*/ 0 w 60"/>
                  <a:gd name="T9" fmla="*/ 30 h 93"/>
                  <a:gd name="T10" fmla="*/ 30 w 60"/>
                  <a:gd name="T11" fmla="*/ 0 h 93"/>
                  <a:gd name="T12" fmla="*/ 30 w 60"/>
                  <a:gd name="T13" fmla="*/ 0 h 93"/>
                  <a:gd name="T14" fmla="*/ 60 w 60"/>
                  <a:gd name="T15" fmla="*/ 30 h 93"/>
                  <a:gd name="T16" fmla="*/ 60 w 60"/>
                  <a:gd name="T17" fmla="*/ 6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93">
                    <a:moveTo>
                      <a:pt x="60" y="63"/>
                    </a:moveTo>
                    <a:cubicBezTo>
                      <a:pt x="60" y="80"/>
                      <a:pt x="47" y="93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13" y="93"/>
                      <a:pt x="0" y="80"/>
                      <a:pt x="0" y="63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7" y="0"/>
                      <a:pt x="60" y="13"/>
                      <a:pt x="60" y="30"/>
                    </a:cubicBezTo>
                    <a:lnTo>
                      <a:pt x="60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2E246D8A-0EF6-4F66-B232-D60C916A2171}"/>
                </a:ext>
              </a:extLst>
            </p:cNvPr>
            <p:cNvSpPr txBox="1"/>
            <p:nvPr/>
          </p:nvSpPr>
          <p:spPr>
            <a:xfrm>
              <a:off x="3947955" y="6042457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16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79F7B482-88AD-41B8-AD8F-26E5D1C0847D}"/>
                </a:ext>
              </a:extLst>
            </p:cNvPr>
            <p:cNvSpPr txBox="1"/>
            <p:nvPr/>
          </p:nvSpPr>
          <p:spPr>
            <a:xfrm>
              <a:off x="5823366" y="6042457"/>
              <a:ext cx="1228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</a:t>
              </a:r>
              <a:r>
                <a:rPr lang="zh-CN" altLang="en-US" sz="1600" b="1" dirty="0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600" b="1" dirty="0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600" b="1" dirty="0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6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2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67665" y="306001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积分分析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整体数据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79525" y="1199924"/>
            <a:ext cx="1140709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+mj-cs"/>
              </a:rPr>
              <a:t>积分积压严重，消耗速度较慢，消耗频率过低；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682113"/>
              </p:ext>
            </p:extLst>
          </p:nvPr>
        </p:nvGraphicFramePr>
        <p:xfrm>
          <a:off x="6268927" y="2754516"/>
          <a:ext cx="540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451056"/>
              </p:ext>
            </p:extLst>
          </p:nvPr>
        </p:nvGraphicFramePr>
        <p:xfrm>
          <a:off x="499076" y="2754516"/>
          <a:ext cx="540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020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67665" y="306001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积分分析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积分分布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635614"/>
              </p:ext>
            </p:extLst>
          </p:nvPr>
        </p:nvGraphicFramePr>
        <p:xfrm>
          <a:off x="294389" y="2412039"/>
          <a:ext cx="56845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107780"/>
              </p:ext>
            </p:extLst>
          </p:nvPr>
        </p:nvGraphicFramePr>
        <p:xfrm>
          <a:off x="6290197" y="2412039"/>
          <a:ext cx="56845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6123764" y="2364508"/>
            <a:ext cx="0" cy="29514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41170" y="6512173"/>
            <a:ext cx="2737929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展示数据仅为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月会员的积分信息。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67665" y="306001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积分清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零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未消费时长概览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70" y="6512173"/>
            <a:ext cx="2737929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展示数据仅为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月会员的积分信息。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6888"/>
              </p:ext>
            </p:extLst>
          </p:nvPr>
        </p:nvGraphicFramePr>
        <p:xfrm>
          <a:off x="367666" y="1098965"/>
          <a:ext cx="11533933" cy="3041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1297"/>
                <a:gridCol w="2051328"/>
                <a:gridCol w="2025327"/>
                <a:gridCol w="2025327"/>
                <a:gridCol w="2025327"/>
                <a:gridCol w="2025327"/>
              </a:tblGrid>
              <a:tr h="4577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未消费时长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积分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未消费时长</a:t>
                      </a:r>
                      <a:endParaRPr lang="zh-CN" altLang="en-US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积分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&lt;12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16,748,291,866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82.08%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18-19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123,524,654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0.61%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12-13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176,623,661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0.87%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19-20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114,688,623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0.56%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13-14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173,730,061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0.85%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20-21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113,200,500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14-15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164,984,462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0.81%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21-22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99,606,102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15-16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150,654,615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0.74%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22-23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91,724,681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16-17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152,374,346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0.75%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23-24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95,222,033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17-18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133,097,013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24&lt;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703,120,799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3.45%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未知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A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1,364,622,974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6.69%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67665" y="306001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积分清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零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未消费时长概览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47750"/>
              </p:ext>
            </p:extLst>
          </p:nvPr>
        </p:nvGraphicFramePr>
        <p:xfrm>
          <a:off x="673365" y="1259997"/>
          <a:ext cx="10900798" cy="4471203"/>
        </p:xfrm>
        <a:graphic>
          <a:graphicData uri="http://schemas.openxmlformats.org/drawingml/2006/table">
            <a:tbl>
              <a:tblPr/>
              <a:tblGrid>
                <a:gridCol w="776390"/>
                <a:gridCol w="765127"/>
                <a:gridCol w="765127"/>
                <a:gridCol w="765127"/>
                <a:gridCol w="765127"/>
                <a:gridCol w="765127"/>
                <a:gridCol w="765127"/>
                <a:gridCol w="765127"/>
                <a:gridCol w="765127"/>
                <a:gridCol w="765127"/>
                <a:gridCol w="765127"/>
                <a:gridCol w="765127"/>
                <a:gridCol w="765127"/>
                <a:gridCol w="942884"/>
              </a:tblGrid>
              <a:tr h="406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未消费时长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未消费时长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未消费时长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未消费时长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未消费时长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未消费时长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未消费时长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未消费时长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未消费时长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未消费时长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未消费时长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未消费时长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未消费时长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个月以上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06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鄂中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</a:tr>
              <a:tr h="406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江苏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0.19%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0.17%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0.14%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406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江西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0.35%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57A"/>
                    </a:solidFill>
                  </a:tcPr>
                </a:tc>
              </a:tr>
              <a:tr h="406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0.55%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3"/>
                    </a:solidFill>
                  </a:tcPr>
                </a:tc>
              </a:tr>
              <a:tr h="406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武汉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</a:tr>
              <a:tr h="406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乡亲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83"/>
                    </a:solidFill>
                  </a:tcPr>
                </a:tc>
              </a:tr>
              <a:tr h="406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湘北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0.51%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674"/>
                    </a:solidFill>
                  </a:tcPr>
                </a:tc>
              </a:tr>
              <a:tr h="406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湘南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E7F"/>
                    </a:solidFill>
                  </a:tcPr>
                </a:tc>
              </a:tr>
              <a:tr h="406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粤海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77C"/>
                    </a:solidFill>
                  </a:tcPr>
                </a:tc>
              </a:tr>
              <a:tr h="4064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长沙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0.53%</a:t>
                      </a:r>
                    </a:p>
                  </a:txBody>
                  <a:tcPr marL="4646" marR="4646" marT="464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27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7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5"/>
          <p:cNvGrpSpPr/>
          <p:nvPr/>
        </p:nvGrpSpPr>
        <p:grpSpPr bwMode="auto">
          <a:xfrm>
            <a:off x="2667000" y="1143000"/>
            <a:ext cx="6961188" cy="5449888"/>
            <a:chOff x="2183131" y="653425"/>
            <a:chExt cx="6960870" cy="5450195"/>
          </a:xfrm>
        </p:grpSpPr>
        <p:sp>
          <p:nvSpPr>
            <p:cNvPr id="6" name="Freeform 245"/>
            <p:cNvSpPr/>
            <p:nvPr/>
          </p:nvSpPr>
          <p:spPr bwMode="auto">
            <a:xfrm>
              <a:off x="7642295" y="653425"/>
              <a:ext cx="1501706" cy="1365327"/>
            </a:xfrm>
            <a:custGeom>
              <a:avLst/>
              <a:gdLst>
                <a:gd name="T0" fmla="*/ 30 w 426"/>
                <a:gd name="T1" fmla="*/ 13 h 414"/>
                <a:gd name="T2" fmla="*/ 74 w 426"/>
                <a:gd name="T3" fmla="*/ 8 h 414"/>
                <a:gd name="T4" fmla="*/ 83 w 426"/>
                <a:gd name="T5" fmla="*/ 13 h 414"/>
                <a:gd name="T6" fmla="*/ 111 w 426"/>
                <a:gd name="T7" fmla="*/ 12 h 414"/>
                <a:gd name="T8" fmla="*/ 143 w 426"/>
                <a:gd name="T9" fmla="*/ 56 h 414"/>
                <a:gd name="T10" fmla="*/ 166 w 426"/>
                <a:gd name="T11" fmla="*/ 90 h 414"/>
                <a:gd name="T12" fmla="*/ 202 w 426"/>
                <a:gd name="T13" fmla="*/ 156 h 414"/>
                <a:gd name="T14" fmla="*/ 259 w 426"/>
                <a:gd name="T15" fmla="*/ 157 h 414"/>
                <a:gd name="T16" fmla="*/ 272 w 426"/>
                <a:gd name="T17" fmla="*/ 168 h 414"/>
                <a:gd name="T18" fmla="*/ 290 w 426"/>
                <a:gd name="T19" fmla="*/ 169 h 414"/>
                <a:gd name="T20" fmla="*/ 316 w 426"/>
                <a:gd name="T21" fmla="*/ 220 h 414"/>
                <a:gd name="T22" fmla="*/ 381 w 426"/>
                <a:gd name="T23" fmla="*/ 181 h 414"/>
                <a:gd name="T24" fmla="*/ 406 w 426"/>
                <a:gd name="T25" fmla="*/ 168 h 414"/>
                <a:gd name="T26" fmla="*/ 421 w 426"/>
                <a:gd name="T27" fmla="*/ 152 h 414"/>
                <a:gd name="T28" fmla="*/ 422 w 426"/>
                <a:gd name="T29" fmla="*/ 178 h 414"/>
                <a:gd name="T30" fmla="*/ 426 w 426"/>
                <a:gd name="T31" fmla="*/ 185 h 414"/>
                <a:gd name="T32" fmla="*/ 426 w 426"/>
                <a:gd name="T33" fmla="*/ 194 h 414"/>
                <a:gd name="T34" fmla="*/ 420 w 426"/>
                <a:gd name="T35" fmla="*/ 213 h 414"/>
                <a:gd name="T36" fmla="*/ 414 w 426"/>
                <a:gd name="T37" fmla="*/ 307 h 414"/>
                <a:gd name="T38" fmla="*/ 407 w 426"/>
                <a:gd name="T39" fmla="*/ 316 h 414"/>
                <a:gd name="T40" fmla="*/ 367 w 426"/>
                <a:gd name="T41" fmla="*/ 311 h 414"/>
                <a:gd name="T42" fmla="*/ 351 w 426"/>
                <a:gd name="T43" fmla="*/ 340 h 414"/>
                <a:gd name="T44" fmla="*/ 355 w 426"/>
                <a:gd name="T45" fmla="*/ 356 h 414"/>
                <a:gd name="T46" fmla="*/ 364 w 426"/>
                <a:gd name="T47" fmla="*/ 401 h 414"/>
                <a:gd name="T48" fmla="*/ 342 w 426"/>
                <a:gd name="T49" fmla="*/ 390 h 414"/>
                <a:gd name="T50" fmla="*/ 299 w 426"/>
                <a:gd name="T51" fmla="*/ 414 h 414"/>
                <a:gd name="T52" fmla="*/ 281 w 426"/>
                <a:gd name="T53" fmla="*/ 405 h 414"/>
                <a:gd name="T54" fmla="*/ 274 w 426"/>
                <a:gd name="T55" fmla="*/ 395 h 414"/>
                <a:gd name="T56" fmla="*/ 274 w 426"/>
                <a:gd name="T57" fmla="*/ 381 h 414"/>
                <a:gd name="T58" fmla="*/ 264 w 426"/>
                <a:gd name="T59" fmla="*/ 380 h 414"/>
                <a:gd name="T60" fmla="*/ 262 w 426"/>
                <a:gd name="T61" fmla="*/ 395 h 414"/>
                <a:gd name="T62" fmla="*/ 251 w 426"/>
                <a:gd name="T63" fmla="*/ 397 h 414"/>
                <a:gd name="T64" fmla="*/ 247 w 426"/>
                <a:gd name="T65" fmla="*/ 393 h 414"/>
                <a:gd name="T66" fmla="*/ 243 w 426"/>
                <a:gd name="T67" fmla="*/ 384 h 414"/>
                <a:gd name="T68" fmla="*/ 230 w 426"/>
                <a:gd name="T69" fmla="*/ 378 h 414"/>
                <a:gd name="T70" fmla="*/ 211 w 426"/>
                <a:gd name="T71" fmla="*/ 359 h 414"/>
                <a:gd name="T72" fmla="*/ 140 w 426"/>
                <a:gd name="T73" fmla="*/ 359 h 414"/>
                <a:gd name="T74" fmla="*/ 117 w 426"/>
                <a:gd name="T75" fmla="*/ 329 h 414"/>
                <a:gd name="T76" fmla="*/ 90 w 426"/>
                <a:gd name="T77" fmla="*/ 326 h 414"/>
                <a:gd name="T78" fmla="*/ 101 w 426"/>
                <a:gd name="T79" fmla="*/ 306 h 414"/>
                <a:gd name="T80" fmla="*/ 69 w 426"/>
                <a:gd name="T81" fmla="*/ 286 h 414"/>
                <a:gd name="T82" fmla="*/ 78 w 426"/>
                <a:gd name="T83" fmla="*/ 262 h 414"/>
                <a:gd name="T84" fmla="*/ 89 w 426"/>
                <a:gd name="T85" fmla="*/ 253 h 414"/>
                <a:gd name="T86" fmla="*/ 113 w 426"/>
                <a:gd name="T87" fmla="*/ 216 h 414"/>
                <a:gd name="T88" fmla="*/ 126 w 426"/>
                <a:gd name="T89" fmla="*/ 200 h 414"/>
                <a:gd name="T90" fmla="*/ 137 w 426"/>
                <a:gd name="T91" fmla="*/ 177 h 414"/>
                <a:gd name="T92" fmla="*/ 129 w 426"/>
                <a:gd name="T93" fmla="*/ 173 h 414"/>
                <a:gd name="T94" fmla="*/ 124 w 426"/>
                <a:gd name="T95" fmla="*/ 170 h 414"/>
                <a:gd name="T96" fmla="*/ 142 w 426"/>
                <a:gd name="T97" fmla="*/ 119 h 414"/>
                <a:gd name="T98" fmla="*/ 142 w 426"/>
                <a:gd name="T99" fmla="*/ 98 h 414"/>
                <a:gd name="T100" fmla="*/ 140 w 426"/>
                <a:gd name="T101" fmla="*/ 105 h 414"/>
                <a:gd name="T102" fmla="*/ 119 w 426"/>
                <a:gd name="T103" fmla="*/ 84 h 414"/>
                <a:gd name="T104" fmla="*/ 109 w 426"/>
                <a:gd name="T105" fmla="*/ 96 h 414"/>
                <a:gd name="T106" fmla="*/ 57 w 426"/>
                <a:gd name="T107" fmla="*/ 106 h 414"/>
                <a:gd name="T108" fmla="*/ 41 w 426"/>
                <a:gd name="T109" fmla="*/ 91 h 414"/>
                <a:gd name="T110" fmla="*/ 43 w 426"/>
                <a:gd name="T111" fmla="*/ 67 h 414"/>
                <a:gd name="T112" fmla="*/ 32 w 426"/>
                <a:gd name="T113" fmla="*/ 63 h 414"/>
                <a:gd name="T114" fmla="*/ 30 w 426"/>
                <a:gd name="T115" fmla="*/ 60 h 414"/>
                <a:gd name="T116" fmla="*/ 27 w 426"/>
                <a:gd name="T117" fmla="*/ 57 h 414"/>
                <a:gd name="T118" fmla="*/ 15 w 426"/>
                <a:gd name="T119" fmla="*/ 67 h 414"/>
                <a:gd name="T120" fmla="*/ 0 w 426"/>
                <a:gd name="T121" fmla="*/ 57 h 414"/>
                <a:gd name="T122" fmla="*/ 6 w 426"/>
                <a:gd name="T123" fmla="*/ 25 h 414"/>
                <a:gd name="T124" fmla="*/ 30 w 426"/>
                <a:gd name="T125" fmla="*/ 1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6" h="414">
                  <a:moveTo>
                    <a:pt x="30" y="13"/>
                  </a:moveTo>
                  <a:cubicBezTo>
                    <a:pt x="42" y="0"/>
                    <a:pt x="59" y="8"/>
                    <a:pt x="74" y="8"/>
                  </a:cubicBezTo>
                  <a:cubicBezTo>
                    <a:pt x="76" y="9"/>
                    <a:pt x="81" y="12"/>
                    <a:pt x="83" y="13"/>
                  </a:cubicBezTo>
                  <a:cubicBezTo>
                    <a:pt x="92" y="13"/>
                    <a:pt x="102" y="13"/>
                    <a:pt x="111" y="12"/>
                  </a:cubicBezTo>
                  <a:cubicBezTo>
                    <a:pt x="123" y="26"/>
                    <a:pt x="131" y="43"/>
                    <a:pt x="143" y="56"/>
                  </a:cubicBezTo>
                  <a:cubicBezTo>
                    <a:pt x="153" y="66"/>
                    <a:pt x="157" y="79"/>
                    <a:pt x="166" y="90"/>
                  </a:cubicBezTo>
                  <a:cubicBezTo>
                    <a:pt x="181" y="110"/>
                    <a:pt x="186" y="136"/>
                    <a:pt x="202" y="156"/>
                  </a:cubicBezTo>
                  <a:cubicBezTo>
                    <a:pt x="221" y="152"/>
                    <a:pt x="240" y="159"/>
                    <a:pt x="259" y="157"/>
                  </a:cubicBezTo>
                  <a:cubicBezTo>
                    <a:pt x="264" y="160"/>
                    <a:pt x="268" y="164"/>
                    <a:pt x="272" y="168"/>
                  </a:cubicBezTo>
                  <a:cubicBezTo>
                    <a:pt x="278" y="169"/>
                    <a:pt x="284" y="169"/>
                    <a:pt x="290" y="169"/>
                  </a:cubicBezTo>
                  <a:cubicBezTo>
                    <a:pt x="301" y="185"/>
                    <a:pt x="299" y="207"/>
                    <a:pt x="316" y="220"/>
                  </a:cubicBezTo>
                  <a:cubicBezTo>
                    <a:pt x="343" y="222"/>
                    <a:pt x="365" y="200"/>
                    <a:pt x="381" y="181"/>
                  </a:cubicBezTo>
                  <a:cubicBezTo>
                    <a:pt x="390" y="178"/>
                    <a:pt x="398" y="173"/>
                    <a:pt x="406" y="168"/>
                  </a:cubicBezTo>
                  <a:cubicBezTo>
                    <a:pt x="409" y="161"/>
                    <a:pt x="415" y="156"/>
                    <a:pt x="421" y="152"/>
                  </a:cubicBezTo>
                  <a:cubicBezTo>
                    <a:pt x="424" y="160"/>
                    <a:pt x="423" y="169"/>
                    <a:pt x="422" y="178"/>
                  </a:cubicBezTo>
                  <a:cubicBezTo>
                    <a:pt x="423" y="179"/>
                    <a:pt x="425" y="183"/>
                    <a:pt x="426" y="185"/>
                  </a:cubicBezTo>
                  <a:cubicBezTo>
                    <a:pt x="426" y="187"/>
                    <a:pt x="426" y="192"/>
                    <a:pt x="426" y="194"/>
                  </a:cubicBezTo>
                  <a:cubicBezTo>
                    <a:pt x="422" y="200"/>
                    <a:pt x="418" y="206"/>
                    <a:pt x="420" y="213"/>
                  </a:cubicBezTo>
                  <a:cubicBezTo>
                    <a:pt x="421" y="244"/>
                    <a:pt x="412" y="275"/>
                    <a:pt x="414" y="307"/>
                  </a:cubicBezTo>
                  <a:cubicBezTo>
                    <a:pt x="411" y="310"/>
                    <a:pt x="409" y="313"/>
                    <a:pt x="407" y="316"/>
                  </a:cubicBezTo>
                  <a:cubicBezTo>
                    <a:pt x="394" y="315"/>
                    <a:pt x="381" y="312"/>
                    <a:pt x="367" y="311"/>
                  </a:cubicBezTo>
                  <a:cubicBezTo>
                    <a:pt x="364" y="321"/>
                    <a:pt x="356" y="330"/>
                    <a:pt x="351" y="340"/>
                  </a:cubicBezTo>
                  <a:cubicBezTo>
                    <a:pt x="352" y="346"/>
                    <a:pt x="353" y="351"/>
                    <a:pt x="355" y="356"/>
                  </a:cubicBezTo>
                  <a:cubicBezTo>
                    <a:pt x="359" y="371"/>
                    <a:pt x="363" y="385"/>
                    <a:pt x="364" y="401"/>
                  </a:cubicBezTo>
                  <a:cubicBezTo>
                    <a:pt x="356" y="414"/>
                    <a:pt x="347" y="396"/>
                    <a:pt x="342" y="390"/>
                  </a:cubicBezTo>
                  <a:cubicBezTo>
                    <a:pt x="325" y="393"/>
                    <a:pt x="312" y="405"/>
                    <a:pt x="299" y="414"/>
                  </a:cubicBezTo>
                  <a:cubicBezTo>
                    <a:pt x="292" y="412"/>
                    <a:pt x="287" y="408"/>
                    <a:pt x="281" y="405"/>
                  </a:cubicBezTo>
                  <a:cubicBezTo>
                    <a:pt x="279" y="401"/>
                    <a:pt x="277" y="398"/>
                    <a:pt x="274" y="395"/>
                  </a:cubicBezTo>
                  <a:cubicBezTo>
                    <a:pt x="274" y="391"/>
                    <a:pt x="274" y="384"/>
                    <a:pt x="274" y="381"/>
                  </a:cubicBezTo>
                  <a:cubicBezTo>
                    <a:pt x="272" y="381"/>
                    <a:pt x="267" y="380"/>
                    <a:pt x="264" y="380"/>
                  </a:cubicBezTo>
                  <a:cubicBezTo>
                    <a:pt x="263" y="385"/>
                    <a:pt x="263" y="390"/>
                    <a:pt x="262" y="395"/>
                  </a:cubicBezTo>
                  <a:cubicBezTo>
                    <a:pt x="259" y="396"/>
                    <a:pt x="254" y="397"/>
                    <a:pt x="251" y="397"/>
                  </a:cubicBezTo>
                  <a:cubicBezTo>
                    <a:pt x="250" y="396"/>
                    <a:pt x="248" y="394"/>
                    <a:pt x="247" y="393"/>
                  </a:cubicBezTo>
                  <a:cubicBezTo>
                    <a:pt x="246" y="390"/>
                    <a:pt x="244" y="386"/>
                    <a:pt x="243" y="384"/>
                  </a:cubicBezTo>
                  <a:cubicBezTo>
                    <a:pt x="239" y="382"/>
                    <a:pt x="234" y="380"/>
                    <a:pt x="230" y="378"/>
                  </a:cubicBezTo>
                  <a:cubicBezTo>
                    <a:pt x="225" y="371"/>
                    <a:pt x="222" y="358"/>
                    <a:pt x="211" y="359"/>
                  </a:cubicBezTo>
                  <a:cubicBezTo>
                    <a:pt x="188" y="360"/>
                    <a:pt x="164" y="363"/>
                    <a:pt x="140" y="359"/>
                  </a:cubicBezTo>
                  <a:cubicBezTo>
                    <a:pt x="126" y="356"/>
                    <a:pt x="124" y="340"/>
                    <a:pt x="117" y="329"/>
                  </a:cubicBezTo>
                  <a:cubicBezTo>
                    <a:pt x="108" y="327"/>
                    <a:pt x="99" y="327"/>
                    <a:pt x="90" y="326"/>
                  </a:cubicBezTo>
                  <a:cubicBezTo>
                    <a:pt x="93" y="319"/>
                    <a:pt x="97" y="312"/>
                    <a:pt x="101" y="306"/>
                  </a:cubicBezTo>
                  <a:cubicBezTo>
                    <a:pt x="88" y="305"/>
                    <a:pt x="73" y="300"/>
                    <a:pt x="69" y="286"/>
                  </a:cubicBezTo>
                  <a:cubicBezTo>
                    <a:pt x="70" y="277"/>
                    <a:pt x="74" y="269"/>
                    <a:pt x="78" y="262"/>
                  </a:cubicBezTo>
                  <a:cubicBezTo>
                    <a:pt x="82" y="259"/>
                    <a:pt x="85" y="256"/>
                    <a:pt x="89" y="253"/>
                  </a:cubicBezTo>
                  <a:cubicBezTo>
                    <a:pt x="103" y="246"/>
                    <a:pt x="109" y="230"/>
                    <a:pt x="113" y="216"/>
                  </a:cubicBezTo>
                  <a:cubicBezTo>
                    <a:pt x="117" y="211"/>
                    <a:pt x="122" y="206"/>
                    <a:pt x="126" y="200"/>
                  </a:cubicBezTo>
                  <a:cubicBezTo>
                    <a:pt x="131" y="194"/>
                    <a:pt x="134" y="185"/>
                    <a:pt x="137" y="177"/>
                  </a:cubicBezTo>
                  <a:cubicBezTo>
                    <a:pt x="135" y="176"/>
                    <a:pt x="131" y="174"/>
                    <a:pt x="129" y="173"/>
                  </a:cubicBezTo>
                  <a:cubicBezTo>
                    <a:pt x="128" y="172"/>
                    <a:pt x="125" y="171"/>
                    <a:pt x="124" y="170"/>
                  </a:cubicBezTo>
                  <a:cubicBezTo>
                    <a:pt x="130" y="153"/>
                    <a:pt x="133" y="135"/>
                    <a:pt x="142" y="119"/>
                  </a:cubicBezTo>
                  <a:cubicBezTo>
                    <a:pt x="146" y="113"/>
                    <a:pt x="143" y="105"/>
                    <a:pt x="142" y="98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3" y="98"/>
                    <a:pt x="126" y="91"/>
                    <a:pt x="119" y="84"/>
                  </a:cubicBezTo>
                  <a:cubicBezTo>
                    <a:pt x="115" y="88"/>
                    <a:pt x="112" y="92"/>
                    <a:pt x="109" y="96"/>
                  </a:cubicBezTo>
                  <a:cubicBezTo>
                    <a:pt x="91" y="98"/>
                    <a:pt x="74" y="102"/>
                    <a:pt x="57" y="106"/>
                  </a:cubicBezTo>
                  <a:cubicBezTo>
                    <a:pt x="51" y="101"/>
                    <a:pt x="46" y="96"/>
                    <a:pt x="41" y="91"/>
                  </a:cubicBezTo>
                  <a:cubicBezTo>
                    <a:pt x="42" y="83"/>
                    <a:pt x="43" y="75"/>
                    <a:pt x="43" y="67"/>
                  </a:cubicBezTo>
                  <a:cubicBezTo>
                    <a:pt x="40" y="66"/>
                    <a:pt x="35" y="64"/>
                    <a:pt x="32" y="63"/>
                  </a:cubicBezTo>
                  <a:cubicBezTo>
                    <a:pt x="31" y="62"/>
                    <a:pt x="30" y="61"/>
                    <a:pt x="30" y="60"/>
                  </a:cubicBezTo>
                  <a:cubicBezTo>
                    <a:pt x="29" y="59"/>
                    <a:pt x="28" y="58"/>
                    <a:pt x="27" y="57"/>
                  </a:cubicBezTo>
                  <a:cubicBezTo>
                    <a:pt x="23" y="60"/>
                    <a:pt x="19" y="64"/>
                    <a:pt x="15" y="67"/>
                  </a:cubicBezTo>
                  <a:cubicBezTo>
                    <a:pt x="10" y="63"/>
                    <a:pt x="5" y="60"/>
                    <a:pt x="0" y="57"/>
                  </a:cubicBezTo>
                  <a:cubicBezTo>
                    <a:pt x="2" y="46"/>
                    <a:pt x="4" y="36"/>
                    <a:pt x="6" y="25"/>
                  </a:cubicBezTo>
                  <a:cubicBezTo>
                    <a:pt x="14" y="21"/>
                    <a:pt x="22" y="18"/>
                    <a:pt x="30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Freeform 246"/>
            <p:cNvSpPr/>
            <p:nvPr/>
          </p:nvSpPr>
          <p:spPr bwMode="auto">
            <a:xfrm>
              <a:off x="4448391" y="2318807"/>
              <a:ext cx="1920787" cy="1628867"/>
            </a:xfrm>
            <a:custGeom>
              <a:avLst/>
              <a:gdLst>
                <a:gd name="T0" fmla="*/ 138 w 546"/>
                <a:gd name="T1" fmla="*/ 0 h 494"/>
                <a:gd name="T2" fmla="*/ 146 w 546"/>
                <a:gd name="T3" fmla="*/ 8 h 494"/>
                <a:gd name="T4" fmla="*/ 176 w 546"/>
                <a:gd name="T5" fmla="*/ 76 h 494"/>
                <a:gd name="T6" fmla="*/ 195 w 546"/>
                <a:gd name="T7" fmla="*/ 112 h 494"/>
                <a:gd name="T8" fmla="*/ 251 w 546"/>
                <a:gd name="T9" fmla="*/ 105 h 494"/>
                <a:gd name="T10" fmla="*/ 233 w 546"/>
                <a:gd name="T11" fmla="*/ 144 h 494"/>
                <a:gd name="T12" fmla="*/ 257 w 546"/>
                <a:gd name="T13" fmla="*/ 159 h 494"/>
                <a:gd name="T14" fmla="*/ 281 w 546"/>
                <a:gd name="T15" fmla="*/ 191 h 494"/>
                <a:gd name="T16" fmla="*/ 311 w 546"/>
                <a:gd name="T17" fmla="*/ 207 h 494"/>
                <a:gd name="T18" fmla="*/ 311 w 546"/>
                <a:gd name="T19" fmla="*/ 189 h 494"/>
                <a:gd name="T20" fmla="*/ 379 w 546"/>
                <a:gd name="T21" fmla="*/ 178 h 494"/>
                <a:gd name="T22" fmla="*/ 378 w 546"/>
                <a:gd name="T23" fmla="*/ 211 h 494"/>
                <a:gd name="T24" fmla="*/ 404 w 546"/>
                <a:gd name="T25" fmla="*/ 278 h 494"/>
                <a:gd name="T26" fmla="*/ 428 w 546"/>
                <a:gd name="T27" fmla="*/ 314 h 494"/>
                <a:gd name="T28" fmla="*/ 445 w 546"/>
                <a:gd name="T29" fmla="*/ 356 h 494"/>
                <a:gd name="T30" fmla="*/ 459 w 546"/>
                <a:gd name="T31" fmla="*/ 376 h 494"/>
                <a:gd name="T32" fmla="*/ 491 w 546"/>
                <a:gd name="T33" fmla="*/ 350 h 494"/>
                <a:gd name="T34" fmla="*/ 485 w 546"/>
                <a:gd name="T35" fmla="*/ 292 h 494"/>
                <a:gd name="T36" fmla="*/ 525 w 546"/>
                <a:gd name="T37" fmla="*/ 306 h 494"/>
                <a:gd name="T38" fmla="*/ 542 w 546"/>
                <a:gd name="T39" fmla="*/ 366 h 494"/>
                <a:gd name="T40" fmla="*/ 476 w 546"/>
                <a:gd name="T41" fmla="*/ 381 h 494"/>
                <a:gd name="T42" fmla="*/ 461 w 546"/>
                <a:gd name="T43" fmla="*/ 448 h 494"/>
                <a:gd name="T44" fmla="*/ 442 w 546"/>
                <a:gd name="T45" fmla="*/ 458 h 494"/>
                <a:gd name="T46" fmla="*/ 424 w 546"/>
                <a:gd name="T47" fmla="*/ 488 h 494"/>
                <a:gd name="T48" fmla="*/ 389 w 546"/>
                <a:gd name="T49" fmla="*/ 486 h 494"/>
                <a:gd name="T50" fmla="*/ 352 w 546"/>
                <a:gd name="T51" fmla="*/ 440 h 494"/>
                <a:gd name="T52" fmla="*/ 349 w 546"/>
                <a:gd name="T53" fmla="*/ 423 h 494"/>
                <a:gd name="T54" fmla="*/ 301 w 546"/>
                <a:gd name="T55" fmla="*/ 452 h 494"/>
                <a:gd name="T56" fmla="*/ 317 w 546"/>
                <a:gd name="T57" fmla="*/ 381 h 494"/>
                <a:gd name="T58" fmla="*/ 346 w 546"/>
                <a:gd name="T59" fmla="*/ 322 h 494"/>
                <a:gd name="T60" fmla="*/ 338 w 546"/>
                <a:gd name="T61" fmla="*/ 303 h 494"/>
                <a:gd name="T62" fmla="*/ 263 w 546"/>
                <a:gd name="T63" fmla="*/ 215 h 494"/>
                <a:gd name="T64" fmla="*/ 223 w 546"/>
                <a:gd name="T65" fmla="*/ 198 h 494"/>
                <a:gd name="T66" fmla="*/ 167 w 546"/>
                <a:gd name="T67" fmla="*/ 180 h 494"/>
                <a:gd name="T68" fmla="*/ 148 w 546"/>
                <a:gd name="T69" fmla="*/ 164 h 494"/>
                <a:gd name="T70" fmla="*/ 90 w 546"/>
                <a:gd name="T71" fmla="*/ 171 h 494"/>
                <a:gd name="T72" fmla="*/ 65 w 546"/>
                <a:gd name="T73" fmla="*/ 153 h 494"/>
                <a:gd name="T74" fmla="*/ 10 w 546"/>
                <a:gd name="T75" fmla="*/ 93 h 494"/>
                <a:gd name="T76" fmla="*/ 31 w 546"/>
                <a:gd name="T77" fmla="*/ 87 h 494"/>
                <a:gd name="T78" fmla="*/ 65 w 546"/>
                <a:gd name="T79" fmla="*/ 50 h 494"/>
                <a:gd name="T80" fmla="*/ 122 w 546"/>
                <a:gd name="T81" fmla="*/ 3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6" h="494">
                  <a:moveTo>
                    <a:pt x="122" y="34"/>
                  </a:moveTo>
                  <a:cubicBezTo>
                    <a:pt x="125" y="22"/>
                    <a:pt x="127" y="8"/>
                    <a:pt x="138" y="0"/>
                  </a:cubicBezTo>
                  <a:cubicBezTo>
                    <a:pt x="139" y="2"/>
                    <a:pt x="143" y="6"/>
                    <a:pt x="144" y="7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53" y="12"/>
                    <a:pt x="160" y="15"/>
                    <a:pt x="166" y="20"/>
                  </a:cubicBezTo>
                  <a:cubicBezTo>
                    <a:pt x="175" y="37"/>
                    <a:pt x="172" y="57"/>
                    <a:pt x="176" y="76"/>
                  </a:cubicBezTo>
                  <a:cubicBezTo>
                    <a:pt x="176" y="81"/>
                    <a:pt x="182" y="83"/>
                    <a:pt x="185" y="86"/>
                  </a:cubicBezTo>
                  <a:cubicBezTo>
                    <a:pt x="193" y="92"/>
                    <a:pt x="195" y="102"/>
                    <a:pt x="195" y="112"/>
                  </a:cubicBezTo>
                  <a:cubicBezTo>
                    <a:pt x="196" y="111"/>
                    <a:pt x="198" y="111"/>
                    <a:pt x="199" y="111"/>
                  </a:cubicBezTo>
                  <a:cubicBezTo>
                    <a:pt x="216" y="106"/>
                    <a:pt x="234" y="102"/>
                    <a:pt x="251" y="105"/>
                  </a:cubicBezTo>
                  <a:cubicBezTo>
                    <a:pt x="250" y="116"/>
                    <a:pt x="244" y="127"/>
                    <a:pt x="238" y="137"/>
                  </a:cubicBezTo>
                  <a:cubicBezTo>
                    <a:pt x="236" y="139"/>
                    <a:pt x="235" y="142"/>
                    <a:pt x="233" y="144"/>
                  </a:cubicBezTo>
                  <a:cubicBezTo>
                    <a:pt x="233" y="146"/>
                    <a:pt x="232" y="149"/>
                    <a:pt x="232" y="150"/>
                  </a:cubicBezTo>
                  <a:cubicBezTo>
                    <a:pt x="240" y="154"/>
                    <a:pt x="249" y="157"/>
                    <a:pt x="257" y="159"/>
                  </a:cubicBezTo>
                  <a:cubicBezTo>
                    <a:pt x="261" y="162"/>
                    <a:pt x="264" y="165"/>
                    <a:pt x="267" y="168"/>
                  </a:cubicBezTo>
                  <a:cubicBezTo>
                    <a:pt x="269" y="176"/>
                    <a:pt x="272" y="186"/>
                    <a:pt x="281" y="191"/>
                  </a:cubicBezTo>
                  <a:cubicBezTo>
                    <a:pt x="282" y="191"/>
                    <a:pt x="283" y="192"/>
                    <a:pt x="284" y="193"/>
                  </a:cubicBezTo>
                  <a:cubicBezTo>
                    <a:pt x="286" y="205"/>
                    <a:pt x="299" y="212"/>
                    <a:pt x="311" y="207"/>
                  </a:cubicBezTo>
                  <a:cubicBezTo>
                    <a:pt x="318" y="206"/>
                    <a:pt x="315" y="200"/>
                    <a:pt x="313" y="195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22" y="189"/>
                    <a:pt x="333" y="189"/>
                    <a:pt x="344" y="188"/>
                  </a:cubicBezTo>
                  <a:cubicBezTo>
                    <a:pt x="357" y="188"/>
                    <a:pt x="368" y="181"/>
                    <a:pt x="379" y="178"/>
                  </a:cubicBezTo>
                  <a:cubicBezTo>
                    <a:pt x="387" y="187"/>
                    <a:pt x="381" y="199"/>
                    <a:pt x="380" y="209"/>
                  </a:cubicBezTo>
                  <a:cubicBezTo>
                    <a:pt x="380" y="210"/>
                    <a:pt x="378" y="211"/>
                    <a:pt x="378" y="211"/>
                  </a:cubicBezTo>
                  <a:cubicBezTo>
                    <a:pt x="361" y="215"/>
                    <a:pt x="359" y="232"/>
                    <a:pt x="357" y="246"/>
                  </a:cubicBezTo>
                  <a:cubicBezTo>
                    <a:pt x="371" y="258"/>
                    <a:pt x="388" y="268"/>
                    <a:pt x="404" y="278"/>
                  </a:cubicBezTo>
                  <a:cubicBezTo>
                    <a:pt x="417" y="285"/>
                    <a:pt x="420" y="300"/>
                    <a:pt x="427" y="312"/>
                  </a:cubicBezTo>
                  <a:cubicBezTo>
                    <a:pt x="428" y="314"/>
                    <a:pt x="428" y="314"/>
                    <a:pt x="428" y="314"/>
                  </a:cubicBezTo>
                  <a:cubicBezTo>
                    <a:pt x="426" y="326"/>
                    <a:pt x="424" y="339"/>
                    <a:pt x="423" y="351"/>
                  </a:cubicBezTo>
                  <a:cubicBezTo>
                    <a:pt x="429" y="356"/>
                    <a:pt x="438" y="354"/>
                    <a:pt x="445" y="356"/>
                  </a:cubicBezTo>
                  <a:cubicBezTo>
                    <a:pt x="446" y="358"/>
                    <a:pt x="448" y="359"/>
                    <a:pt x="449" y="361"/>
                  </a:cubicBezTo>
                  <a:cubicBezTo>
                    <a:pt x="452" y="366"/>
                    <a:pt x="451" y="374"/>
                    <a:pt x="459" y="376"/>
                  </a:cubicBezTo>
                  <a:cubicBezTo>
                    <a:pt x="471" y="379"/>
                    <a:pt x="473" y="364"/>
                    <a:pt x="478" y="357"/>
                  </a:cubicBezTo>
                  <a:cubicBezTo>
                    <a:pt x="482" y="354"/>
                    <a:pt x="487" y="352"/>
                    <a:pt x="491" y="350"/>
                  </a:cubicBezTo>
                  <a:cubicBezTo>
                    <a:pt x="489" y="338"/>
                    <a:pt x="483" y="327"/>
                    <a:pt x="477" y="317"/>
                  </a:cubicBezTo>
                  <a:cubicBezTo>
                    <a:pt x="473" y="308"/>
                    <a:pt x="480" y="299"/>
                    <a:pt x="485" y="292"/>
                  </a:cubicBezTo>
                  <a:cubicBezTo>
                    <a:pt x="497" y="299"/>
                    <a:pt x="510" y="305"/>
                    <a:pt x="524" y="306"/>
                  </a:cubicBezTo>
                  <a:cubicBezTo>
                    <a:pt x="525" y="306"/>
                    <a:pt x="525" y="306"/>
                    <a:pt x="525" y="306"/>
                  </a:cubicBezTo>
                  <a:cubicBezTo>
                    <a:pt x="530" y="315"/>
                    <a:pt x="538" y="320"/>
                    <a:pt x="546" y="325"/>
                  </a:cubicBezTo>
                  <a:cubicBezTo>
                    <a:pt x="545" y="339"/>
                    <a:pt x="543" y="353"/>
                    <a:pt x="542" y="366"/>
                  </a:cubicBezTo>
                  <a:cubicBezTo>
                    <a:pt x="530" y="370"/>
                    <a:pt x="518" y="373"/>
                    <a:pt x="509" y="381"/>
                  </a:cubicBezTo>
                  <a:cubicBezTo>
                    <a:pt x="499" y="391"/>
                    <a:pt x="487" y="377"/>
                    <a:pt x="476" y="381"/>
                  </a:cubicBezTo>
                  <a:cubicBezTo>
                    <a:pt x="466" y="390"/>
                    <a:pt x="465" y="406"/>
                    <a:pt x="467" y="419"/>
                  </a:cubicBezTo>
                  <a:cubicBezTo>
                    <a:pt x="469" y="429"/>
                    <a:pt x="465" y="439"/>
                    <a:pt x="461" y="448"/>
                  </a:cubicBezTo>
                  <a:cubicBezTo>
                    <a:pt x="456" y="450"/>
                    <a:pt x="450" y="451"/>
                    <a:pt x="444" y="453"/>
                  </a:cubicBezTo>
                  <a:cubicBezTo>
                    <a:pt x="442" y="458"/>
                    <a:pt x="442" y="458"/>
                    <a:pt x="442" y="458"/>
                  </a:cubicBezTo>
                  <a:cubicBezTo>
                    <a:pt x="441" y="460"/>
                    <a:pt x="440" y="462"/>
                    <a:pt x="440" y="464"/>
                  </a:cubicBezTo>
                  <a:cubicBezTo>
                    <a:pt x="436" y="473"/>
                    <a:pt x="433" y="483"/>
                    <a:pt x="424" y="488"/>
                  </a:cubicBezTo>
                  <a:cubicBezTo>
                    <a:pt x="416" y="494"/>
                    <a:pt x="406" y="493"/>
                    <a:pt x="397" y="494"/>
                  </a:cubicBezTo>
                  <a:cubicBezTo>
                    <a:pt x="394" y="491"/>
                    <a:pt x="392" y="489"/>
                    <a:pt x="389" y="486"/>
                  </a:cubicBezTo>
                  <a:cubicBezTo>
                    <a:pt x="394" y="474"/>
                    <a:pt x="394" y="459"/>
                    <a:pt x="384" y="450"/>
                  </a:cubicBezTo>
                  <a:cubicBezTo>
                    <a:pt x="374" y="445"/>
                    <a:pt x="363" y="443"/>
                    <a:pt x="352" y="440"/>
                  </a:cubicBezTo>
                  <a:cubicBezTo>
                    <a:pt x="350" y="440"/>
                    <a:pt x="348" y="439"/>
                    <a:pt x="346" y="439"/>
                  </a:cubicBezTo>
                  <a:cubicBezTo>
                    <a:pt x="347" y="433"/>
                    <a:pt x="348" y="428"/>
                    <a:pt x="349" y="423"/>
                  </a:cubicBezTo>
                  <a:cubicBezTo>
                    <a:pt x="341" y="414"/>
                    <a:pt x="327" y="417"/>
                    <a:pt x="318" y="422"/>
                  </a:cubicBezTo>
                  <a:cubicBezTo>
                    <a:pt x="309" y="429"/>
                    <a:pt x="306" y="442"/>
                    <a:pt x="301" y="452"/>
                  </a:cubicBezTo>
                  <a:cubicBezTo>
                    <a:pt x="292" y="441"/>
                    <a:pt x="280" y="432"/>
                    <a:pt x="269" y="421"/>
                  </a:cubicBezTo>
                  <a:cubicBezTo>
                    <a:pt x="290" y="414"/>
                    <a:pt x="302" y="395"/>
                    <a:pt x="317" y="381"/>
                  </a:cubicBezTo>
                  <a:cubicBezTo>
                    <a:pt x="329" y="371"/>
                    <a:pt x="333" y="354"/>
                    <a:pt x="339" y="340"/>
                  </a:cubicBezTo>
                  <a:cubicBezTo>
                    <a:pt x="341" y="334"/>
                    <a:pt x="343" y="328"/>
                    <a:pt x="346" y="322"/>
                  </a:cubicBezTo>
                  <a:cubicBezTo>
                    <a:pt x="355" y="318"/>
                    <a:pt x="354" y="308"/>
                    <a:pt x="345" y="306"/>
                  </a:cubicBezTo>
                  <a:cubicBezTo>
                    <a:pt x="343" y="306"/>
                    <a:pt x="339" y="304"/>
                    <a:pt x="338" y="303"/>
                  </a:cubicBezTo>
                  <a:cubicBezTo>
                    <a:pt x="338" y="280"/>
                    <a:pt x="328" y="248"/>
                    <a:pt x="300" y="247"/>
                  </a:cubicBezTo>
                  <a:cubicBezTo>
                    <a:pt x="288" y="236"/>
                    <a:pt x="276" y="225"/>
                    <a:pt x="263" y="215"/>
                  </a:cubicBezTo>
                  <a:cubicBezTo>
                    <a:pt x="252" y="206"/>
                    <a:pt x="237" y="204"/>
                    <a:pt x="225" y="199"/>
                  </a:cubicBezTo>
                  <a:cubicBezTo>
                    <a:pt x="224" y="199"/>
                    <a:pt x="224" y="198"/>
                    <a:pt x="223" y="198"/>
                  </a:cubicBezTo>
                  <a:cubicBezTo>
                    <a:pt x="221" y="193"/>
                    <a:pt x="221" y="185"/>
                    <a:pt x="215" y="183"/>
                  </a:cubicBezTo>
                  <a:cubicBezTo>
                    <a:pt x="200" y="175"/>
                    <a:pt x="183" y="181"/>
                    <a:pt x="167" y="180"/>
                  </a:cubicBezTo>
                  <a:cubicBezTo>
                    <a:pt x="166" y="179"/>
                    <a:pt x="165" y="178"/>
                    <a:pt x="164" y="178"/>
                  </a:cubicBezTo>
                  <a:cubicBezTo>
                    <a:pt x="160" y="172"/>
                    <a:pt x="154" y="167"/>
                    <a:pt x="148" y="164"/>
                  </a:cubicBezTo>
                  <a:cubicBezTo>
                    <a:pt x="136" y="172"/>
                    <a:pt x="129" y="185"/>
                    <a:pt x="127" y="199"/>
                  </a:cubicBezTo>
                  <a:cubicBezTo>
                    <a:pt x="110" y="196"/>
                    <a:pt x="107" y="173"/>
                    <a:pt x="90" y="171"/>
                  </a:cubicBezTo>
                  <a:cubicBezTo>
                    <a:pt x="89" y="170"/>
                    <a:pt x="89" y="170"/>
                    <a:pt x="89" y="170"/>
                  </a:cubicBezTo>
                  <a:cubicBezTo>
                    <a:pt x="81" y="164"/>
                    <a:pt x="74" y="157"/>
                    <a:pt x="65" y="153"/>
                  </a:cubicBezTo>
                  <a:cubicBezTo>
                    <a:pt x="46" y="145"/>
                    <a:pt x="25" y="148"/>
                    <a:pt x="5" y="149"/>
                  </a:cubicBezTo>
                  <a:cubicBezTo>
                    <a:pt x="0" y="130"/>
                    <a:pt x="3" y="111"/>
                    <a:pt x="10" y="93"/>
                  </a:cubicBezTo>
                  <a:cubicBezTo>
                    <a:pt x="15" y="93"/>
                    <a:pt x="21" y="92"/>
                    <a:pt x="26" y="91"/>
                  </a:cubicBezTo>
                  <a:cubicBezTo>
                    <a:pt x="27" y="90"/>
                    <a:pt x="30" y="88"/>
                    <a:pt x="31" y="87"/>
                  </a:cubicBezTo>
                  <a:cubicBezTo>
                    <a:pt x="32" y="87"/>
                    <a:pt x="34" y="85"/>
                    <a:pt x="35" y="84"/>
                  </a:cubicBezTo>
                  <a:cubicBezTo>
                    <a:pt x="48" y="76"/>
                    <a:pt x="57" y="63"/>
                    <a:pt x="65" y="50"/>
                  </a:cubicBezTo>
                  <a:cubicBezTo>
                    <a:pt x="66" y="49"/>
                    <a:pt x="69" y="47"/>
                    <a:pt x="70" y="45"/>
                  </a:cubicBezTo>
                  <a:cubicBezTo>
                    <a:pt x="88" y="44"/>
                    <a:pt x="106" y="43"/>
                    <a:pt x="122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Freeform 247"/>
            <p:cNvSpPr/>
            <p:nvPr/>
          </p:nvSpPr>
          <p:spPr bwMode="auto">
            <a:xfrm>
              <a:off x="6573955" y="2723642"/>
              <a:ext cx="498452" cy="896989"/>
            </a:xfrm>
            <a:custGeom>
              <a:avLst/>
              <a:gdLst>
                <a:gd name="T0" fmla="*/ 69 w 142"/>
                <a:gd name="T1" fmla="*/ 23 h 272"/>
                <a:gd name="T2" fmla="*/ 132 w 142"/>
                <a:gd name="T3" fmla="*/ 0 h 272"/>
                <a:gd name="T4" fmla="*/ 125 w 142"/>
                <a:gd name="T5" fmla="*/ 26 h 272"/>
                <a:gd name="T6" fmla="*/ 142 w 142"/>
                <a:gd name="T7" fmla="*/ 38 h 272"/>
                <a:gd name="T8" fmla="*/ 141 w 142"/>
                <a:gd name="T9" fmla="*/ 57 h 272"/>
                <a:gd name="T10" fmla="*/ 122 w 142"/>
                <a:gd name="T11" fmla="*/ 63 h 272"/>
                <a:gd name="T12" fmla="*/ 116 w 142"/>
                <a:gd name="T13" fmla="*/ 92 h 272"/>
                <a:gd name="T14" fmla="*/ 130 w 142"/>
                <a:gd name="T15" fmla="*/ 130 h 272"/>
                <a:gd name="T16" fmla="*/ 120 w 142"/>
                <a:gd name="T17" fmla="*/ 195 h 272"/>
                <a:gd name="T18" fmla="*/ 109 w 142"/>
                <a:gd name="T19" fmla="*/ 241 h 272"/>
                <a:gd name="T20" fmla="*/ 5 w 142"/>
                <a:gd name="T21" fmla="*/ 272 h 272"/>
                <a:gd name="T22" fmla="*/ 6 w 142"/>
                <a:gd name="T23" fmla="*/ 208 h 272"/>
                <a:gd name="T24" fmla="*/ 6 w 142"/>
                <a:gd name="T25" fmla="*/ 128 h 272"/>
                <a:gd name="T26" fmla="*/ 21 w 142"/>
                <a:gd name="T27" fmla="*/ 79 h 272"/>
                <a:gd name="T28" fmla="*/ 32 w 142"/>
                <a:gd name="T29" fmla="*/ 54 h 272"/>
                <a:gd name="T30" fmla="*/ 54 w 142"/>
                <a:gd name="T31" fmla="*/ 43 h 272"/>
                <a:gd name="T32" fmla="*/ 58 w 142"/>
                <a:gd name="T33" fmla="*/ 39 h 272"/>
                <a:gd name="T34" fmla="*/ 69 w 142"/>
                <a:gd name="T35" fmla="*/ 2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272">
                  <a:moveTo>
                    <a:pt x="69" y="23"/>
                  </a:moveTo>
                  <a:cubicBezTo>
                    <a:pt x="90" y="17"/>
                    <a:pt x="111" y="7"/>
                    <a:pt x="132" y="0"/>
                  </a:cubicBezTo>
                  <a:cubicBezTo>
                    <a:pt x="129" y="8"/>
                    <a:pt x="126" y="17"/>
                    <a:pt x="125" y="26"/>
                  </a:cubicBezTo>
                  <a:cubicBezTo>
                    <a:pt x="130" y="31"/>
                    <a:pt x="136" y="34"/>
                    <a:pt x="142" y="38"/>
                  </a:cubicBezTo>
                  <a:cubicBezTo>
                    <a:pt x="142" y="44"/>
                    <a:pt x="142" y="51"/>
                    <a:pt x="141" y="57"/>
                  </a:cubicBezTo>
                  <a:cubicBezTo>
                    <a:pt x="135" y="59"/>
                    <a:pt x="128" y="61"/>
                    <a:pt x="122" y="63"/>
                  </a:cubicBezTo>
                  <a:cubicBezTo>
                    <a:pt x="119" y="73"/>
                    <a:pt x="116" y="82"/>
                    <a:pt x="116" y="92"/>
                  </a:cubicBezTo>
                  <a:cubicBezTo>
                    <a:pt x="114" y="107"/>
                    <a:pt x="130" y="116"/>
                    <a:pt x="130" y="130"/>
                  </a:cubicBezTo>
                  <a:cubicBezTo>
                    <a:pt x="130" y="153"/>
                    <a:pt x="113" y="173"/>
                    <a:pt x="120" y="195"/>
                  </a:cubicBezTo>
                  <a:cubicBezTo>
                    <a:pt x="125" y="211"/>
                    <a:pt x="126" y="233"/>
                    <a:pt x="109" y="241"/>
                  </a:cubicBezTo>
                  <a:cubicBezTo>
                    <a:pt x="74" y="249"/>
                    <a:pt x="38" y="256"/>
                    <a:pt x="5" y="272"/>
                  </a:cubicBezTo>
                  <a:cubicBezTo>
                    <a:pt x="0" y="251"/>
                    <a:pt x="12" y="230"/>
                    <a:pt x="6" y="208"/>
                  </a:cubicBezTo>
                  <a:cubicBezTo>
                    <a:pt x="0" y="182"/>
                    <a:pt x="5" y="155"/>
                    <a:pt x="6" y="128"/>
                  </a:cubicBezTo>
                  <a:cubicBezTo>
                    <a:pt x="6" y="111"/>
                    <a:pt x="16" y="95"/>
                    <a:pt x="21" y="79"/>
                  </a:cubicBezTo>
                  <a:cubicBezTo>
                    <a:pt x="24" y="71"/>
                    <a:pt x="26" y="61"/>
                    <a:pt x="32" y="54"/>
                  </a:cubicBezTo>
                  <a:cubicBezTo>
                    <a:pt x="39" y="49"/>
                    <a:pt x="47" y="47"/>
                    <a:pt x="54" y="43"/>
                  </a:cubicBezTo>
                  <a:cubicBezTo>
                    <a:pt x="55" y="42"/>
                    <a:pt x="57" y="40"/>
                    <a:pt x="58" y="39"/>
                  </a:cubicBezTo>
                  <a:cubicBezTo>
                    <a:pt x="62" y="34"/>
                    <a:pt x="65" y="28"/>
                    <a:pt x="69" y="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Freeform 248"/>
            <p:cNvSpPr/>
            <p:nvPr/>
          </p:nvSpPr>
          <p:spPr bwMode="auto">
            <a:xfrm>
              <a:off x="2411721" y="3066561"/>
              <a:ext cx="2668466" cy="1625692"/>
            </a:xfrm>
            <a:custGeom>
              <a:avLst/>
              <a:gdLst>
                <a:gd name="T0" fmla="*/ 109 w 758"/>
                <a:gd name="T1" fmla="*/ 0 h 493"/>
                <a:gd name="T2" fmla="*/ 153 w 758"/>
                <a:gd name="T3" fmla="*/ 21 h 493"/>
                <a:gd name="T4" fmla="*/ 217 w 758"/>
                <a:gd name="T5" fmla="*/ 32 h 493"/>
                <a:gd name="T6" fmla="*/ 301 w 758"/>
                <a:gd name="T7" fmla="*/ 37 h 493"/>
                <a:gd name="T8" fmla="*/ 400 w 758"/>
                <a:gd name="T9" fmla="*/ 26 h 493"/>
                <a:gd name="T10" fmla="*/ 442 w 758"/>
                <a:gd name="T11" fmla="*/ 53 h 493"/>
                <a:gd name="T12" fmla="*/ 429 w 758"/>
                <a:gd name="T13" fmla="*/ 104 h 493"/>
                <a:gd name="T14" fmla="*/ 426 w 758"/>
                <a:gd name="T15" fmla="*/ 144 h 493"/>
                <a:gd name="T16" fmla="*/ 453 w 758"/>
                <a:gd name="T17" fmla="*/ 197 h 493"/>
                <a:gd name="T18" fmla="*/ 518 w 758"/>
                <a:gd name="T19" fmla="*/ 223 h 493"/>
                <a:gd name="T20" fmla="*/ 612 w 758"/>
                <a:gd name="T21" fmla="*/ 251 h 493"/>
                <a:gd name="T22" fmla="*/ 645 w 758"/>
                <a:gd name="T23" fmla="*/ 293 h 493"/>
                <a:gd name="T24" fmla="*/ 685 w 758"/>
                <a:gd name="T25" fmla="*/ 278 h 493"/>
                <a:gd name="T26" fmla="*/ 701 w 758"/>
                <a:gd name="T27" fmla="*/ 264 h 493"/>
                <a:gd name="T28" fmla="*/ 729 w 758"/>
                <a:gd name="T29" fmla="*/ 270 h 493"/>
                <a:gd name="T30" fmla="*/ 749 w 758"/>
                <a:gd name="T31" fmla="*/ 302 h 493"/>
                <a:gd name="T32" fmla="*/ 718 w 758"/>
                <a:gd name="T33" fmla="*/ 449 h 493"/>
                <a:gd name="T34" fmla="*/ 686 w 758"/>
                <a:gd name="T35" fmla="*/ 440 h 493"/>
                <a:gd name="T36" fmla="*/ 644 w 758"/>
                <a:gd name="T37" fmla="*/ 448 h 493"/>
                <a:gd name="T38" fmla="*/ 600 w 758"/>
                <a:gd name="T39" fmla="*/ 447 h 493"/>
                <a:gd name="T40" fmla="*/ 507 w 758"/>
                <a:gd name="T41" fmla="*/ 486 h 493"/>
                <a:gd name="T42" fmla="*/ 470 w 758"/>
                <a:gd name="T43" fmla="*/ 451 h 493"/>
                <a:gd name="T44" fmla="*/ 447 w 758"/>
                <a:gd name="T45" fmla="*/ 426 h 493"/>
                <a:gd name="T46" fmla="*/ 353 w 758"/>
                <a:gd name="T47" fmla="*/ 420 h 493"/>
                <a:gd name="T48" fmla="*/ 287 w 758"/>
                <a:gd name="T49" fmla="*/ 403 h 493"/>
                <a:gd name="T50" fmla="*/ 264 w 758"/>
                <a:gd name="T51" fmla="*/ 389 h 493"/>
                <a:gd name="T52" fmla="*/ 214 w 758"/>
                <a:gd name="T53" fmla="*/ 361 h 493"/>
                <a:gd name="T54" fmla="*/ 177 w 758"/>
                <a:gd name="T55" fmla="*/ 313 h 493"/>
                <a:gd name="T56" fmla="*/ 124 w 758"/>
                <a:gd name="T57" fmla="*/ 269 h 493"/>
                <a:gd name="T58" fmla="*/ 73 w 758"/>
                <a:gd name="T59" fmla="*/ 244 h 493"/>
                <a:gd name="T60" fmla="*/ 4 w 758"/>
                <a:gd name="T61" fmla="*/ 168 h 493"/>
                <a:gd name="T62" fmla="*/ 9 w 758"/>
                <a:gd name="T63" fmla="*/ 117 h 493"/>
                <a:gd name="T64" fmla="*/ 29 w 758"/>
                <a:gd name="T65" fmla="*/ 128 h 493"/>
                <a:gd name="T66" fmla="*/ 32 w 758"/>
                <a:gd name="T67" fmla="*/ 56 h 493"/>
                <a:gd name="T68" fmla="*/ 54 w 758"/>
                <a:gd name="T69" fmla="*/ 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8" h="493">
                  <a:moveTo>
                    <a:pt x="96" y="10"/>
                  </a:moveTo>
                  <a:cubicBezTo>
                    <a:pt x="100" y="7"/>
                    <a:pt x="104" y="3"/>
                    <a:pt x="109" y="0"/>
                  </a:cubicBezTo>
                  <a:cubicBezTo>
                    <a:pt x="110" y="1"/>
                    <a:pt x="113" y="3"/>
                    <a:pt x="115" y="4"/>
                  </a:cubicBezTo>
                  <a:cubicBezTo>
                    <a:pt x="127" y="12"/>
                    <a:pt x="140" y="17"/>
                    <a:pt x="153" y="21"/>
                  </a:cubicBezTo>
                  <a:cubicBezTo>
                    <a:pt x="168" y="19"/>
                    <a:pt x="182" y="13"/>
                    <a:pt x="197" y="11"/>
                  </a:cubicBezTo>
                  <a:cubicBezTo>
                    <a:pt x="204" y="18"/>
                    <a:pt x="210" y="25"/>
                    <a:pt x="217" y="32"/>
                  </a:cubicBezTo>
                  <a:cubicBezTo>
                    <a:pt x="229" y="43"/>
                    <a:pt x="245" y="35"/>
                    <a:pt x="258" y="33"/>
                  </a:cubicBezTo>
                  <a:cubicBezTo>
                    <a:pt x="273" y="29"/>
                    <a:pt x="287" y="35"/>
                    <a:pt x="301" y="37"/>
                  </a:cubicBezTo>
                  <a:cubicBezTo>
                    <a:pt x="313" y="33"/>
                    <a:pt x="322" y="19"/>
                    <a:pt x="335" y="22"/>
                  </a:cubicBezTo>
                  <a:cubicBezTo>
                    <a:pt x="357" y="23"/>
                    <a:pt x="379" y="19"/>
                    <a:pt x="400" y="26"/>
                  </a:cubicBezTo>
                  <a:cubicBezTo>
                    <a:pt x="416" y="33"/>
                    <a:pt x="431" y="44"/>
                    <a:pt x="448" y="48"/>
                  </a:cubicBezTo>
                  <a:cubicBezTo>
                    <a:pt x="447" y="49"/>
                    <a:pt x="443" y="52"/>
                    <a:pt x="442" y="53"/>
                  </a:cubicBezTo>
                  <a:cubicBezTo>
                    <a:pt x="440" y="54"/>
                    <a:pt x="438" y="57"/>
                    <a:pt x="436" y="58"/>
                  </a:cubicBezTo>
                  <a:cubicBezTo>
                    <a:pt x="436" y="74"/>
                    <a:pt x="424" y="88"/>
                    <a:pt x="429" y="104"/>
                  </a:cubicBezTo>
                  <a:cubicBezTo>
                    <a:pt x="431" y="116"/>
                    <a:pt x="430" y="128"/>
                    <a:pt x="429" y="140"/>
                  </a:cubicBezTo>
                  <a:cubicBezTo>
                    <a:pt x="428" y="141"/>
                    <a:pt x="427" y="143"/>
                    <a:pt x="426" y="144"/>
                  </a:cubicBezTo>
                  <a:cubicBezTo>
                    <a:pt x="426" y="145"/>
                    <a:pt x="427" y="147"/>
                    <a:pt x="428" y="148"/>
                  </a:cubicBezTo>
                  <a:cubicBezTo>
                    <a:pt x="431" y="166"/>
                    <a:pt x="437" y="186"/>
                    <a:pt x="453" y="197"/>
                  </a:cubicBezTo>
                  <a:cubicBezTo>
                    <a:pt x="461" y="197"/>
                    <a:pt x="470" y="196"/>
                    <a:pt x="479" y="194"/>
                  </a:cubicBezTo>
                  <a:cubicBezTo>
                    <a:pt x="489" y="207"/>
                    <a:pt x="502" y="217"/>
                    <a:pt x="518" y="223"/>
                  </a:cubicBezTo>
                  <a:cubicBezTo>
                    <a:pt x="536" y="230"/>
                    <a:pt x="552" y="245"/>
                    <a:pt x="573" y="245"/>
                  </a:cubicBezTo>
                  <a:cubicBezTo>
                    <a:pt x="586" y="246"/>
                    <a:pt x="599" y="247"/>
                    <a:pt x="612" y="251"/>
                  </a:cubicBezTo>
                  <a:cubicBezTo>
                    <a:pt x="614" y="253"/>
                    <a:pt x="615" y="254"/>
                    <a:pt x="617" y="256"/>
                  </a:cubicBezTo>
                  <a:cubicBezTo>
                    <a:pt x="620" y="271"/>
                    <a:pt x="626" y="293"/>
                    <a:pt x="645" y="293"/>
                  </a:cubicBezTo>
                  <a:cubicBezTo>
                    <a:pt x="656" y="290"/>
                    <a:pt x="667" y="286"/>
                    <a:pt x="678" y="293"/>
                  </a:cubicBezTo>
                  <a:cubicBezTo>
                    <a:pt x="680" y="288"/>
                    <a:pt x="683" y="283"/>
                    <a:pt x="685" y="278"/>
                  </a:cubicBezTo>
                  <a:cubicBezTo>
                    <a:pt x="689" y="277"/>
                    <a:pt x="692" y="275"/>
                    <a:pt x="696" y="274"/>
                  </a:cubicBezTo>
                  <a:cubicBezTo>
                    <a:pt x="698" y="271"/>
                    <a:pt x="700" y="268"/>
                    <a:pt x="701" y="264"/>
                  </a:cubicBezTo>
                  <a:cubicBezTo>
                    <a:pt x="707" y="262"/>
                    <a:pt x="713" y="260"/>
                    <a:pt x="718" y="257"/>
                  </a:cubicBezTo>
                  <a:cubicBezTo>
                    <a:pt x="722" y="262"/>
                    <a:pt x="725" y="266"/>
                    <a:pt x="729" y="270"/>
                  </a:cubicBezTo>
                  <a:cubicBezTo>
                    <a:pt x="728" y="277"/>
                    <a:pt x="732" y="283"/>
                    <a:pt x="739" y="284"/>
                  </a:cubicBezTo>
                  <a:cubicBezTo>
                    <a:pt x="742" y="290"/>
                    <a:pt x="746" y="296"/>
                    <a:pt x="749" y="302"/>
                  </a:cubicBezTo>
                  <a:cubicBezTo>
                    <a:pt x="750" y="339"/>
                    <a:pt x="758" y="377"/>
                    <a:pt x="751" y="414"/>
                  </a:cubicBezTo>
                  <a:cubicBezTo>
                    <a:pt x="741" y="427"/>
                    <a:pt x="730" y="438"/>
                    <a:pt x="718" y="449"/>
                  </a:cubicBezTo>
                  <a:cubicBezTo>
                    <a:pt x="711" y="443"/>
                    <a:pt x="703" y="432"/>
                    <a:pt x="692" y="438"/>
                  </a:cubicBezTo>
                  <a:cubicBezTo>
                    <a:pt x="691" y="438"/>
                    <a:pt x="688" y="440"/>
                    <a:pt x="686" y="440"/>
                  </a:cubicBezTo>
                  <a:cubicBezTo>
                    <a:pt x="683" y="448"/>
                    <a:pt x="680" y="456"/>
                    <a:pt x="676" y="464"/>
                  </a:cubicBezTo>
                  <a:cubicBezTo>
                    <a:pt x="663" y="465"/>
                    <a:pt x="652" y="458"/>
                    <a:pt x="644" y="448"/>
                  </a:cubicBezTo>
                  <a:cubicBezTo>
                    <a:pt x="635" y="435"/>
                    <a:pt x="617" y="439"/>
                    <a:pt x="603" y="439"/>
                  </a:cubicBezTo>
                  <a:cubicBezTo>
                    <a:pt x="603" y="441"/>
                    <a:pt x="601" y="445"/>
                    <a:pt x="600" y="447"/>
                  </a:cubicBezTo>
                  <a:cubicBezTo>
                    <a:pt x="583" y="453"/>
                    <a:pt x="565" y="458"/>
                    <a:pt x="552" y="471"/>
                  </a:cubicBezTo>
                  <a:cubicBezTo>
                    <a:pt x="540" y="481"/>
                    <a:pt x="523" y="493"/>
                    <a:pt x="507" y="486"/>
                  </a:cubicBezTo>
                  <a:cubicBezTo>
                    <a:pt x="499" y="482"/>
                    <a:pt x="489" y="481"/>
                    <a:pt x="480" y="482"/>
                  </a:cubicBezTo>
                  <a:cubicBezTo>
                    <a:pt x="474" y="473"/>
                    <a:pt x="472" y="462"/>
                    <a:pt x="470" y="451"/>
                  </a:cubicBezTo>
                  <a:cubicBezTo>
                    <a:pt x="467" y="451"/>
                    <a:pt x="463" y="450"/>
                    <a:pt x="461" y="449"/>
                  </a:cubicBezTo>
                  <a:cubicBezTo>
                    <a:pt x="457" y="441"/>
                    <a:pt x="458" y="428"/>
                    <a:pt x="447" y="426"/>
                  </a:cubicBezTo>
                  <a:cubicBezTo>
                    <a:pt x="421" y="422"/>
                    <a:pt x="398" y="396"/>
                    <a:pt x="369" y="407"/>
                  </a:cubicBezTo>
                  <a:cubicBezTo>
                    <a:pt x="364" y="411"/>
                    <a:pt x="358" y="416"/>
                    <a:pt x="353" y="420"/>
                  </a:cubicBezTo>
                  <a:cubicBezTo>
                    <a:pt x="352" y="415"/>
                    <a:pt x="351" y="409"/>
                    <a:pt x="349" y="404"/>
                  </a:cubicBezTo>
                  <a:cubicBezTo>
                    <a:pt x="328" y="400"/>
                    <a:pt x="307" y="403"/>
                    <a:pt x="287" y="403"/>
                  </a:cubicBezTo>
                  <a:cubicBezTo>
                    <a:pt x="286" y="403"/>
                    <a:pt x="284" y="403"/>
                    <a:pt x="283" y="403"/>
                  </a:cubicBezTo>
                  <a:cubicBezTo>
                    <a:pt x="277" y="398"/>
                    <a:pt x="271" y="393"/>
                    <a:pt x="264" y="389"/>
                  </a:cubicBezTo>
                  <a:cubicBezTo>
                    <a:pt x="256" y="387"/>
                    <a:pt x="247" y="388"/>
                    <a:pt x="238" y="386"/>
                  </a:cubicBezTo>
                  <a:cubicBezTo>
                    <a:pt x="232" y="375"/>
                    <a:pt x="228" y="362"/>
                    <a:pt x="214" y="361"/>
                  </a:cubicBezTo>
                  <a:cubicBezTo>
                    <a:pt x="208" y="352"/>
                    <a:pt x="199" y="345"/>
                    <a:pt x="190" y="339"/>
                  </a:cubicBezTo>
                  <a:cubicBezTo>
                    <a:pt x="182" y="332"/>
                    <a:pt x="182" y="321"/>
                    <a:pt x="177" y="313"/>
                  </a:cubicBezTo>
                  <a:cubicBezTo>
                    <a:pt x="170" y="311"/>
                    <a:pt x="163" y="308"/>
                    <a:pt x="156" y="306"/>
                  </a:cubicBezTo>
                  <a:cubicBezTo>
                    <a:pt x="149" y="291"/>
                    <a:pt x="134" y="281"/>
                    <a:pt x="124" y="269"/>
                  </a:cubicBezTo>
                  <a:cubicBezTo>
                    <a:pt x="117" y="259"/>
                    <a:pt x="115" y="245"/>
                    <a:pt x="104" y="238"/>
                  </a:cubicBezTo>
                  <a:cubicBezTo>
                    <a:pt x="94" y="234"/>
                    <a:pt x="83" y="241"/>
                    <a:pt x="73" y="244"/>
                  </a:cubicBezTo>
                  <a:cubicBezTo>
                    <a:pt x="58" y="228"/>
                    <a:pt x="43" y="212"/>
                    <a:pt x="31" y="194"/>
                  </a:cubicBezTo>
                  <a:cubicBezTo>
                    <a:pt x="21" y="186"/>
                    <a:pt x="8" y="182"/>
                    <a:pt x="4" y="168"/>
                  </a:cubicBezTo>
                  <a:cubicBezTo>
                    <a:pt x="0" y="162"/>
                    <a:pt x="4" y="155"/>
                    <a:pt x="5" y="148"/>
                  </a:cubicBezTo>
                  <a:cubicBezTo>
                    <a:pt x="8" y="138"/>
                    <a:pt x="0" y="125"/>
                    <a:pt x="9" y="117"/>
                  </a:cubicBezTo>
                  <a:cubicBezTo>
                    <a:pt x="11" y="119"/>
                    <a:pt x="14" y="122"/>
                    <a:pt x="16" y="125"/>
                  </a:cubicBezTo>
                  <a:cubicBezTo>
                    <a:pt x="21" y="126"/>
                    <a:pt x="25" y="127"/>
                    <a:pt x="29" y="128"/>
                  </a:cubicBezTo>
                  <a:cubicBezTo>
                    <a:pt x="33" y="122"/>
                    <a:pt x="37" y="116"/>
                    <a:pt x="40" y="109"/>
                  </a:cubicBezTo>
                  <a:cubicBezTo>
                    <a:pt x="39" y="91"/>
                    <a:pt x="31" y="74"/>
                    <a:pt x="32" y="56"/>
                  </a:cubicBezTo>
                  <a:cubicBezTo>
                    <a:pt x="33" y="55"/>
                    <a:pt x="35" y="54"/>
                    <a:pt x="35" y="53"/>
                  </a:cubicBezTo>
                  <a:cubicBezTo>
                    <a:pt x="42" y="48"/>
                    <a:pt x="48" y="44"/>
                    <a:pt x="54" y="39"/>
                  </a:cubicBezTo>
                  <a:cubicBezTo>
                    <a:pt x="73" y="39"/>
                    <a:pt x="85" y="24"/>
                    <a:pt x="96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Freeform 249"/>
            <p:cNvSpPr/>
            <p:nvPr/>
          </p:nvSpPr>
          <p:spPr bwMode="auto">
            <a:xfrm>
              <a:off x="7180353" y="3060211"/>
              <a:ext cx="946107" cy="566770"/>
            </a:xfrm>
            <a:custGeom>
              <a:avLst/>
              <a:gdLst>
                <a:gd name="T0" fmla="*/ 87 w 269"/>
                <a:gd name="T1" fmla="*/ 10 h 172"/>
                <a:gd name="T2" fmla="*/ 133 w 269"/>
                <a:gd name="T3" fmla="*/ 1 h 172"/>
                <a:gd name="T4" fmla="*/ 135 w 269"/>
                <a:gd name="T5" fmla="*/ 20 h 172"/>
                <a:gd name="T6" fmla="*/ 171 w 269"/>
                <a:gd name="T7" fmla="*/ 34 h 172"/>
                <a:gd name="T8" fmla="*/ 193 w 269"/>
                <a:gd name="T9" fmla="*/ 4 h 172"/>
                <a:gd name="T10" fmla="*/ 251 w 269"/>
                <a:gd name="T11" fmla="*/ 9 h 172"/>
                <a:gd name="T12" fmla="*/ 269 w 269"/>
                <a:gd name="T13" fmla="*/ 13 h 172"/>
                <a:gd name="T14" fmla="*/ 266 w 269"/>
                <a:gd name="T15" fmla="*/ 25 h 172"/>
                <a:gd name="T16" fmla="*/ 216 w 269"/>
                <a:gd name="T17" fmla="*/ 47 h 172"/>
                <a:gd name="T18" fmla="*/ 205 w 269"/>
                <a:gd name="T19" fmla="*/ 64 h 172"/>
                <a:gd name="T20" fmla="*/ 197 w 269"/>
                <a:gd name="T21" fmla="*/ 74 h 172"/>
                <a:gd name="T22" fmla="*/ 186 w 269"/>
                <a:gd name="T23" fmla="*/ 70 h 172"/>
                <a:gd name="T24" fmla="*/ 180 w 269"/>
                <a:gd name="T25" fmla="*/ 92 h 172"/>
                <a:gd name="T26" fmla="*/ 164 w 269"/>
                <a:gd name="T27" fmla="*/ 115 h 172"/>
                <a:gd name="T28" fmla="*/ 156 w 269"/>
                <a:gd name="T29" fmla="*/ 143 h 172"/>
                <a:gd name="T30" fmla="*/ 152 w 269"/>
                <a:gd name="T31" fmla="*/ 148 h 172"/>
                <a:gd name="T32" fmla="*/ 130 w 269"/>
                <a:gd name="T33" fmla="*/ 164 h 172"/>
                <a:gd name="T34" fmla="*/ 88 w 269"/>
                <a:gd name="T35" fmla="*/ 168 h 172"/>
                <a:gd name="T36" fmla="*/ 1 w 269"/>
                <a:gd name="T37" fmla="*/ 155 h 172"/>
                <a:gd name="T38" fmla="*/ 14 w 269"/>
                <a:gd name="T39" fmla="*/ 121 h 172"/>
                <a:gd name="T40" fmla="*/ 32 w 269"/>
                <a:gd name="T41" fmla="*/ 47 h 172"/>
                <a:gd name="T42" fmla="*/ 87 w 269"/>
                <a:gd name="T43" fmla="*/ 1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9" h="172">
                  <a:moveTo>
                    <a:pt x="87" y="10"/>
                  </a:moveTo>
                  <a:cubicBezTo>
                    <a:pt x="100" y="0"/>
                    <a:pt x="117" y="1"/>
                    <a:pt x="133" y="1"/>
                  </a:cubicBezTo>
                  <a:cubicBezTo>
                    <a:pt x="133" y="8"/>
                    <a:pt x="134" y="14"/>
                    <a:pt x="135" y="20"/>
                  </a:cubicBezTo>
                  <a:cubicBezTo>
                    <a:pt x="137" y="37"/>
                    <a:pt x="158" y="35"/>
                    <a:pt x="171" y="34"/>
                  </a:cubicBezTo>
                  <a:cubicBezTo>
                    <a:pt x="178" y="24"/>
                    <a:pt x="185" y="14"/>
                    <a:pt x="193" y="4"/>
                  </a:cubicBezTo>
                  <a:cubicBezTo>
                    <a:pt x="212" y="0"/>
                    <a:pt x="231" y="9"/>
                    <a:pt x="251" y="9"/>
                  </a:cubicBezTo>
                  <a:cubicBezTo>
                    <a:pt x="257" y="10"/>
                    <a:pt x="264" y="8"/>
                    <a:pt x="269" y="13"/>
                  </a:cubicBezTo>
                  <a:cubicBezTo>
                    <a:pt x="268" y="16"/>
                    <a:pt x="267" y="22"/>
                    <a:pt x="266" y="25"/>
                  </a:cubicBezTo>
                  <a:cubicBezTo>
                    <a:pt x="246" y="23"/>
                    <a:pt x="233" y="40"/>
                    <a:pt x="216" y="47"/>
                  </a:cubicBezTo>
                  <a:cubicBezTo>
                    <a:pt x="209" y="50"/>
                    <a:pt x="208" y="58"/>
                    <a:pt x="205" y="64"/>
                  </a:cubicBezTo>
                  <a:cubicBezTo>
                    <a:pt x="203" y="68"/>
                    <a:pt x="200" y="71"/>
                    <a:pt x="197" y="74"/>
                  </a:cubicBezTo>
                  <a:cubicBezTo>
                    <a:pt x="195" y="73"/>
                    <a:pt x="189" y="71"/>
                    <a:pt x="186" y="70"/>
                  </a:cubicBezTo>
                  <a:cubicBezTo>
                    <a:pt x="184" y="77"/>
                    <a:pt x="183" y="85"/>
                    <a:pt x="180" y="92"/>
                  </a:cubicBezTo>
                  <a:cubicBezTo>
                    <a:pt x="175" y="100"/>
                    <a:pt x="168" y="107"/>
                    <a:pt x="164" y="115"/>
                  </a:cubicBezTo>
                  <a:cubicBezTo>
                    <a:pt x="161" y="125"/>
                    <a:pt x="159" y="134"/>
                    <a:pt x="156" y="143"/>
                  </a:cubicBezTo>
                  <a:cubicBezTo>
                    <a:pt x="155" y="144"/>
                    <a:pt x="153" y="147"/>
                    <a:pt x="152" y="148"/>
                  </a:cubicBezTo>
                  <a:cubicBezTo>
                    <a:pt x="143" y="152"/>
                    <a:pt x="137" y="158"/>
                    <a:pt x="130" y="164"/>
                  </a:cubicBezTo>
                  <a:cubicBezTo>
                    <a:pt x="116" y="160"/>
                    <a:pt x="102" y="165"/>
                    <a:pt x="88" y="168"/>
                  </a:cubicBezTo>
                  <a:cubicBezTo>
                    <a:pt x="59" y="172"/>
                    <a:pt x="26" y="172"/>
                    <a:pt x="1" y="155"/>
                  </a:cubicBezTo>
                  <a:cubicBezTo>
                    <a:pt x="0" y="142"/>
                    <a:pt x="11" y="132"/>
                    <a:pt x="14" y="121"/>
                  </a:cubicBezTo>
                  <a:cubicBezTo>
                    <a:pt x="26" y="98"/>
                    <a:pt x="14" y="68"/>
                    <a:pt x="32" y="47"/>
                  </a:cubicBezTo>
                  <a:cubicBezTo>
                    <a:pt x="48" y="32"/>
                    <a:pt x="68" y="22"/>
                    <a:pt x="87" y="1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Freeform 250"/>
            <p:cNvSpPr/>
            <p:nvPr/>
          </p:nvSpPr>
          <p:spPr bwMode="auto">
            <a:xfrm>
              <a:off x="7686158" y="4112000"/>
              <a:ext cx="538482" cy="577307"/>
            </a:xfrm>
            <a:custGeom>
              <a:avLst/>
              <a:gdLst>
                <a:gd name="T0" fmla="*/ 151338 w 153"/>
                <a:gd name="T1" fmla="*/ 102266 h 175"/>
                <a:gd name="T2" fmla="*/ 235806 w 153"/>
                <a:gd name="T3" fmla="*/ 0 h 175"/>
                <a:gd name="T4" fmla="*/ 260442 w 153"/>
                <a:gd name="T5" fmla="*/ 19793 h 175"/>
                <a:gd name="T6" fmla="*/ 313235 w 153"/>
                <a:gd name="T7" fmla="*/ 36288 h 175"/>
                <a:gd name="T8" fmla="*/ 281559 w 153"/>
                <a:gd name="T9" fmla="*/ 105565 h 175"/>
                <a:gd name="T10" fmla="*/ 334352 w 153"/>
                <a:gd name="T11" fmla="*/ 112163 h 175"/>
                <a:gd name="T12" fmla="*/ 439936 w 153"/>
                <a:gd name="T13" fmla="*/ 95668 h 175"/>
                <a:gd name="T14" fmla="*/ 513846 w 153"/>
                <a:gd name="T15" fmla="*/ 138554 h 175"/>
                <a:gd name="T16" fmla="*/ 464573 w 153"/>
                <a:gd name="T17" fmla="*/ 197934 h 175"/>
                <a:gd name="T18" fmla="*/ 538482 w 153"/>
                <a:gd name="T19" fmla="*/ 197934 h 175"/>
                <a:gd name="T20" fmla="*/ 485690 w 153"/>
                <a:gd name="T21" fmla="*/ 247417 h 175"/>
                <a:gd name="T22" fmla="*/ 499768 w 153"/>
                <a:gd name="T23" fmla="*/ 296901 h 175"/>
                <a:gd name="T24" fmla="*/ 468092 w 153"/>
                <a:gd name="T25" fmla="*/ 343085 h 175"/>
                <a:gd name="T26" fmla="*/ 492729 w 153"/>
                <a:gd name="T27" fmla="*/ 366178 h 175"/>
                <a:gd name="T28" fmla="*/ 457534 w 153"/>
                <a:gd name="T29" fmla="*/ 369476 h 175"/>
                <a:gd name="T30" fmla="*/ 443456 w 153"/>
                <a:gd name="T31" fmla="*/ 369476 h 175"/>
                <a:gd name="T32" fmla="*/ 369546 w 153"/>
                <a:gd name="T33" fmla="*/ 504731 h 175"/>
                <a:gd name="T34" fmla="*/ 292118 w 153"/>
                <a:gd name="T35" fmla="*/ 570709 h 175"/>
                <a:gd name="T36" fmla="*/ 253403 w 153"/>
                <a:gd name="T37" fmla="*/ 531122 h 175"/>
                <a:gd name="T38" fmla="*/ 200611 w 153"/>
                <a:gd name="T39" fmla="*/ 577307 h 175"/>
                <a:gd name="T40" fmla="*/ 87987 w 153"/>
                <a:gd name="T41" fmla="*/ 422259 h 175"/>
                <a:gd name="T42" fmla="*/ 31675 w 153"/>
                <a:gd name="T43" fmla="*/ 280406 h 175"/>
                <a:gd name="T44" fmla="*/ 151338 w 153"/>
                <a:gd name="T45" fmla="*/ 102266 h 17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175"/>
                <a:gd name="T71" fmla="*/ 153 w 153"/>
                <a:gd name="T72" fmla="*/ 175 h 17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175">
                  <a:moveTo>
                    <a:pt x="43" y="31"/>
                  </a:moveTo>
                  <a:cubicBezTo>
                    <a:pt x="50" y="20"/>
                    <a:pt x="51" y="2"/>
                    <a:pt x="67" y="0"/>
                  </a:cubicBezTo>
                  <a:cubicBezTo>
                    <a:pt x="69" y="1"/>
                    <a:pt x="72" y="4"/>
                    <a:pt x="74" y="6"/>
                  </a:cubicBezTo>
                  <a:cubicBezTo>
                    <a:pt x="79" y="8"/>
                    <a:pt x="84" y="9"/>
                    <a:pt x="89" y="11"/>
                  </a:cubicBezTo>
                  <a:cubicBezTo>
                    <a:pt x="86" y="18"/>
                    <a:pt x="83" y="25"/>
                    <a:pt x="80" y="32"/>
                  </a:cubicBezTo>
                  <a:cubicBezTo>
                    <a:pt x="85" y="32"/>
                    <a:pt x="90" y="33"/>
                    <a:pt x="95" y="34"/>
                  </a:cubicBezTo>
                  <a:cubicBezTo>
                    <a:pt x="105" y="36"/>
                    <a:pt x="116" y="33"/>
                    <a:pt x="125" y="29"/>
                  </a:cubicBezTo>
                  <a:cubicBezTo>
                    <a:pt x="132" y="34"/>
                    <a:pt x="139" y="39"/>
                    <a:pt x="146" y="42"/>
                  </a:cubicBezTo>
                  <a:cubicBezTo>
                    <a:pt x="142" y="48"/>
                    <a:pt x="137" y="54"/>
                    <a:pt x="132" y="60"/>
                  </a:cubicBezTo>
                  <a:cubicBezTo>
                    <a:pt x="139" y="60"/>
                    <a:pt x="146" y="60"/>
                    <a:pt x="153" y="60"/>
                  </a:cubicBezTo>
                  <a:cubicBezTo>
                    <a:pt x="148" y="65"/>
                    <a:pt x="141" y="68"/>
                    <a:pt x="138" y="75"/>
                  </a:cubicBezTo>
                  <a:cubicBezTo>
                    <a:pt x="139" y="80"/>
                    <a:pt x="141" y="85"/>
                    <a:pt x="142" y="90"/>
                  </a:cubicBezTo>
                  <a:cubicBezTo>
                    <a:pt x="139" y="94"/>
                    <a:pt x="133" y="97"/>
                    <a:pt x="133" y="104"/>
                  </a:cubicBezTo>
                  <a:cubicBezTo>
                    <a:pt x="134" y="106"/>
                    <a:pt x="138" y="109"/>
                    <a:pt x="140" y="111"/>
                  </a:cubicBezTo>
                  <a:cubicBezTo>
                    <a:pt x="137" y="111"/>
                    <a:pt x="132" y="112"/>
                    <a:pt x="130" y="112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16" y="124"/>
                    <a:pt x="112" y="139"/>
                    <a:pt x="105" y="153"/>
                  </a:cubicBezTo>
                  <a:cubicBezTo>
                    <a:pt x="99" y="161"/>
                    <a:pt x="91" y="167"/>
                    <a:pt x="83" y="173"/>
                  </a:cubicBezTo>
                  <a:cubicBezTo>
                    <a:pt x="79" y="169"/>
                    <a:pt x="76" y="165"/>
                    <a:pt x="72" y="161"/>
                  </a:cubicBezTo>
                  <a:cubicBezTo>
                    <a:pt x="67" y="166"/>
                    <a:pt x="62" y="170"/>
                    <a:pt x="57" y="175"/>
                  </a:cubicBezTo>
                  <a:cubicBezTo>
                    <a:pt x="43" y="161"/>
                    <a:pt x="41" y="140"/>
                    <a:pt x="25" y="128"/>
                  </a:cubicBezTo>
                  <a:cubicBezTo>
                    <a:pt x="21" y="113"/>
                    <a:pt x="0" y="102"/>
                    <a:pt x="9" y="85"/>
                  </a:cubicBezTo>
                  <a:cubicBezTo>
                    <a:pt x="19" y="66"/>
                    <a:pt x="32" y="49"/>
                    <a:pt x="43" y="31"/>
                  </a:cubicBezTo>
                  <a:close/>
                </a:path>
              </a:pathLst>
            </a:custGeom>
            <a:solidFill>
              <a:srgbClr val="90C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13" name="Freeform 251"/>
            <p:cNvSpPr/>
            <p:nvPr/>
          </p:nvSpPr>
          <p:spPr bwMode="auto">
            <a:xfrm>
              <a:off x="5686584" y="4468403"/>
              <a:ext cx="815938" cy="704890"/>
            </a:xfrm>
            <a:custGeom>
              <a:avLst/>
              <a:gdLst>
                <a:gd name="T0" fmla="*/ 161 w 232"/>
                <a:gd name="T1" fmla="*/ 1 h 214"/>
                <a:gd name="T2" fmla="*/ 201 w 232"/>
                <a:gd name="T3" fmla="*/ 32 h 214"/>
                <a:gd name="T4" fmla="*/ 206 w 232"/>
                <a:gd name="T5" fmla="*/ 38 h 214"/>
                <a:gd name="T6" fmla="*/ 210 w 232"/>
                <a:gd name="T7" fmla="*/ 49 h 214"/>
                <a:gd name="T8" fmla="*/ 223 w 232"/>
                <a:gd name="T9" fmla="*/ 52 h 214"/>
                <a:gd name="T10" fmla="*/ 228 w 232"/>
                <a:gd name="T11" fmla="*/ 75 h 214"/>
                <a:gd name="T12" fmla="*/ 208 w 232"/>
                <a:gd name="T13" fmla="*/ 104 h 214"/>
                <a:gd name="T14" fmla="*/ 221 w 232"/>
                <a:gd name="T15" fmla="*/ 110 h 214"/>
                <a:gd name="T16" fmla="*/ 230 w 232"/>
                <a:gd name="T17" fmla="*/ 150 h 214"/>
                <a:gd name="T18" fmla="*/ 203 w 232"/>
                <a:gd name="T19" fmla="*/ 174 h 214"/>
                <a:gd name="T20" fmla="*/ 200 w 232"/>
                <a:gd name="T21" fmla="*/ 177 h 214"/>
                <a:gd name="T22" fmla="*/ 184 w 232"/>
                <a:gd name="T23" fmla="*/ 179 h 214"/>
                <a:gd name="T24" fmla="*/ 180 w 232"/>
                <a:gd name="T25" fmla="*/ 187 h 214"/>
                <a:gd name="T26" fmla="*/ 136 w 232"/>
                <a:gd name="T27" fmla="*/ 171 h 214"/>
                <a:gd name="T28" fmla="*/ 139 w 232"/>
                <a:gd name="T29" fmla="*/ 210 h 214"/>
                <a:gd name="T30" fmla="*/ 70 w 232"/>
                <a:gd name="T31" fmla="*/ 190 h 214"/>
                <a:gd name="T32" fmla="*/ 38 w 232"/>
                <a:gd name="T33" fmla="*/ 203 h 214"/>
                <a:gd name="T34" fmla="*/ 31 w 232"/>
                <a:gd name="T35" fmla="*/ 174 h 214"/>
                <a:gd name="T36" fmla="*/ 29 w 232"/>
                <a:gd name="T37" fmla="*/ 129 h 214"/>
                <a:gd name="T38" fmla="*/ 1 w 232"/>
                <a:gd name="T39" fmla="*/ 123 h 214"/>
                <a:gd name="T40" fmla="*/ 0 w 232"/>
                <a:gd name="T41" fmla="*/ 89 h 214"/>
                <a:gd name="T42" fmla="*/ 6 w 232"/>
                <a:gd name="T43" fmla="*/ 86 h 214"/>
                <a:gd name="T44" fmla="*/ 52 w 232"/>
                <a:gd name="T45" fmla="*/ 89 h 214"/>
                <a:gd name="T46" fmla="*/ 70 w 232"/>
                <a:gd name="T47" fmla="*/ 71 h 214"/>
                <a:gd name="T48" fmla="*/ 104 w 232"/>
                <a:gd name="T49" fmla="*/ 61 h 214"/>
                <a:gd name="T50" fmla="*/ 83 w 232"/>
                <a:gd name="T51" fmla="*/ 28 h 214"/>
                <a:gd name="T52" fmla="*/ 118 w 232"/>
                <a:gd name="T53" fmla="*/ 29 h 214"/>
                <a:gd name="T54" fmla="*/ 126 w 232"/>
                <a:gd name="T55" fmla="*/ 35 h 214"/>
                <a:gd name="T56" fmla="*/ 131 w 232"/>
                <a:gd name="T57" fmla="*/ 18 h 214"/>
                <a:gd name="T58" fmla="*/ 133 w 232"/>
                <a:gd name="T59" fmla="*/ 15 h 214"/>
                <a:gd name="T60" fmla="*/ 146 w 232"/>
                <a:gd name="T61" fmla="*/ 18 h 214"/>
                <a:gd name="T62" fmla="*/ 161 w 232"/>
                <a:gd name="T63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214">
                  <a:moveTo>
                    <a:pt x="161" y="1"/>
                  </a:moveTo>
                  <a:cubicBezTo>
                    <a:pt x="180" y="0"/>
                    <a:pt x="187" y="22"/>
                    <a:pt x="201" y="32"/>
                  </a:cubicBezTo>
                  <a:cubicBezTo>
                    <a:pt x="203" y="34"/>
                    <a:pt x="204" y="36"/>
                    <a:pt x="206" y="38"/>
                  </a:cubicBezTo>
                  <a:cubicBezTo>
                    <a:pt x="207" y="41"/>
                    <a:pt x="209" y="46"/>
                    <a:pt x="210" y="49"/>
                  </a:cubicBezTo>
                  <a:cubicBezTo>
                    <a:pt x="214" y="50"/>
                    <a:pt x="218" y="51"/>
                    <a:pt x="223" y="52"/>
                  </a:cubicBezTo>
                  <a:cubicBezTo>
                    <a:pt x="225" y="60"/>
                    <a:pt x="227" y="67"/>
                    <a:pt x="228" y="75"/>
                  </a:cubicBezTo>
                  <a:cubicBezTo>
                    <a:pt x="223" y="86"/>
                    <a:pt x="209" y="92"/>
                    <a:pt x="208" y="104"/>
                  </a:cubicBezTo>
                  <a:cubicBezTo>
                    <a:pt x="212" y="106"/>
                    <a:pt x="216" y="108"/>
                    <a:pt x="221" y="110"/>
                  </a:cubicBezTo>
                  <a:cubicBezTo>
                    <a:pt x="226" y="123"/>
                    <a:pt x="232" y="136"/>
                    <a:pt x="230" y="150"/>
                  </a:cubicBezTo>
                  <a:cubicBezTo>
                    <a:pt x="221" y="158"/>
                    <a:pt x="209" y="162"/>
                    <a:pt x="203" y="174"/>
                  </a:cubicBezTo>
                  <a:cubicBezTo>
                    <a:pt x="202" y="174"/>
                    <a:pt x="201" y="176"/>
                    <a:pt x="200" y="177"/>
                  </a:cubicBezTo>
                  <a:cubicBezTo>
                    <a:pt x="196" y="171"/>
                    <a:pt x="186" y="170"/>
                    <a:pt x="184" y="179"/>
                  </a:cubicBezTo>
                  <a:cubicBezTo>
                    <a:pt x="183" y="181"/>
                    <a:pt x="181" y="185"/>
                    <a:pt x="180" y="187"/>
                  </a:cubicBezTo>
                  <a:cubicBezTo>
                    <a:pt x="166" y="181"/>
                    <a:pt x="152" y="174"/>
                    <a:pt x="136" y="171"/>
                  </a:cubicBezTo>
                  <a:cubicBezTo>
                    <a:pt x="133" y="184"/>
                    <a:pt x="136" y="197"/>
                    <a:pt x="139" y="210"/>
                  </a:cubicBezTo>
                  <a:cubicBezTo>
                    <a:pt x="113" y="214"/>
                    <a:pt x="95" y="191"/>
                    <a:pt x="70" y="190"/>
                  </a:cubicBezTo>
                  <a:cubicBezTo>
                    <a:pt x="57" y="187"/>
                    <a:pt x="48" y="198"/>
                    <a:pt x="38" y="203"/>
                  </a:cubicBezTo>
                  <a:cubicBezTo>
                    <a:pt x="37" y="193"/>
                    <a:pt x="35" y="183"/>
                    <a:pt x="31" y="174"/>
                  </a:cubicBezTo>
                  <a:cubicBezTo>
                    <a:pt x="27" y="159"/>
                    <a:pt x="29" y="144"/>
                    <a:pt x="29" y="129"/>
                  </a:cubicBezTo>
                  <a:cubicBezTo>
                    <a:pt x="20" y="127"/>
                    <a:pt x="11" y="125"/>
                    <a:pt x="1" y="123"/>
                  </a:cubicBezTo>
                  <a:cubicBezTo>
                    <a:pt x="1" y="112"/>
                    <a:pt x="1" y="100"/>
                    <a:pt x="0" y="89"/>
                  </a:cubicBezTo>
                  <a:cubicBezTo>
                    <a:pt x="2" y="88"/>
                    <a:pt x="5" y="87"/>
                    <a:pt x="6" y="86"/>
                  </a:cubicBezTo>
                  <a:cubicBezTo>
                    <a:pt x="22" y="86"/>
                    <a:pt x="37" y="91"/>
                    <a:pt x="52" y="89"/>
                  </a:cubicBezTo>
                  <a:cubicBezTo>
                    <a:pt x="62" y="88"/>
                    <a:pt x="65" y="79"/>
                    <a:pt x="70" y="71"/>
                  </a:cubicBezTo>
                  <a:cubicBezTo>
                    <a:pt x="82" y="71"/>
                    <a:pt x="96" y="72"/>
                    <a:pt x="104" y="61"/>
                  </a:cubicBezTo>
                  <a:cubicBezTo>
                    <a:pt x="93" y="53"/>
                    <a:pt x="80" y="43"/>
                    <a:pt x="83" y="28"/>
                  </a:cubicBezTo>
                  <a:cubicBezTo>
                    <a:pt x="94" y="29"/>
                    <a:pt x="106" y="29"/>
                    <a:pt x="118" y="29"/>
                  </a:cubicBezTo>
                  <a:cubicBezTo>
                    <a:pt x="120" y="31"/>
                    <a:pt x="124" y="34"/>
                    <a:pt x="126" y="35"/>
                  </a:cubicBezTo>
                  <a:cubicBezTo>
                    <a:pt x="128" y="29"/>
                    <a:pt x="129" y="24"/>
                    <a:pt x="131" y="18"/>
                  </a:cubicBezTo>
                  <a:cubicBezTo>
                    <a:pt x="131" y="18"/>
                    <a:pt x="133" y="16"/>
                    <a:pt x="133" y="15"/>
                  </a:cubicBezTo>
                  <a:cubicBezTo>
                    <a:pt x="138" y="16"/>
                    <a:pt x="142" y="17"/>
                    <a:pt x="146" y="18"/>
                  </a:cubicBezTo>
                  <a:cubicBezTo>
                    <a:pt x="151" y="12"/>
                    <a:pt x="155" y="6"/>
                    <a:pt x="161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Freeform 252"/>
            <p:cNvSpPr/>
            <p:nvPr/>
          </p:nvSpPr>
          <p:spPr bwMode="auto">
            <a:xfrm>
              <a:off x="6577297" y="5019196"/>
              <a:ext cx="1037564" cy="800157"/>
            </a:xfrm>
            <a:custGeom>
              <a:avLst/>
              <a:gdLst>
                <a:gd name="T0" fmla="*/ 432611 w 295"/>
                <a:gd name="T1" fmla="*/ 95492 h 243"/>
                <a:gd name="T2" fmla="*/ 467783 w 295"/>
                <a:gd name="T3" fmla="*/ 0 h 243"/>
                <a:gd name="T4" fmla="*/ 608470 w 295"/>
                <a:gd name="T5" fmla="*/ 49392 h 243"/>
                <a:gd name="T6" fmla="*/ 682330 w 295"/>
                <a:gd name="T7" fmla="*/ 36221 h 243"/>
                <a:gd name="T8" fmla="*/ 633090 w 295"/>
                <a:gd name="T9" fmla="*/ 161349 h 243"/>
                <a:gd name="T10" fmla="*/ 875774 w 295"/>
                <a:gd name="T11" fmla="*/ 128420 h 243"/>
                <a:gd name="T12" fmla="*/ 903912 w 295"/>
                <a:gd name="T13" fmla="*/ 95492 h 243"/>
                <a:gd name="T14" fmla="*/ 1009427 w 295"/>
                <a:gd name="T15" fmla="*/ 144884 h 243"/>
                <a:gd name="T16" fmla="*/ 1002392 w 295"/>
                <a:gd name="T17" fmla="*/ 296354 h 243"/>
                <a:gd name="T18" fmla="*/ 991841 w 295"/>
                <a:gd name="T19" fmla="*/ 322697 h 243"/>
                <a:gd name="T20" fmla="*/ 928532 w 295"/>
                <a:gd name="T21" fmla="*/ 352333 h 243"/>
                <a:gd name="T22" fmla="*/ 875774 w 295"/>
                <a:gd name="T23" fmla="*/ 349040 h 243"/>
                <a:gd name="T24" fmla="*/ 851154 w 295"/>
                <a:gd name="T25" fmla="*/ 378675 h 243"/>
                <a:gd name="T26" fmla="*/ 794879 w 295"/>
                <a:gd name="T27" fmla="*/ 362211 h 243"/>
                <a:gd name="T28" fmla="*/ 759708 w 295"/>
                <a:gd name="T29" fmla="*/ 391846 h 243"/>
                <a:gd name="T30" fmla="*/ 717502 w 295"/>
                <a:gd name="T31" fmla="*/ 395139 h 243"/>
                <a:gd name="T32" fmla="*/ 671779 w 295"/>
                <a:gd name="T33" fmla="*/ 428068 h 243"/>
                <a:gd name="T34" fmla="*/ 654193 w 295"/>
                <a:gd name="T35" fmla="*/ 454410 h 243"/>
                <a:gd name="T36" fmla="*/ 548678 w 295"/>
                <a:gd name="T37" fmla="*/ 365504 h 243"/>
                <a:gd name="T38" fmla="*/ 552195 w 295"/>
                <a:gd name="T39" fmla="*/ 470874 h 243"/>
                <a:gd name="T40" fmla="*/ 467783 w 295"/>
                <a:gd name="T41" fmla="*/ 533438 h 243"/>
                <a:gd name="T42" fmla="*/ 288408 w 295"/>
                <a:gd name="T43" fmla="*/ 586123 h 243"/>
                <a:gd name="T44" fmla="*/ 84412 w 295"/>
                <a:gd name="T45" fmla="*/ 638809 h 243"/>
                <a:gd name="T46" fmla="*/ 73860 w 295"/>
                <a:gd name="T47" fmla="*/ 675030 h 243"/>
                <a:gd name="T48" fmla="*/ 52757 w 295"/>
                <a:gd name="T49" fmla="*/ 691494 h 243"/>
                <a:gd name="T50" fmla="*/ 77378 w 295"/>
                <a:gd name="T51" fmla="*/ 786986 h 243"/>
                <a:gd name="T52" fmla="*/ 52757 w 295"/>
                <a:gd name="T53" fmla="*/ 800157 h 243"/>
                <a:gd name="T54" fmla="*/ 17586 w 295"/>
                <a:gd name="T55" fmla="*/ 714544 h 243"/>
                <a:gd name="T56" fmla="*/ 0 w 295"/>
                <a:gd name="T57" fmla="*/ 586123 h 243"/>
                <a:gd name="T58" fmla="*/ 10551 w 295"/>
                <a:gd name="T59" fmla="*/ 579538 h 243"/>
                <a:gd name="T60" fmla="*/ 84412 w 295"/>
                <a:gd name="T61" fmla="*/ 563074 h 243"/>
                <a:gd name="T62" fmla="*/ 91446 w 295"/>
                <a:gd name="T63" fmla="*/ 507095 h 243"/>
                <a:gd name="T64" fmla="*/ 119584 w 295"/>
                <a:gd name="T65" fmla="*/ 493924 h 243"/>
                <a:gd name="T66" fmla="*/ 116066 w 295"/>
                <a:gd name="T67" fmla="*/ 457703 h 243"/>
                <a:gd name="T68" fmla="*/ 130135 w 295"/>
                <a:gd name="T69" fmla="*/ 454410 h 243"/>
                <a:gd name="T70" fmla="*/ 218064 w 295"/>
                <a:gd name="T71" fmla="*/ 421482 h 243"/>
                <a:gd name="T72" fmla="*/ 242684 w 295"/>
                <a:gd name="T73" fmla="*/ 325990 h 243"/>
                <a:gd name="T74" fmla="*/ 309511 w 295"/>
                <a:gd name="T75" fmla="*/ 210741 h 243"/>
                <a:gd name="T76" fmla="*/ 344682 w 295"/>
                <a:gd name="T77" fmla="*/ 65857 h 243"/>
                <a:gd name="T78" fmla="*/ 404474 w 295"/>
                <a:gd name="T79" fmla="*/ 69149 h 243"/>
                <a:gd name="T80" fmla="*/ 415026 w 295"/>
                <a:gd name="T81" fmla="*/ 79028 h 243"/>
                <a:gd name="T82" fmla="*/ 432611 w 295"/>
                <a:gd name="T83" fmla="*/ 95492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5"/>
                <a:gd name="T127" fmla="*/ 0 h 243"/>
                <a:gd name="T128" fmla="*/ 295 w 295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5" h="243">
                  <a:moveTo>
                    <a:pt x="123" y="29"/>
                  </a:moveTo>
                  <a:cubicBezTo>
                    <a:pt x="126" y="19"/>
                    <a:pt x="129" y="10"/>
                    <a:pt x="133" y="0"/>
                  </a:cubicBezTo>
                  <a:cubicBezTo>
                    <a:pt x="146" y="5"/>
                    <a:pt x="160" y="10"/>
                    <a:pt x="173" y="15"/>
                  </a:cubicBezTo>
                  <a:cubicBezTo>
                    <a:pt x="180" y="13"/>
                    <a:pt x="187" y="12"/>
                    <a:pt x="194" y="11"/>
                  </a:cubicBezTo>
                  <a:cubicBezTo>
                    <a:pt x="187" y="22"/>
                    <a:pt x="182" y="35"/>
                    <a:pt x="180" y="49"/>
                  </a:cubicBezTo>
                  <a:cubicBezTo>
                    <a:pt x="204" y="47"/>
                    <a:pt x="225" y="34"/>
                    <a:pt x="249" y="39"/>
                  </a:cubicBezTo>
                  <a:cubicBezTo>
                    <a:pt x="252" y="35"/>
                    <a:pt x="255" y="32"/>
                    <a:pt x="257" y="29"/>
                  </a:cubicBezTo>
                  <a:cubicBezTo>
                    <a:pt x="267" y="33"/>
                    <a:pt x="278" y="37"/>
                    <a:pt x="287" y="44"/>
                  </a:cubicBezTo>
                  <a:cubicBezTo>
                    <a:pt x="295" y="58"/>
                    <a:pt x="292" y="76"/>
                    <a:pt x="285" y="90"/>
                  </a:cubicBezTo>
                  <a:cubicBezTo>
                    <a:pt x="284" y="93"/>
                    <a:pt x="283" y="95"/>
                    <a:pt x="282" y="98"/>
                  </a:cubicBezTo>
                  <a:cubicBezTo>
                    <a:pt x="275" y="100"/>
                    <a:pt x="269" y="103"/>
                    <a:pt x="264" y="107"/>
                  </a:cubicBezTo>
                  <a:cubicBezTo>
                    <a:pt x="259" y="107"/>
                    <a:pt x="254" y="107"/>
                    <a:pt x="249" y="106"/>
                  </a:cubicBezTo>
                  <a:cubicBezTo>
                    <a:pt x="246" y="109"/>
                    <a:pt x="244" y="112"/>
                    <a:pt x="242" y="115"/>
                  </a:cubicBezTo>
                  <a:cubicBezTo>
                    <a:pt x="236" y="113"/>
                    <a:pt x="231" y="112"/>
                    <a:pt x="226" y="110"/>
                  </a:cubicBezTo>
                  <a:cubicBezTo>
                    <a:pt x="222" y="113"/>
                    <a:pt x="219" y="116"/>
                    <a:pt x="216" y="119"/>
                  </a:cubicBezTo>
                  <a:cubicBezTo>
                    <a:pt x="212" y="119"/>
                    <a:pt x="208" y="120"/>
                    <a:pt x="204" y="120"/>
                  </a:cubicBezTo>
                  <a:cubicBezTo>
                    <a:pt x="201" y="124"/>
                    <a:pt x="196" y="128"/>
                    <a:pt x="191" y="130"/>
                  </a:cubicBezTo>
                  <a:cubicBezTo>
                    <a:pt x="190" y="132"/>
                    <a:pt x="188" y="136"/>
                    <a:pt x="186" y="138"/>
                  </a:cubicBezTo>
                  <a:cubicBezTo>
                    <a:pt x="179" y="127"/>
                    <a:pt x="171" y="113"/>
                    <a:pt x="156" y="111"/>
                  </a:cubicBezTo>
                  <a:cubicBezTo>
                    <a:pt x="156" y="121"/>
                    <a:pt x="159" y="132"/>
                    <a:pt x="157" y="143"/>
                  </a:cubicBezTo>
                  <a:cubicBezTo>
                    <a:pt x="149" y="149"/>
                    <a:pt x="140" y="155"/>
                    <a:pt x="133" y="162"/>
                  </a:cubicBezTo>
                  <a:cubicBezTo>
                    <a:pt x="116" y="166"/>
                    <a:pt x="99" y="172"/>
                    <a:pt x="82" y="178"/>
                  </a:cubicBezTo>
                  <a:cubicBezTo>
                    <a:pt x="62" y="179"/>
                    <a:pt x="45" y="191"/>
                    <a:pt x="24" y="194"/>
                  </a:cubicBezTo>
                  <a:cubicBezTo>
                    <a:pt x="24" y="197"/>
                    <a:pt x="22" y="202"/>
                    <a:pt x="21" y="205"/>
                  </a:cubicBezTo>
                  <a:cubicBezTo>
                    <a:pt x="19" y="206"/>
                    <a:pt x="16" y="209"/>
                    <a:pt x="15" y="210"/>
                  </a:cubicBezTo>
                  <a:cubicBezTo>
                    <a:pt x="20" y="219"/>
                    <a:pt x="22" y="229"/>
                    <a:pt x="22" y="239"/>
                  </a:cubicBezTo>
                  <a:cubicBezTo>
                    <a:pt x="20" y="240"/>
                    <a:pt x="17" y="242"/>
                    <a:pt x="15" y="243"/>
                  </a:cubicBezTo>
                  <a:cubicBezTo>
                    <a:pt x="12" y="235"/>
                    <a:pt x="8" y="226"/>
                    <a:pt x="5" y="217"/>
                  </a:cubicBezTo>
                  <a:cubicBezTo>
                    <a:pt x="1" y="205"/>
                    <a:pt x="0" y="191"/>
                    <a:pt x="0" y="178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10" y="175"/>
                    <a:pt x="18" y="175"/>
                    <a:pt x="24" y="171"/>
                  </a:cubicBezTo>
                  <a:cubicBezTo>
                    <a:pt x="25" y="165"/>
                    <a:pt x="26" y="160"/>
                    <a:pt x="26" y="154"/>
                  </a:cubicBezTo>
                  <a:cubicBezTo>
                    <a:pt x="28" y="153"/>
                    <a:pt x="32" y="151"/>
                    <a:pt x="34" y="150"/>
                  </a:cubicBezTo>
                  <a:cubicBezTo>
                    <a:pt x="34" y="147"/>
                    <a:pt x="33" y="142"/>
                    <a:pt x="33" y="139"/>
                  </a:cubicBezTo>
                  <a:cubicBezTo>
                    <a:pt x="34" y="139"/>
                    <a:pt x="36" y="138"/>
                    <a:pt x="37" y="138"/>
                  </a:cubicBezTo>
                  <a:cubicBezTo>
                    <a:pt x="45" y="135"/>
                    <a:pt x="56" y="135"/>
                    <a:pt x="62" y="128"/>
                  </a:cubicBezTo>
                  <a:cubicBezTo>
                    <a:pt x="66" y="119"/>
                    <a:pt x="66" y="109"/>
                    <a:pt x="69" y="99"/>
                  </a:cubicBezTo>
                  <a:cubicBezTo>
                    <a:pt x="76" y="88"/>
                    <a:pt x="88" y="78"/>
                    <a:pt x="88" y="64"/>
                  </a:cubicBezTo>
                  <a:cubicBezTo>
                    <a:pt x="88" y="49"/>
                    <a:pt x="90" y="34"/>
                    <a:pt x="98" y="20"/>
                  </a:cubicBezTo>
                  <a:cubicBezTo>
                    <a:pt x="103" y="20"/>
                    <a:pt x="109" y="21"/>
                    <a:pt x="115" y="21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20" y="26"/>
                    <a:pt x="122" y="27"/>
                    <a:pt x="123" y="29"/>
                  </a:cubicBezTo>
                  <a:close/>
                </a:path>
              </a:pathLst>
            </a:custGeom>
            <a:solidFill>
              <a:srgbClr val="82B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15" name="Freeform 253"/>
            <p:cNvSpPr/>
            <p:nvPr/>
          </p:nvSpPr>
          <p:spPr bwMode="auto">
            <a:xfrm>
              <a:off x="5038914" y="739155"/>
              <a:ext cx="3097071" cy="2460764"/>
            </a:xfrm>
            <a:custGeom>
              <a:avLst/>
              <a:gdLst>
                <a:gd name="T0" fmla="*/ 741 w 880"/>
                <a:gd name="T1" fmla="*/ 0 h 746"/>
                <a:gd name="T2" fmla="*/ 759 w 880"/>
                <a:gd name="T3" fmla="*/ 48 h 746"/>
                <a:gd name="T4" fmla="*/ 772 w 880"/>
                <a:gd name="T5" fmla="*/ 37 h 746"/>
                <a:gd name="T6" fmla="*/ 781 w 880"/>
                <a:gd name="T7" fmla="*/ 65 h 746"/>
                <a:gd name="T8" fmla="*/ 849 w 880"/>
                <a:gd name="T9" fmla="*/ 70 h 746"/>
                <a:gd name="T10" fmla="*/ 880 w 880"/>
                <a:gd name="T11" fmla="*/ 79 h 746"/>
                <a:gd name="T12" fmla="*/ 869 w 880"/>
                <a:gd name="T13" fmla="*/ 147 h 746"/>
                <a:gd name="T14" fmla="*/ 853 w 880"/>
                <a:gd name="T15" fmla="*/ 190 h 746"/>
                <a:gd name="T16" fmla="*/ 818 w 880"/>
                <a:gd name="T17" fmla="*/ 236 h 746"/>
                <a:gd name="T18" fmla="*/ 830 w 880"/>
                <a:gd name="T19" fmla="*/ 286 h 746"/>
                <a:gd name="T20" fmla="*/ 829 w 880"/>
                <a:gd name="T21" fmla="*/ 304 h 746"/>
                <a:gd name="T22" fmla="*/ 795 w 880"/>
                <a:gd name="T23" fmla="*/ 321 h 746"/>
                <a:gd name="T24" fmla="*/ 823 w 880"/>
                <a:gd name="T25" fmla="*/ 398 h 746"/>
                <a:gd name="T26" fmla="*/ 863 w 880"/>
                <a:gd name="T27" fmla="*/ 435 h 746"/>
                <a:gd name="T28" fmla="*/ 835 w 880"/>
                <a:gd name="T29" fmla="*/ 457 h 746"/>
                <a:gd name="T30" fmla="*/ 813 w 880"/>
                <a:gd name="T31" fmla="*/ 475 h 746"/>
                <a:gd name="T32" fmla="*/ 730 w 880"/>
                <a:gd name="T33" fmla="*/ 498 h 746"/>
                <a:gd name="T34" fmla="*/ 713 w 880"/>
                <a:gd name="T35" fmla="*/ 548 h 746"/>
                <a:gd name="T36" fmla="*/ 683 w 880"/>
                <a:gd name="T37" fmla="*/ 493 h 746"/>
                <a:gd name="T38" fmla="*/ 647 w 880"/>
                <a:gd name="T39" fmla="*/ 526 h 746"/>
                <a:gd name="T40" fmla="*/ 598 w 880"/>
                <a:gd name="T41" fmla="*/ 543 h 746"/>
                <a:gd name="T42" fmla="*/ 567 w 880"/>
                <a:gd name="T43" fmla="*/ 533 h 746"/>
                <a:gd name="T44" fmla="*/ 564 w 880"/>
                <a:gd name="T45" fmla="*/ 599 h 746"/>
                <a:gd name="T46" fmla="*/ 505 w 880"/>
                <a:gd name="T47" fmla="*/ 625 h 746"/>
                <a:gd name="T48" fmla="*/ 447 w 880"/>
                <a:gd name="T49" fmla="*/ 658 h 746"/>
                <a:gd name="T50" fmla="*/ 408 w 880"/>
                <a:gd name="T51" fmla="*/ 681 h 746"/>
                <a:gd name="T52" fmla="*/ 390 w 880"/>
                <a:gd name="T53" fmla="*/ 719 h 746"/>
                <a:gd name="T54" fmla="*/ 312 w 880"/>
                <a:gd name="T55" fmla="*/ 710 h 746"/>
                <a:gd name="T56" fmla="*/ 312 w 880"/>
                <a:gd name="T57" fmla="*/ 656 h 746"/>
                <a:gd name="T58" fmla="*/ 266 w 880"/>
                <a:gd name="T59" fmla="*/ 732 h 746"/>
                <a:gd name="T60" fmla="*/ 194 w 880"/>
                <a:gd name="T61" fmla="*/ 724 h 746"/>
                <a:gd name="T62" fmla="*/ 212 w 880"/>
                <a:gd name="T63" fmla="*/ 688 h 746"/>
                <a:gd name="T64" fmla="*/ 172 w 880"/>
                <a:gd name="T65" fmla="*/ 661 h 746"/>
                <a:gd name="T66" fmla="*/ 145 w 880"/>
                <a:gd name="T67" fmla="*/ 674 h 746"/>
                <a:gd name="T68" fmla="*/ 116 w 880"/>
                <a:gd name="T69" fmla="*/ 672 h 746"/>
                <a:gd name="T70" fmla="*/ 106 w 880"/>
                <a:gd name="T71" fmla="*/ 652 h 746"/>
                <a:gd name="T72" fmla="*/ 89 w 880"/>
                <a:gd name="T73" fmla="*/ 638 h 746"/>
                <a:gd name="T74" fmla="*/ 70 w 880"/>
                <a:gd name="T75" fmla="*/ 616 h 746"/>
                <a:gd name="T76" fmla="*/ 59 w 880"/>
                <a:gd name="T77" fmla="*/ 578 h 746"/>
                <a:gd name="T78" fmla="*/ 27 w 880"/>
                <a:gd name="T79" fmla="*/ 591 h 746"/>
                <a:gd name="T80" fmla="*/ 0 w 880"/>
                <a:gd name="T81" fmla="*/ 493 h 746"/>
                <a:gd name="T82" fmla="*/ 122 w 880"/>
                <a:gd name="T83" fmla="*/ 507 h 746"/>
                <a:gd name="T84" fmla="*/ 204 w 880"/>
                <a:gd name="T85" fmla="*/ 549 h 746"/>
                <a:gd name="T86" fmla="*/ 240 w 880"/>
                <a:gd name="T87" fmla="*/ 552 h 746"/>
                <a:gd name="T88" fmla="*/ 294 w 880"/>
                <a:gd name="T89" fmla="*/ 541 h 746"/>
                <a:gd name="T90" fmla="*/ 399 w 880"/>
                <a:gd name="T91" fmla="*/ 525 h 746"/>
                <a:gd name="T92" fmla="*/ 470 w 880"/>
                <a:gd name="T93" fmla="*/ 476 h 746"/>
                <a:gd name="T94" fmla="*/ 479 w 880"/>
                <a:gd name="T95" fmla="*/ 426 h 746"/>
                <a:gd name="T96" fmla="*/ 546 w 880"/>
                <a:gd name="T97" fmla="*/ 407 h 746"/>
                <a:gd name="T98" fmla="*/ 617 w 880"/>
                <a:gd name="T99" fmla="*/ 363 h 746"/>
                <a:gd name="T100" fmla="*/ 663 w 880"/>
                <a:gd name="T101" fmla="*/ 315 h 746"/>
                <a:gd name="T102" fmla="*/ 734 w 880"/>
                <a:gd name="T103" fmla="*/ 286 h 746"/>
                <a:gd name="T104" fmla="*/ 643 w 880"/>
                <a:gd name="T105" fmla="*/ 249 h 746"/>
                <a:gd name="T106" fmla="*/ 604 w 880"/>
                <a:gd name="T107" fmla="*/ 253 h 746"/>
                <a:gd name="T108" fmla="*/ 648 w 880"/>
                <a:gd name="T109" fmla="*/ 175 h 746"/>
                <a:gd name="T110" fmla="*/ 702 w 880"/>
                <a:gd name="T111" fmla="*/ 110 h 746"/>
                <a:gd name="T112" fmla="*/ 727 w 880"/>
                <a:gd name="T113" fmla="*/ 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0" h="746">
                  <a:moveTo>
                    <a:pt x="709" y="19"/>
                  </a:moveTo>
                  <a:cubicBezTo>
                    <a:pt x="719" y="12"/>
                    <a:pt x="730" y="5"/>
                    <a:pt x="741" y="0"/>
                  </a:cubicBezTo>
                  <a:cubicBezTo>
                    <a:pt x="741" y="11"/>
                    <a:pt x="738" y="20"/>
                    <a:pt x="732" y="29"/>
                  </a:cubicBezTo>
                  <a:cubicBezTo>
                    <a:pt x="739" y="37"/>
                    <a:pt x="749" y="43"/>
                    <a:pt x="759" y="48"/>
                  </a:cubicBezTo>
                  <a:cubicBezTo>
                    <a:pt x="763" y="44"/>
                    <a:pt x="766" y="39"/>
                    <a:pt x="770" y="34"/>
                  </a:cubicBezTo>
                  <a:cubicBezTo>
                    <a:pt x="770" y="35"/>
                    <a:pt x="771" y="36"/>
                    <a:pt x="772" y="37"/>
                  </a:cubicBezTo>
                  <a:cubicBezTo>
                    <a:pt x="773" y="39"/>
                    <a:pt x="775" y="42"/>
                    <a:pt x="776" y="44"/>
                  </a:cubicBezTo>
                  <a:cubicBezTo>
                    <a:pt x="777" y="51"/>
                    <a:pt x="777" y="58"/>
                    <a:pt x="781" y="65"/>
                  </a:cubicBezTo>
                  <a:cubicBezTo>
                    <a:pt x="786" y="70"/>
                    <a:pt x="791" y="75"/>
                    <a:pt x="797" y="80"/>
                  </a:cubicBezTo>
                  <a:cubicBezTo>
                    <a:pt x="814" y="85"/>
                    <a:pt x="833" y="79"/>
                    <a:pt x="849" y="70"/>
                  </a:cubicBezTo>
                  <a:cubicBezTo>
                    <a:pt x="852" y="66"/>
                    <a:pt x="855" y="62"/>
                    <a:pt x="859" y="58"/>
                  </a:cubicBezTo>
                  <a:cubicBezTo>
                    <a:pt x="866" y="65"/>
                    <a:pt x="873" y="72"/>
                    <a:pt x="880" y="79"/>
                  </a:cubicBezTo>
                  <a:cubicBezTo>
                    <a:pt x="876" y="101"/>
                    <a:pt x="856" y="120"/>
                    <a:pt x="864" y="144"/>
                  </a:cubicBezTo>
                  <a:cubicBezTo>
                    <a:pt x="865" y="145"/>
                    <a:pt x="868" y="146"/>
                    <a:pt x="869" y="147"/>
                  </a:cubicBezTo>
                  <a:cubicBezTo>
                    <a:pt x="868" y="156"/>
                    <a:pt x="867" y="165"/>
                    <a:pt x="866" y="174"/>
                  </a:cubicBezTo>
                  <a:cubicBezTo>
                    <a:pt x="862" y="180"/>
                    <a:pt x="857" y="185"/>
                    <a:pt x="853" y="190"/>
                  </a:cubicBezTo>
                  <a:cubicBezTo>
                    <a:pt x="843" y="201"/>
                    <a:pt x="836" y="214"/>
                    <a:pt x="829" y="227"/>
                  </a:cubicBezTo>
                  <a:cubicBezTo>
                    <a:pt x="825" y="230"/>
                    <a:pt x="822" y="233"/>
                    <a:pt x="818" y="236"/>
                  </a:cubicBezTo>
                  <a:cubicBezTo>
                    <a:pt x="812" y="243"/>
                    <a:pt x="800" y="250"/>
                    <a:pt x="803" y="261"/>
                  </a:cubicBezTo>
                  <a:cubicBezTo>
                    <a:pt x="809" y="273"/>
                    <a:pt x="820" y="279"/>
                    <a:pt x="830" y="286"/>
                  </a:cubicBezTo>
                  <a:cubicBezTo>
                    <a:pt x="828" y="290"/>
                    <a:pt x="827" y="293"/>
                    <a:pt x="825" y="297"/>
                  </a:cubicBezTo>
                  <a:cubicBezTo>
                    <a:pt x="826" y="299"/>
                    <a:pt x="827" y="302"/>
                    <a:pt x="829" y="304"/>
                  </a:cubicBezTo>
                  <a:cubicBezTo>
                    <a:pt x="826" y="311"/>
                    <a:pt x="823" y="318"/>
                    <a:pt x="819" y="325"/>
                  </a:cubicBezTo>
                  <a:cubicBezTo>
                    <a:pt x="811" y="324"/>
                    <a:pt x="803" y="322"/>
                    <a:pt x="795" y="321"/>
                  </a:cubicBezTo>
                  <a:cubicBezTo>
                    <a:pt x="790" y="333"/>
                    <a:pt x="802" y="343"/>
                    <a:pt x="803" y="354"/>
                  </a:cubicBezTo>
                  <a:cubicBezTo>
                    <a:pt x="805" y="370"/>
                    <a:pt x="807" y="390"/>
                    <a:pt x="823" y="398"/>
                  </a:cubicBezTo>
                  <a:cubicBezTo>
                    <a:pt x="832" y="399"/>
                    <a:pt x="840" y="393"/>
                    <a:pt x="848" y="389"/>
                  </a:cubicBezTo>
                  <a:cubicBezTo>
                    <a:pt x="859" y="402"/>
                    <a:pt x="858" y="419"/>
                    <a:pt x="863" y="435"/>
                  </a:cubicBezTo>
                  <a:cubicBezTo>
                    <a:pt x="861" y="443"/>
                    <a:pt x="860" y="452"/>
                    <a:pt x="854" y="459"/>
                  </a:cubicBezTo>
                  <a:cubicBezTo>
                    <a:pt x="848" y="459"/>
                    <a:pt x="841" y="458"/>
                    <a:pt x="835" y="457"/>
                  </a:cubicBezTo>
                  <a:cubicBezTo>
                    <a:pt x="833" y="459"/>
                    <a:pt x="831" y="462"/>
                    <a:pt x="829" y="464"/>
                  </a:cubicBezTo>
                  <a:cubicBezTo>
                    <a:pt x="824" y="468"/>
                    <a:pt x="818" y="471"/>
                    <a:pt x="813" y="475"/>
                  </a:cubicBezTo>
                  <a:cubicBezTo>
                    <a:pt x="795" y="485"/>
                    <a:pt x="779" y="498"/>
                    <a:pt x="766" y="513"/>
                  </a:cubicBezTo>
                  <a:cubicBezTo>
                    <a:pt x="758" y="503"/>
                    <a:pt x="743" y="486"/>
                    <a:pt x="730" y="498"/>
                  </a:cubicBezTo>
                  <a:cubicBezTo>
                    <a:pt x="725" y="513"/>
                    <a:pt x="730" y="530"/>
                    <a:pt x="736" y="545"/>
                  </a:cubicBezTo>
                  <a:cubicBezTo>
                    <a:pt x="728" y="546"/>
                    <a:pt x="721" y="547"/>
                    <a:pt x="713" y="548"/>
                  </a:cubicBezTo>
                  <a:cubicBezTo>
                    <a:pt x="709" y="541"/>
                    <a:pt x="705" y="534"/>
                    <a:pt x="705" y="526"/>
                  </a:cubicBezTo>
                  <a:cubicBezTo>
                    <a:pt x="705" y="512"/>
                    <a:pt x="696" y="499"/>
                    <a:pt x="683" y="493"/>
                  </a:cubicBezTo>
                  <a:cubicBezTo>
                    <a:pt x="673" y="493"/>
                    <a:pt x="663" y="496"/>
                    <a:pt x="654" y="502"/>
                  </a:cubicBezTo>
                  <a:cubicBezTo>
                    <a:pt x="648" y="508"/>
                    <a:pt x="649" y="518"/>
                    <a:pt x="647" y="526"/>
                  </a:cubicBezTo>
                  <a:cubicBezTo>
                    <a:pt x="638" y="526"/>
                    <a:pt x="630" y="526"/>
                    <a:pt x="621" y="527"/>
                  </a:cubicBezTo>
                  <a:cubicBezTo>
                    <a:pt x="615" y="534"/>
                    <a:pt x="607" y="539"/>
                    <a:pt x="598" y="543"/>
                  </a:cubicBezTo>
                  <a:cubicBezTo>
                    <a:pt x="594" y="536"/>
                    <a:pt x="592" y="528"/>
                    <a:pt x="587" y="522"/>
                  </a:cubicBezTo>
                  <a:cubicBezTo>
                    <a:pt x="578" y="518"/>
                    <a:pt x="572" y="527"/>
                    <a:pt x="567" y="533"/>
                  </a:cubicBezTo>
                  <a:cubicBezTo>
                    <a:pt x="561" y="542"/>
                    <a:pt x="556" y="552"/>
                    <a:pt x="553" y="562"/>
                  </a:cubicBezTo>
                  <a:cubicBezTo>
                    <a:pt x="550" y="575"/>
                    <a:pt x="558" y="587"/>
                    <a:pt x="564" y="599"/>
                  </a:cubicBezTo>
                  <a:cubicBezTo>
                    <a:pt x="546" y="606"/>
                    <a:pt x="527" y="612"/>
                    <a:pt x="509" y="619"/>
                  </a:cubicBezTo>
                  <a:cubicBezTo>
                    <a:pt x="508" y="621"/>
                    <a:pt x="506" y="624"/>
                    <a:pt x="505" y="625"/>
                  </a:cubicBezTo>
                  <a:cubicBezTo>
                    <a:pt x="501" y="630"/>
                    <a:pt x="498" y="636"/>
                    <a:pt x="494" y="641"/>
                  </a:cubicBezTo>
                  <a:cubicBezTo>
                    <a:pt x="477" y="644"/>
                    <a:pt x="459" y="645"/>
                    <a:pt x="447" y="658"/>
                  </a:cubicBezTo>
                  <a:cubicBezTo>
                    <a:pt x="443" y="656"/>
                    <a:pt x="439" y="653"/>
                    <a:pt x="435" y="651"/>
                  </a:cubicBezTo>
                  <a:cubicBezTo>
                    <a:pt x="430" y="664"/>
                    <a:pt x="421" y="674"/>
                    <a:pt x="408" y="681"/>
                  </a:cubicBezTo>
                  <a:cubicBezTo>
                    <a:pt x="407" y="684"/>
                    <a:pt x="405" y="686"/>
                    <a:pt x="404" y="689"/>
                  </a:cubicBezTo>
                  <a:cubicBezTo>
                    <a:pt x="394" y="696"/>
                    <a:pt x="387" y="706"/>
                    <a:pt x="390" y="719"/>
                  </a:cubicBezTo>
                  <a:cubicBezTo>
                    <a:pt x="385" y="725"/>
                    <a:pt x="380" y="732"/>
                    <a:pt x="376" y="739"/>
                  </a:cubicBezTo>
                  <a:cubicBezTo>
                    <a:pt x="351" y="738"/>
                    <a:pt x="336" y="714"/>
                    <a:pt x="312" y="710"/>
                  </a:cubicBezTo>
                  <a:cubicBezTo>
                    <a:pt x="320" y="698"/>
                    <a:pt x="326" y="685"/>
                    <a:pt x="328" y="671"/>
                  </a:cubicBezTo>
                  <a:cubicBezTo>
                    <a:pt x="323" y="666"/>
                    <a:pt x="317" y="661"/>
                    <a:pt x="312" y="656"/>
                  </a:cubicBezTo>
                  <a:cubicBezTo>
                    <a:pt x="301" y="662"/>
                    <a:pt x="288" y="665"/>
                    <a:pt x="282" y="677"/>
                  </a:cubicBezTo>
                  <a:cubicBezTo>
                    <a:pt x="274" y="694"/>
                    <a:pt x="270" y="713"/>
                    <a:pt x="266" y="732"/>
                  </a:cubicBezTo>
                  <a:cubicBezTo>
                    <a:pt x="251" y="734"/>
                    <a:pt x="238" y="739"/>
                    <a:pt x="225" y="746"/>
                  </a:cubicBezTo>
                  <a:cubicBezTo>
                    <a:pt x="215" y="739"/>
                    <a:pt x="205" y="731"/>
                    <a:pt x="194" y="724"/>
                  </a:cubicBezTo>
                  <a:cubicBezTo>
                    <a:pt x="197" y="712"/>
                    <a:pt x="200" y="699"/>
                    <a:pt x="210" y="690"/>
                  </a:cubicBezTo>
                  <a:cubicBezTo>
                    <a:pt x="210" y="690"/>
                    <a:pt x="212" y="689"/>
                    <a:pt x="212" y="688"/>
                  </a:cubicBezTo>
                  <a:cubicBezTo>
                    <a:pt x="221" y="679"/>
                    <a:pt x="225" y="665"/>
                    <a:pt x="220" y="653"/>
                  </a:cubicBezTo>
                  <a:cubicBezTo>
                    <a:pt x="203" y="645"/>
                    <a:pt x="189" y="666"/>
                    <a:pt x="172" y="661"/>
                  </a:cubicBezTo>
                  <a:cubicBezTo>
                    <a:pt x="162" y="661"/>
                    <a:pt x="148" y="658"/>
                    <a:pt x="143" y="668"/>
                  </a:cubicBezTo>
                  <a:cubicBezTo>
                    <a:pt x="145" y="674"/>
                    <a:pt x="145" y="674"/>
                    <a:pt x="145" y="674"/>
                  </a:cubicBezTo>
                  <a:cubicBezTo>
                    <a:pt x="144" y="682"/>
                    <a:pt x="136" y="682"/>
                    <a:pt x="130" y="682"/>
                  </a:cubicBezTo>
                  <a:cubicBezTo>
                    <a:pt x="125" y="679"/>
                    <a:pt x="121" y="675"/>
                    <a:pt x="116" y="672"/>
                  </a:cubicBezTo>
                  <a:cubicBezTo>
                    <a:pt x="115" y="671"/>
                    <a:pt x="114" y="670"/>
                    <a:pt x="113" y="670"/>
                  </a:cubicBezTo>
                  <a:cubicBezTo>
                    <a:pt x="111" y="664"/>
                    <a:pt x="108" y="658"/>
                    <a:pt x="106" y="652"/>
                  </a:cubicBezTo>
                  <a:cubicBezTo>
                    <a:pt x="104" y="651"/>
                    <a:pt x="101" y="648"/>
                    <a:pt x="99" y="647"/>
                  </a:cubicBezTo>
                  <a:cubicBezTo>
                    <a:pt x="96" y="644"/>
                    <a:pt x="93" y="641"/>
                    <a:pt x="89" y="638"/>
                  </a:cubicBezTo>
                  <a:cubicBezTo>
                    <a:pt x="82" y="631"/>
                    <a:pt x="74" y="627"/>
                    <a:pt x="65" y="623"/>
                  </a:cubicBezTo>
                  <a:cubicBezTo>
                    <a:pt x="67" y="621"/>
                    <a:pt x="68" y="618"/>
                    <a:pt x="70" y="616"/>
                  </a:cubicBezTo>
                  <a:cubicBezTo>
                    <a:pt x="79" y="608"/>
                    <a:pt x="91" y="600"/>
                    <a:pt x="89" y="586"/>
                  </a:cubicBezTo>
                  <a:cubicBezTo>
                    <a:pt x="83" y="576"/>
                    <a:pt x="69" y="577"/>
                    <a:pt x="59" y="578"/>
                  </a:cubicBezTo>
                  <a:cubicBezTo>
                    <a:pt x="49" y="578"/>
                    <a:pt x="40" y="585"/>
                    <a:pt x="31" y="590"/>
                  </a:cubicBezTo>
                  <a:cubicBezTo>
                    <a:pt x="30" y="590"/>
                    <a:pt x="28" y="590"/>
                    <a:pt x="27" y="591"/>
                  </a:cubicBezTo>
                  <a:cubicBezTo>
                    <a:pt x="27" y="581"/>
                    <a:pt x="25" y="571"/>
                    <a:pt x="17" y="565"/>
                  </a:cubicBezTo>
                  <a:cubicBezTo>
                    <a:pt x="3" y="544"/>
                    <a:pt x="9" y="517"/>
                    <a:pt x="0" y="493"/>
                  </a:cubicBezTo>
                  <a:cubicBezTo>
                    <a:pt x="26" y="505"/>
                    <a:pt x="55" y="507"/>
                    <a:pt x="83" y="510"/>
                  </a:cubicBezTo>
                  <a:cubicBezTo>
                    <a:pt x="96" y="511"/>
                    <a:pt x="109" y="506"/>
                    <a:pt x="122" y="507"/>
                  </a:cubicBezTo>
                  <a:cubicBezTo>
                    <a:pt x="138" y="510"/>
                    <a:pt x="153" y="519"/>
                    <a:pt x="164" y="532"/>
                  </a:cubicBezTo>
                  <a:cubicBezTo>
                    <a:pt x="178" y="536"/>
                    <a:pt x="191" y="542"/>
                    <a:pt x="204" y="549"/>
                  </a:cubicBezTo>
                  <a:cubicBezTo>
                    <a:pt x="213" y="554"/>
                    <a:pt x="223" y="549"/>
                    <a:pt x="232" y="547"/>
                  </a:cubicBezTo>
                  <a:cubicBezTo>
                    <a:pt x="234" y="548"/>
                    <a:pt x="238" y="551"/>
                    <a:pt x="240" y="552"/>
                  </a:cubicBezTo>
                  <a:cubicBezTo>
                    <a:pt x="241" y="553"/>
                    <a:pt x="242" y="553"/>
                    <a:pt x="243" y="554"/>
                  </a:cubicBezTo>
                  <a:cubicBezTo>
                    <a:pt x="261" y="567"/>
                    <a:pt x="277" y="545"/>
                    <a:pt x="294" y="541"/>
                  </a:cubicBezTo>
                  <a:cubicBezTo>
                    <a:pt x="316" y="536"/>
                    <a:pt x="336" y="524"/>
                    <a:pt x="359" y="527"/>
                  </a:cubicBezTo>
                  <a:cubicBezTo>
                    <a:pt x="372" y="528"/>
                    <a:pt x="386" y="531"/>
                    <a:pt x="399" y="525"/>
                  </a:cubicBezTo>
                  <a:cubicBezTo>
                    <a:pt x="411" y="519"/>
                    <a:pt x="423" y="516"/>
                    <a:pt x="435" y="510"/>
                  </a:cubicBezTo>
                  <a:cubicBezTo>
                    <a:pt x="450" y="502"/>
                    <a:pt x="456" y="485"/>
                    <a:pt x="470" y="476"/>
                  </a:cubicBezTo>
                  <a:cubicBezTo>
                    <a:pt x="478" y="469"/>
                    <a:pt x="490" y="464"/>
                    <a:pt x="493" y="453"/>
                  </a:cubicBezTo>
                  <a:cubicBezTo>
                    <a:pt x="491" y="443"/>
                    <a:pt x="482" y="436"/>
                    <a:pt x="479" y="426"/>
                  </a:cubicBezTo>
                  <a:cubicBezTo>
                    <a:pt x="479" y="416"/>
                    <a:pt x="482" y="408"/>
                    <a:pt x="485" y="399"/>
                  </a:cubicBezTo>
                  <a:cubicBezTo>
                    <a:pt x="505" y="403"/>
                    <a:pt x="526" y="415"/>
                    <a:pt x="546" y="407"/>
                  </a:cubicBezTo>
                  <a:cubicBezTo>
                    <a:pt x="555" y="402"/>
                    <a:pt x="559" y="391"/>
                    <a:pt x="567" y="385"/>
                  </a:cubicBezTo>
                  <a:cubicBezTo>
                    <a:pt x="582" y="375"/>
                    <a:pt x="601" y="372"/>
                    <a:pt x="617" y="363"/>
                  </a:cubicBezTo>
                  <a:cubicBezTo>
                    <a:pt x="625" y="358"/>
                    <a:pt x="625" y="347"/>
                    <a:pt x="628" y="338"/>
                  </a:cubicBezTo>
                  <a:cubicBezTo>
                    <a:pt x="638" y="328"/>
                    <a:pt x="648" y="317"/>
                    <a:pt x="663" y="315"/>
                  </a:cubicBezTo>
                  <a:cubicBezTo>
                    <a:pt x="682" y="312"/>
                    <a:pt x="700" y="303"/>
                    <a:pt x="719" y="309"/>
                  </a:cubicBezTo>
                  <a:cubicBezTo>
                    <a:pt x="726" y="303"/>
                    <a:pt x="740" y="297"/>
                    <a:pt x="734" y="286"/>
                  </a:cubicBezTo>
                  <a:cubicBezTo>
                    <a:pt x="725" y="265"/>
                    <a:pt x="706" y="250"/>
                    <a:pt x="689" y="235"/>
                  </a:cubicBezTo>
                  <a:cubicBezTo>
                    <a:pt x="672" y="234"/>
                    <a:pt x="657" y="240"/>
                    <a:pt x="643" y="249"/>
                  </a:cubicBezTo>
                  <a:cubicBezTo>
                    <a:pt x="638" y="247"/>
                    <a:pt x="633" y="246"/>
                    <a:pt x="627" y="245"/>
                  </a:cubicBezTo>
                  <a:cubicBezTo>
                    <a:pt x="619" y="246"/>
                    <a:pt x="613" y="254"/>
                    <a:pt x="604" y="253"/>
                  </a:cubicBezTo>
                  <a:cubicBezTo>
                    <a:pt x="601" y="230"/>
                    <a:pt x="606" y="204"/>
                    <a:pt x="620" y="184"/>
                  </a:cubicBezTo>
                  <a:cubicBezTo>
                    <a:pt x="625" y="174"/>
                    <a:pt x="638" y="176"/>
                    <a:pt x="648" y="175"/>
                  </a:cubicBezTo>
                  <a:cubicBezTo>
                    <a:pt x="666" y="177"/>
                    <a:pt x="680" y="162"/>
                    <a:pt x="694" y="153"/>
                  </a:cubicBezTo>
                  <a:cubicBezTo>
                    <a:pt x="695" y="138"/>
                    <a:pt x="695" y="123"/>
                    <a:pt x="702" y="110"/>
                  </a:cubicBezTo>
                  <a:cubicBezTo>
                    <a:pt x="709" y="96"/>
                    <a:pt x="711" y="81"/>
                    <a:pt x="718" y="68"/>
                  </a:cubicBezTo>
                  <a:cubicBezTo>
                    <a:pt x="722" y="61"/>
                    <a:pt x="729" y="54"/>
                    <a:pt x="727" y="46"/>
                  </a:cubicBezTo>
                  <a:cubicBezTo>
                    <a:pt x="722" y="36"/>
                    <a:pt x="715" y="28"/>
                    <a:pt x="709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Freeform 254"/>
            <p:cNvSpPr/>
            <p:nvPr/>
          </p:nvSpPr>
          <p:spPr bwMode="auto">
            <a:xfrm>
              <a:off x="3911840" y="2809371"/>
              <a:ext cx="1754107" cy="1209743"/>
            </a:xfrm>
            <a:custGeom>
              <a:avLst/>
              <a:gdLst>
                <a:gd name="T0" fmla="*/ 195 w 498"/>
                <a:gd name="T1" fmla="*/ 3 h 367"/>
                <a:gd name="T2" fmla="*/ 242 w 498"/>
                <a:gd name="T3" fmla="*/ 22 h 367"/>
                <a:gd name="T4" fmla="*/ 289 w 498"/>
                <a:gd name="T5" fmla="*/ 55 h 367"/>
                <a:gd name="T6" fmla="*/ 299 w 498"/>
                <a:gd name="T7" fmla="*/ 24 h 367"/>
                <a:gd name="T8" fmla="*/ 319 w 498"/>
                <a:gd name="T9" fmla="*/ 31 h 367"/>
                <a:gd name="T10" fmla="*/ 366 w 498"/>
                <a:gd name="T11" fmla="*/ 39 h 367"/>
                <a:gd name="T12" fmla="*/ 377 w 498"/>
                <a:gd name="T13" fmla="*/ 50 h 367"/>
                <a:gd name="T14" fmla="*/ 451 w 498"/>
                <a:gd name="T15" fmla="*/ 108 h 367"/>
                <a:gd name="T16" fmla="*/ 490 w 498"/>
                <a:gd name="T17" fmla="*/ 154 h 367"/>
                <a:gd name="T18" fmla="*/ 498 w 498"/>
                <a:gd name="T19" fmla="*/ 173 h 367"/>
                <a:gd name="T20" fmla="*/ 473 w 498"/>
                <a:gd name="T21" fmla="*/ 209 h 367"/>
                <a:gd name="T22" fmla="*/ 435 w 498"/>
                <a:gd name="T23" fmla="*/ 261 h 367"/>
                <a:gd name="T24" fmla="*/ 420 w 498"/>
                <a:gd name="T25" fmla="*/ 284 h 367"/>
                <a:gd name="T26" fmla="*/ 439 w 498"/>
                <a:gd name="T27" fmla="*/ 298 h 367"/>
                <a:gd name="T28" fmla="*/ 417 w 498"/>
                <a:gd name="T29" fmla="*/ 316 h 367"/>
                <a:gd name="T30" fmla="*/ 394 w 498"/>
                <a:gd name="T31" fmla="*/ 333 h 367"/>
                <a:gd name="T32" fmla="*/ 360 w 498"/>
                <a:gd name="T33" fmla="*/ 324 h 367"/>
                <a:gd name="T34" fmla="*/ 317 w 498"/>
                <a:gd name="T35" fmla="*/ 268 h 367"/>
                <a:gd name="T36" fmla="*/ 282 w 498"/>
                <a:gd name="T37" fmla="*/ 282 h 367"/>
                <a:gd name="T38" fmla="*/ 275 w 498"/>
                <a:gd name="T39" fmla="*/ 342 h 367"/>
                <a:gd name="T40" fmla="*/ 259 w 498"/>
                <a:gd name="T41" fmla="*/ 356 h 367"/>
                <a:gd name="T42" fmla="*/ 231 w 498"/>
                <a:gd name="T43" fmla="*/ 354 h 367"/>
                <a:gd name="T44" fmla="*/ 191 w 498"/>
                <a:gd name="T45" fmla="*/ 334 h 367"/>
                <a:gd name="T46" fmla="*/ 135 w 498"/>
                <a:gd name="T47" fmla="*/ 317 h 367"/>
                <a:gd name="T48" fmla="*/ 55 w 498"/>
                <a:gd name="T49" fmla="*/ 267 h 367"/>
                <a:gd name="T50" fmla="*/ 2 w 498"/>
                <a:gd name="T51" fmla="*/ 226 h 367"/>
                <a:gd name="T52" fmla="*/ 3 w 498"/>
                <a:gd name="T53" fmla="*/ 218 h 367"/>
                <a:gd name="T54" fmla="*/ 8 w 498"/>
                <a:gd name="T55" fmla="*/ 177 h 367"/>
                <a:gd name="T56" fmla="*/ 16 w 498"/>
                <a:gd name="T57" fmla="*/ 131 h 367"/>
                <a:gd name="T58" fmla="*/ 68 w 498"/>
                <a:gd name="T59" fmla="*/ 130 h 367"/>
                <a:gd name="T60" fmla="*/ 80 w 498"/>
                <a:gd name="T61" fmla="*/ 95 h 367"/>
                <a:gd name="T62" fmla="*/ 64 w 498"/>
                <a:gd name="T63" fmla="*/ 57 h 367"/>
                <a:gd name="T64" fmla="*/ 115 w 498"/>
                <a:gd name="T65" fmla="*/ 1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8" h="367">
                  <a:moveTo>
                    <a:pt x="115" y="13"/>
                  </a:moveTo>
                  <a:cubicBezTo>
                    <a:pt x="141" y="8"/>
                    <a:pt x="168" y="0"/>
                    <a:pt x="195" y="3"/>
                  </a:cubicBezTo>
                  <a:cubicBezTo>
                    <a:pt x="212" y="5"/>
                    <a:pt x="225" y="17"/>
                    <a:pt x="241" y="21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55" y="32"/>
                    <a:pt x="259" y="57"/>
                    <a:pt x="279" y="55"/>
                  </a:cubicBezTo>
                  <a:cubicBezTo>
                    <a:pt x="281" y="55"/>
                    <a:pt x="286" y="55"/>
                    <a:pt x="289" y="55"/>
                  </a:cubicBezTo>
                  <a:cubicBezTo>
                    <a:pt x="288" y="48"/>
                    <a:pt x="288" y="42"/>
                    <a:pt x="287" y="35"/>
                  </a:cubicBezTo>
                  <a:cubicBezTo>
                    <a:pt x="291" y="31"/>
                    <a:pt x="295" y="27"/>
                    <a:pt x="299" y="24"/>
                  </a:cubicBezTo>
                  <a:cubicBezTo>
                    <a:pt x="305" y="25"/>
                    <a:pt x="310" y="27"/>
                    <a:pt x="316" y="29"/>
                  </a:cubicBezTo>
                  <a:cubicBezTo>
                    <a:pt x="317" y="29"/>
                    <a:pt x="318" y="30"/>
                    <a:pt x="319" y="31"/>
                  </a:cubicBezTo>
                  <a:cubicBezTo>
                    <a:pt x="323" y="33"/>
                    <a:pt x="327" y="36"/>
                    <a:pt x="331" y="38"/>
                  </a:cubicBezTo>
                  <a:cubicBezTo>
                    <a:pt x="342" y="34"/>
                    <a:pt x="354" y="34"/>
                    <a:pt x="366" y="39"/>
                  </a:cubicBezTo>
                  <a:cubicBezTo>
                    <a:pt x="369" y="42"/>
                    <a:pt x="372" y="45"/>
                    <a:pt x="375" y="49"/>
                  </a:cubicBezTo>
                  <a:cubicBezTo>
                    <a:pt x="376" y="49"/>
                    <a:pt x="376" y="50"/>
                    <a:pt x="377" y="50"/>
                  </a:cubicBezTo>
                  <a:cubicBezTo>
                    <a:pt x="385" y="60"/>
                    <a:pt x="397" y="64"/>
                    <a:pt x="408" y="68"/>
                  </a:cubicBezTo>
                  <a:cubicBezTo>
                    <a:pt x="422" y="82"/>
                    <a:pt x="441" y="90"/>
                    <a:pt x="451" y="108"/>
                  </a:cubicBezTo>
                  <a:cubicBezTo>
                    <a:pt x="456" y="107"/>
                    <a:pt x="462" y="106"/>
                    <a:pt x="467" y="105"/>
                  </a:cubicBezTo>
                  <a:cubicBezTo>
                    <a:pt x="478" y="120"/>
                    <a:pt x="481" y="138"/>
                    <a:pt x="490" y="154"/>
                  </a:cubicBezTo>
                  <a:cubicBezTo>
                    <a:pt x="491" y="155"/>
                    <a:pt x="495" y="157"/>
                    <a:pt x="497" y="157"/>
                  </a:cubicBezTo>
                  <a:cubicBezTo>
                    <a:pt x="497" y="163"/>
                    <a:pt x="497" y="168"/>
                    <a:pt x="498" y="173"/>
                  </a:cubicBezTo>
                  <a:cubicBezTo>
                    <a:pt x="495" y="179"/>
                    <a:pt x="493" y="185"/>
                    <a:pt x="491" y="191"/>
                  </a:cubicBezTo>
                  <a:cubicBezTo>
                    <a:pt x="485" y="197"/>
                    <a:pt x="479" y="203"/>
                    <a:pt x="473" y="209"/>
                  </a:cubicBezTo>
                  <a:cubicBezTo>
                    <a:pt x="473" y="214"/>
                    <a:pt x="472" y="219"/>
                    <a:pt x="471" y="224"/>
                  </a:cubicBezTo>
                  <a:cubicBezTo>
                    <a:pt x="455" y="232"/>
                    <a:pt x="447" y="248"/>
                    <a:pt x="435" y="261"/>
                  </a:cubicBezTo>
                  <a:cubicBezTo>
                    <a:pt x="428" y="262"/>
                    <a:pt x="421" y="264"/>
                    <a:pt x="414" y="265"/>
                  </a:cubicBezTo>
                  <a:cubicBezTo>
                    <a:pt x="416" y="272"/>
                    <a:pt x="418" y="278"/>
                    <a:pt x="420" y="284"/>
                  </a:cubicBezTo>
                  <a:cubicBezTo>
                    <a:pt x="425" y="288"/>
                    <a:pt x="431" y="292"/>
                    <a:pt x="438" y="296"/>
                  </a:cubicBezTo>
                  <a:cubicBezTo>
                    <a:pt x="438" y="297"/>
                    <a:pt x="439" y="297"/>
                    <a:pt x="439" y="298"/>
                  </a:cubicBezTo>
                  <a:cubicBezTo>
                    <a:pt x="438" y="300"/>
                    <a:pt x="435" y="306"/>
                    <a:pt x="434" y="308"/>
                  </a:cubicBezTo>
                  <a:cubicBezTo>
                    <a:pt x="428" y="310"/>
                    <a:pt x="419" y="309"/>
                    <a:pt x="417" y="316"/>
                  </a:cubicBezTo>
                  <a:cubicBezTo>
                    <a:pt x="415" y="322"/>
                    <a:pt x="417" y="328"/>
                    <a:pt x="418" y="334"/>
                  </a:cubicBezTo>
                  <a:cubicBezTo>
                    <a:pt x="410" y="334"/>
                    <a:pt x="402" y="333"/>
                    <a:pt x="394" y="333"/>
                  </a:cubicBezTo>
                  <a:cubicBezTo>
                    <a:pt x="390" y="328"/>
                    <a:pt x="386" y="322"/>
                    <a:pt x="382" y="316"/>
                  </a:cubicBezTo>
                  <a:cubicBezTo>
                    <a:pt x="374" y="318"/>
                    <a:pt x="367" y="321"/>
                    <a:pt x="360" y="324"/>
                  </a:cubicBezTo>
                  <a:cubicBezTo>
                    <a:pt x="352" y="317"/>
                    <a:pt x="344" y="311"/>
                    <a:pt x="338" y="303"/>
                  </a:cubicBezTo>
                  <a:cubicBezTo>
                    <a:pt x="331" y="291"/>
                    <a:pt x="330" y="274"/>
                    <a:pt x="317" y="268"/>
                  </a:cubicBezTo>
                  <a:cubicBezTo>
                    <a:pt x="307" y="264"/>
                    <a:pt x="296" y="263"/>
                    <a:pt x="285" y="264"/>
                  </a:cubicBezTo>
                  <a:cubicBezTo>
                    <a:pt x="282" y="269"/>
                    <a:pt x="283" y="276"/>
                    <a:pt x="282" y="282"/>
                  </a:cubicBezTo>
                  <a:cubicBezTo>
                    <a:pt x="282" y="299"/>
                    <a:pt x="274" y="315"/>
                    <a:pt x="282" y="332"/>
                  </a:cubicBezTo>
                  <a:cubicBezTo>
                    <a:pt x="280" y="335"/>
                    <a:pt x="278" y="339"/>
                    <a:pt x="275" y="342"/>
                  </a:cubicBezTo>
                  <a:cubicBezTo>
                    <a:pt x="274" y="346"/>
                    <a:pt x="272" y="349"/>
                    <a:pt x="270" y="352"/>
                  </a:cubicBezTo>
                  <a:cubicBezTo>
                    <a:pt x="266" y="353"/>
                    <a:pt x="263" y="355"/>
                    <a:pt x="259" y="356"/>
                  </a:cubicBezTo>
                  <a:cubicBezTo>
                    <a:pt x="255" y="358"/>
                    <a:pt x="251" y="361"/>
                    <a:pt x="248" y="363"/>
                  </a:cubicBezTo>
                  <a:cubicBezTo>
                    <a:pt x="242" y="360"/>
                    <a:pt x="237" y="357"/>
                    <a:pt x="231" y="354"/>
                  </a:cubicBezTo>
                  <a:cubicBezTo>
                    <a:pt x="229" y="358"/>
                    <a:pt x="227" y="363"/>
                    <a:pt x="225" y="367"/>
                  </a:cubicBezTo>
                  <a:cubicBezTo>
                    <a:pt x="205" y="367"/>
                    <a:pt x="203" y="346"/>
                    <a:pt x="191" y="334"/>
                  </a:cubicBezTo>
                  <a:cubicBezTo>
                    <a:pt x="189" y="332"/>
                    <a:pt x="188" y="331"/>
                    <a:pt x="186" y="329"/>
                  </a:cubicBezTo>
                  <a:cubicBezTo>
                    <a:pt x="173" y="314"/>
                    <a:pt x="152" y="318"/>
                    <a:pt x="135" y="317"/>
                  </a:cubicBezTo>
                  <a:cubicBezTo>
                    <a:pt x="122" y="308"/>
                    <a:pt x="108" y="300"/>
                    <a:pt x="92" y="296"/>
                  </a:cubicBezTo>
                  <a:cubicBezTo>
                    <a:pt x="77" y="289"/>
                    <a:pt x="66" y="278"/>
                    <a:pt x="55" y="267"/>
                  </a:cubicBezTo>
                  <a:cubicBezTo>
                    <a:pt x="45" y="266"/>
                    <a:pt x="36" y="269"/>
                    <a:pt x="27" y="271"/>
                  </a:cubicBezTo>
                  <a:cubicBezTo>
                    <a:pt x="18" y="256"/>
                    <a:pt x="11" y="241"/>
                    <a:pt x="2" y="226"/>
                  </a:cubicBezTo>
                  <a:cubicBezTo>
                    <a:pt x="1" y="225"/>
                    <a:pt x="0" y="223"/>
                    <a:pt x="0" y="222"/>
                  </a:cubicBezTo>
                  <a:cubicBezTo>
                    <a:pt x="1" y="221"/>
                    <a:pt x="2" y="219"/>
                    <a:pt x="3" y="218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0" y="202"/>
                    <a:pt x="12" y="189"/>
                    <a:pt x="8" y="177"/>
                  </a:cubicBezTo>
                  <a:cubicBezTo>
                    <a:pt x="4" y="167"/>
                    <a:pt x="12" y="159"/>
                    <a:pt x="16" y="151"/>
                  </a:cubicBezTo>
                  <a:cubicBezTo>
                    <a:pt x="16" y="144"/>
                    <a:pt x="16" y="138"/>
                    <a:pt x="16" y="131"/>
                  </a:cubicBezTo>
                  <a:cubicBezTo>
                    <a:pt x="17" y="130"/>
                    <a:pt x="21" y="127"/>
                    <a:pt x="22" y="126"/>
                  </a:cubicBezTo>
                  <a:cubicBezTo>
                    <a:pt x="38" y="123"/>
                    <a:pt x="53" y="138"/>
                    <a:pt x="68" y="130"/>
                  </a:cubicBezTo>
                  <a:cubicBezTo>
                    <a:pt x="66" y="118"/>
                    <a:pt x="63" y="107"/>
                    <a:pt x="61" y="95"/>
                  </a:cubicBezTo>
                  <a:cubicBezTo>
                    <a:pt x="68" y="95"/>
                    <a:pt x="74" y="95"/>
                    <a:pt x="80" y="95"/>
                  </a:cubicBezTo>
                  <a:cubicBezTo>
                    <a:pt x="81" y="90"/>
                    <a:pt x="86" y="84"/>
                    <a:pt x="83" y="78"/>
                  </a:cubicBezTo>
                  <a:cubicBezTo>
                    <a:pt x="78" y="70"/>
                    <a:pt x="70" y="64"/>
                    <a:pt x="64" y="57"/>
                  </a:cubicBezTo>
                  <a:cubicBezTo>
                    <a:pt x="54" y="48"/>
                    <a:pt x="57" y="34"/>
                    <a:pt x="55" y="23"/>
                  </a:cubicBezTo>
                  <a:cubicBezTo>
                    <a:pt x="74" y="16"/>
                    <a:pt x="95" y="15"/>
                    <a:pt x="115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Freeform 255"/>
            <p:cNvSpPr/>
            <p:nvPr/>
          </p:nvSpPr>
          <p:spPr bwMode="auto">
            <a:xfrm>
              <a:off x="7457256" y="3531184"/>
              <a:ext cx="613532" cy="607137"/>
            </a:xfrm>
            <a:custGeom>
              <a:avLst/>
              <a:gdLst>
                <a:gd name="T0" fmla="*/ 271506 w 174"/>
                <a:gd name="T1" fmla="*/ 0 h 184"/>
                <a:gd name="T2" fmla="*/ 437230 w 174"/>
                <a:gd name="T3" fmla="*/ 105589 h 184"/>
                <a:gd name="T4" fmla="*/ 528907 w 174"/>
                <a:gd name="T5" fmla="*/ 280471 h 184"/>
                <a:gd name="T6" fmla="*/ 613532 w 174"/>
                <a:gd name="T7" fmla="*/ 379461 h 184"/>
                <a:gd name="T8" fmla="*/ 557115 w 174"/>
                <a:gd name="T9" fmla="*/ 412457 h 184"/>
                <a:gd name="T10" fmla="*/ 610006 w 174"/>
                <a:gd name="T11" fmla="*/ 494949 h 184"/>
                <a:gd name="T12" fmla="*/ 574746 w 174"/>
                <a:gd name="T13" fmla="*/ 551043 h 184"/>
                <a:gd name="T14" fmla="*/ 588850 w 174"/>
                <a:gd name="T15" fmla="*/ 607137 h 184"/>
                <a:gd name="T16" fmla="*/ 490120 w 174"/>
                <a:gd name="T17" fmla="*/ 600538 h 184"/>
                <a:gd name="T18" fmla="*/ 465438 w 174"/>
                <a:gd name="T19" fmla="*/ 580740 h 184"/>
                <a:gd name="T20" fmla="*/ 278558 w 174"/>
                <a:gd name="T21" fmla="*/ 574140 h 184"/>
                <a:gd name="T22" fmla="*/ 306766 w 174"/>
                <a:gd name="T23" fmla="*/ 518046 h 184"/>
                <a:gd name="T24" fmla="*/ 260927 w 174"/>
                <a:gd name="T25" fmla="*/ 366262 h 184"/>
                <a:gd name="T26" fmla="*/ 331448 w 174"/>
                <a:gd name="T27" fmla="*/ 369562 h 184"/>
                <a:gd name="T28" fmla="*/ 306766 w 174"/>
                <a:gd name="T29" fmla="*/ 296969 h 184"/>
                <a:gd name="T30" fmla="*/ 292662 w 174"/>
                <a:gd name="T31" fmla="*/ 310168 h 184"/>
                <a:gd name="T32" fmla="*/ 260927 w 174"/>
                <a:gd name="T33" fmla="*/ 343164 h 184"/>
                <a:gd name="T34" fmla="*/ 225667 w 174"/>
                <a:gd name="T35" fmla="*/ 339865 h 184"/>
                <a:gd name="T36" fmla="*/ 172776 w 174"/>
                <a:gd name="T37" fmla="*/ 250774 h 184"/>
                <a:gd name="T38" fmla="*/ 112833 w 174"/>
                <a:gd name="T39" fmla="*/ 155084 h 184"/>
                <a:gd name="T40" fmla="*/ 49365 w 174"/>
                <a:gd name="T41" fmla="*/ 155084 h 184"/>
                <a:gd name="T42" fmla="*/ 0 w 174"/>
                <a:gd name="T43" fmla="*/ 105589 h 184"/>
                <a:gd name="T44" fmla="*/ 130464 w 174"/>
                <a:gd name="T45" fmla="*/ 79192 h 184"/>
                <a:gd name="T46" fmla="*/ 179828 w 174"/>
                <a:gd name="T47" fmla="*/ 105589 h 184"/>
                <a:gd name="T48" fmla="*/ 257401 w 174"/>
                <a:gd name="T49" fmla="*/ 16498 h 184"/>
                <a:gd name="T50" fmla="*/ 271506 w 174"/>
                <a:gd name="T51" fmla="*/ 0 h 18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4"/>
                <a:gd name="T79" fmla="*/ 0 h 184"/>
                <a:gd name="T80" fmla="*/ 174 w 174"/>
                <a:gd name="T81" fmla="*/ 184 h 18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4" h="184">
                  <a:moveTo>
                    <a:pt x="77" y="0"/>
                  </a:moveTo>
                  <a:cubicBezTo>
                    <a:pt x="90" y="14"/>
                    <a:pt x="108" y="22"/>
                    <a:pt x="124" y="32"/>
                  </a:cubicBezTo>
                  <a:cubicBezTo>
                    <a:pt x="136" y="47"/>
                    <a:pt x="138" y="69"/>
                    <a:pt x="150" y="85"/>
                  </a:cubicBezTo>
                  <a:cubicBezTo>
                    <a:pt x="157" y="96"/>
                    <a:pt x="166" y="105"/>
                    <a:pt x="174" y="115"/>
                  </a:cubicBezTo>
                  <a:cubicBezTo>
                    <a:pt x="169" y="118"/>
                    <a:pt x="164" y="122"/>
                    <a:pt x="158" y="125"/>
                  </a:cubicBezTo>
                  <a:cubicBezTo>
                    <a:pt x="161" y="135"/>
                    <a:pt x="167" y="143"/>
                    <a:pt x="173" y="150"/>
                  </a:cubicBezTo>
                  <a:cubicBezTo>
                    <a:pt x="170" y="156"/>
                    <a:pt x="166" y="161"/>
                    <a:pt x="163" y="167"/>
                  </a:cubicBezTo>
                  <a:cubicBezTo>
                    <a:pt x="164" y="173"/>
                    <a:pt x="165" y="178"/>
                    <a:pt x="167" y="184"/>
                  </a:cubicBezTo>
                  <a:cubicBezTo>
                    <a:pt x="157" y="183"/>
                    <a:pt x="148" y="183"/>
                    <a:pt x="139" y="182"/>
                  </a:cubicBezTo>
                  <a:cubicBezTo>
                    <a:pt x="137" y="180"/>
                    <a:pt x="134" y="177"/>
                    <a:pt x="132" y="176"/>
                  </a:cubicBezTo>
                  <a:cubicBezTo>
                    <a:pt x="116" y="163"/>
                    <a:pt x="97" y="174"/>
                    <a:pt x="79" y="174"/>
                  </a:cubicBezTo>
                  <a:cubicBezTo>
                    <a:pt x="82" y="169"/>
                    <a:pt x="84" y="163"/>
                    <a:pt x="87" y="157"/>
                  </a:cubicBezTo>
                  <a:cubicBezTo>
                    <a:pt x="85" y="141"/>
                    <a:pt x="79" y="126"/>
                    <a:pt x="74" y="111"/>
                  </a:cubicBezTo>
                  <a:cubicBezTo>
                    <a:pt x="81" y="111"/>
                    <a:pt x="87" y="111"/>
                    <a:pt x="94" y="112"/>
                  </a:cubicBezTo>
                  <a:cubicBezTo>
                    <a:pt x="97" y="103"/>
                    <a:pt x="94" y="96"/>
                    <a:pt x="87" y="90"/>
                  </a:cubicBezTo>
                  <a:cubicBezTo>
                    <a:pt x="86" y="91"/>
                    <a:pt x="84" y="93"/>
                    <a:pt x="83" y="94"/>
                  </a:cubicBezTo>
                  <a:cubicBezTo>
                    <a:pt x="80" y="97"/>
                    <a:pt x="77" y="101"/>
                    <a:pt x="74" y="104"/>
                  </a:cubicBezTo>
                  <a:cubicBezTo>
                    <a:pt x="72" y="104"/>
                    <a:pt x="67" y="103"/>
                    <a:pt x="64" y="103"/>
                  </a:cubicBezTo>
                  <a:cubicBezTo>
                    <a:pt x="56" y="96"/>
                    <a:pt x="51" y="86"/>
                    <a:pt x="49" y="76"/>
                  </a:cubicBezTo>
                  <a:cubicBezTo>
                    <a:pt x="47" y="64"/>
                    <a:pt x="40" y="55"/>
                    <a:pt x="32" y="47"/>
                  </a:cubicBezTo>
                  <a:cubicBezTo>
                    <a:pt x="26" y="47"/>
                    <a:pt x="20" y="47"/>
                    <a:pt x="14" y="47"/>
                  </a:cubicBezTo>
                  <a:cubicBezTo>
                    <a:pt x="9" y="42"/>
                    <a:pt x="4" y="37"/>
                    <a:pt x="0" y="32"/>
                  </a:cubicBezTo>
                  <a:cubicBezTo>
                    <a:pt x="12" y="29"/>
                    <a:pt x="24" y="26"/>
                    <a:pt x="37" y="24"/>
                  </a:cubicBezTo>
                  <a:cubicBezTo>
                    <a:pt x="43" y="23"/>
                    <a:pt x="46" y="30"/>
                    <a:pt x="51" y="32"/>
                  </a:cubicBezTo>
                  <a:cubicBezTo>
                    <a:pt x="58" y="23"/>
                    <a:pt x="65" y="14"/>
                    <a:pt x="73" y="5"/>
                  </a:cubicBezTo>
                  <a:cubicBezTo>
                    <a:pt x="74" y="4"/>
                    <a:pt x="76" y="1"/>
                    <a:pt x="7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lvl="0" algn="l"/>
              <a:endParaRPr lang="zh-CN" altLang="en-US">
                <a:ea typeface="等线" panose="02010600030101010101" pitchFamily="2" charset="-122"/>
                <a:sym typeface="+mn-ea"/>
              </a:endParaRPr>
            </a:p>
          </p:txBody>
        </p:sp>
        <p:sp>
          <p:nvSpPr>
            <p:cNvPr id="18" name="Freeform 256"/>
            <p:cNvSpPr/>
            <p:nvPr/>
          </p:nvSpPr>
          <p:spPr bwMode="auto">
            <a:xfrm>
              <a:off x="4875408" y="3700010"/>
              <a:ext cx="1444559" cy="1243082"/>
            </a:xfrm>
            <a:custGeom>
              <a:avLst/>
              <a:gdLst>
                <a:gd name="T0" fmla="*/ 13 w 410"/>
                <a:gd name="T1" fmla="*/ 0 h 377"/>
                <a:gd name="T2" fmla="*/ 41 w 410"/>
                <a:gd name="T3" fmla="*/ 1 h 377"/>
                <a:gd name="T4" fmla="*/ 58 w 410"/>
                <a:gd name="T5" fmla="*/ 35 h 377"/>
                <a:gd name="T6" fmla="*/ 86 w 410"/>
                <a:gd name="T7" fmla="*/ 60 h 377"/>
                <a:gd name="T8" fmla="*/ 104 w 410"/>
                <a:gd name="T9" fmla="*/ 53 h 377"/>
                <a:gd name="T10" fmla="*/ 121 w 410"/>
                <a:gd name="T11" fmla="*/ 71 h 377"/>
                <a:gd name="T12" fmla="*/ 149 w 410"/>
                <a:gd name="T13" fmla="*/ 67 h 377"/>
                <a:gd name="T14" fmla="*/ 149 w 410"/>
                <a:gd name="T15" fmla="*/ 44 h 377"/>
                <a:gd name="T16" fmla="*/ 157 w 410"/>
                <a:gd name="T17" fmla="*/ 47 h 377"/>
                <a:gd name="T18" fmla="*/ 169 w 410"/>
                <a:gd name="T19" fmla="*/ 41 h 377"/>
                <a:gd name="T20" fmla="*/ 173 w 410"/>
                <a:gd name="T21" fmla="*/ 43 h 377"/>
                <a:gd name="T22" fmla="*/ 175 w 410"/>
                <a:gd name="T23" fmla="*/ 51 h 377"/>
                <a:gd name="T24" fmla="*/ 195 w 410"/>
                <a:gd name="T25" fmla="*/ 9 h 377"/>
                <a:gd name="T26" fmla="*/ 213 w 410"/>
                <a:gd name="T27" fmla="*/ 2 h 377"/>
                <a:gd name="T28" fmla="*/ 224 w 410"/>
                <a:gd name="T29" fmla="*/ 20 h 377"/>
                <a:gd name="T30" fmla="*/ 230 w 410"/>
                <a:gd name="T31" fmla="*/ 21 h 377"/>
                <a:gd name="T32" fmla="*/ 237 w 410"/>
                <a:gd name="T33" fmla="*/ 32 h 377"/>
                <a:gd name="T34" fmla="*/ 254 w 410"/>
                <a:gd name="T35" fmla="*/ 32 h 377"/>
                <a:gd name="T36" fmla="*/ 264 w 410"/>
                <a:gd name="T37" fmla="*/ 44 h 377"/>
                <a:gd name="T38" fmla="*/ 267 w 410"/>
                <a:gd name="T39" fmla="*/ 67 h 377"/>
                <a:gd name="T40" fmla="*/ 275 w 410"/>
                <a:gd name="T41" fmla="*/ 75 h 377"/>
                <a:gd name="T42" fmla="*/ 281 w 410"/>
                <a:gd name="T43" fmla="*/ 81 h 377"/>
                <a:gd name="T44" fmla="*/ 309 w 410"/>
                <a:gd name="T45" fmla="*/ 73 h 377"/>
                <a:gd name="T46" fmla="*/ 362 w 410"/>
                <a:gd name="T47" fmla="*/ 78 h 377"/>
                <a:gd name="T48" fmla="*/ 374 w 410"/>
                <a:gd name="T49" fmla="*/ 90 h 377"/>
                <a:gd name="T50" fmla="*/ 388 w 410"/>
                <a:gd name="T51" fmla="*/ 90 h 377"/>
                <a:gd name="T52" fmla="*/ 393 w 410"/>
                <a:gd name="T53" fmla="*/ 95 h 377"/>
                <a:gd name="T54" fmla="*/ 410 w 410"/>
                <a:gd name="T55" fmla="*/ 121 h 377"/>
                <a:gd name="T56" fmla="*/ 382 w 410"/>
                <a:gd name="T57" fmla="*/ 155 h 377"/>
                <a:gd name="T58" fmla="*/ 369 w 410"/>
                <a:gd name="T59" fmla="*/ 152 h 377"/>
                <a:gd name="T60" fmla="*/ 359 w 410"/>
                <a:gd name="T61" fmla="*/ 199 h 377"/>
                <a:gd name="T62" fmla="*/ 325 w 410"/>
                <a:gd name="T63" fmla="*/ 191 h 377"/>
                <a:gd name="T64" fmla="*/ 312 w 410"/>
                <a:gd name="T65" fmla="*/ 180 h 377"/>
                <a:gd name="T66" fmla="*/ 300 w 410"/>
                <a:gd name="T67" fmla="*/ 197 h 377"/>
                <a:gd name="T68" fmla="*/ 305 w 410"/>
                <a:gd name="T69" fmla="*/ 212 h 377"/>
                <a:gd name="T70" fmla="*/ 289 w 410"/>
                <a:gd name="T71" fmla="*/ 225 h 377"/>
                <a:gd name="T72" fmla="*/ 288 w 410"/>
                <a:gd name="T73" fmla="*/ 237 h 377"/>
                <a:gd name="T74" fmla="*/ 308 w 410"/>
                <a:gd name="T75" fmla="*/ 242 h 377"/>
                <a:gd name="T76" fmla="*/ 310 w 410"/>
                <a:gd name="T77" fmla="*/ 279 h 377"/>
                <a:gd name="T78" fmla="*/ 327 w 410"/>
                <a:gd name="T79" fmla="*/ 296 h 377"/>
                <a:gd name="T80" fmla="*/ 309 w 410"/>
                <a:gd name="T81" fmla="*/ 300 h 377"/>
                <a:gd name="T82" fmla="*/ 290 w 410"/>
                <a:gd name="T83" fmla="*/ 284 h 377"/>
                <a:gd name="T84" fmla="*/ 277 w 410"/>
                <a:gd name="T85" fmla="*/ 291 h 377"/>
                <a:gd name="T86" fmla="*/ 267 w 410"/>
                <a:gd name="T87" fmla="*/ 292 h 377"/>
                <a:gd name="T88" fmla="*/ 257 w 410"/>
                <a:gd name="T89" fmla="*/ 262 h 377"/>
                <a:gd name="T90" fmla="*/ 219 w 410"/>
                <a:gd name="T91" fmla="*/ 294 h 377"/>
                <a:gd name="T92" fmla="*/ 200 w 410"/>
                <a:gd name="T93" fmla="*/ 362 h 377"/>
                <a:gd name="T94" fmla="*/ 170 w 410"/>
                <a:gd name="T95" fmla="*/ 377 h 377"/>
                <a:gd name="T96" fmla="*/ 149 w 410"/>
                <a:gd name="T97" fmla="*/ 357 h 377"/>
                <a:gd name="T98" fmla="*/ 124 w 410"/>
                <a:gd name="T99" fmla="*/ 301 h 377"/>
                <a:gd name="T100" fmla="*/ 100 w 410"/>
                <a:gd name="T101" fmla="*/ 273 h 377"/>
                <a:gd name="T102" fmla="*/ 79 w 410"/>
                <a:gd name="T103" fmla="*/ 239 h 377"/>
                <a:gd name="T104" fmla="*/ 61 w 410"/>
                <a:gd name="T105" fmla="*/ 254 h 377"/>
                <a:gd name="T106" fmla="*/ 49 w 410"/>
                <a:gd name="T107" fmla="*/ 110 h 377"/>
                <a:gd name="T108" fmla="*/ 39 w 410"/>
                <a:gd name="T109" fmla="*/ 92 h 377"/>
                <a:gd name="T110" fmla="*/ 29 w 410"/>
                <a:gd name="T111" fmla="*/ 78 h 377"/>
                <a:gd name="T112" fmla="*/ 18 w 410"/>
                <a:gd name="T113" fmla="*/ 65 h 377"/>
                <a:gd name="T114" fmla="*/ 13 w 410"/>
                <a:gd name="T115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0" h="377">
                  <a:moveTo>
                    <a:pt x="13" y="0"/>
                  </a:moveTo>
                  <a:cubicBezTo>
                    <a:pt x="22" y="1"/>
                    <a:pt x="32" y="2"/>
                    <a:pt x="41" y="1"/>
                  </a:cubicBezTo>
                  <a:cubicBezTo>
                    <a:pt x="50" y="11"/>
                    <a:pt x="53" y="23"/>
                    <a:pt x="58" y="35"/>
                  </a:cubicBezTo>
                  <a:cubicBezTo>
                    <a:pt x="66" y="45"/>
                    <a:pt x="76" y="52"/>
                    <a:pt x="86" y="60"/>
                  </a:cubicBezTo>
                  <a:cubicBezTo>
                    <a:pt x="91" y="58"/>
                    <a:pt x="97" y="54"/>
                    <a:pt x="104" y="53"/>
                  </a:cubicBezTo>
                  <a:cubicBezTo>
                    <a:pt x="110" y="58"/>
                    <a:pt x="115" y="65"/>
                    <a:pt x="121" y="71"/>
                  </a:cubicBezTo>
                  <a:cubicBezTo>
                    <a:pt x="130" y="70"/>
                    <a:pt x="139" y="68"/>
                    <a:pt x="149" y="67"/>
                  </a:cubicBezTo>
                  <a:cubicBezTo>
                    <a:pt x="149" y="59"/>
                    <a:pt x="149" y="52"/>
                    <a:pt x="149" y="44"/>
                  </a:cubicBezTo>
                  <a:cubicBezTo>
                    <a:pt x="151" y="45"/>
                    <a:pt x="155" y="47"/>
                    <a:pt x="157" y="47"/>
                  </a:cubicBezTo>
                  <a:cubicBezTo>
                    <a:pt x="161" y="45"/>
                    <a:pt x="165" y="43"/>
                    <a:pt x="169" y="41"/>
                  </a:cubicBezTo>
                  <a:cubicBezTo>
                    <a:pt x="170" y="42"/>
                    <a:pt x="172" y="43"/>
                    <a:pt x="173" y="43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88" y="41"/>
                    <a:pt x="189" y="23"/>
                    <a:pt x="195" y="9"/>
                  </a:cubicBezTo>
                  <a:cubicBezTo>
                    <a:pt x="201" y="7"/>
                    <a:pt x="207" y="4"/>
                    <a:pt x="213" y="2"/>
                  </a:cubicBezTo>
                  <a:cubicBezTo>
                    <a:pt x="223" y="2"/>
                    <a:pt x="221" y="14"/>
                    <a:pt x="224" y="20"/>
                  </a:cubicBezTo>
                  <a:cubicBezTo>
                    <a:pt x="226" y="20"/>
                    <a:pt x="228" y="21"/>
                    <a:pt x="230" y="21"/>
                  </a:cubicBezTo>
                  <a:cubicBezTo>
                    <a:pt x="232" y="24"/>
                    <a:pt x="235" y="29"/>
                    <a:pt x="237" y="32"/>
                  </a:cubicBezTo>
                  <a:cubicBezTo>
                    <a:pt x="243" y="32"/>
                    <a:pt x="248" y="32"/>
                    <a:pt x="254" y="32"/>
                  </a:cubicBezTo>
                  <a:cubicBezTo>
                    <a:pt x="257" y="36"/>
                    <a:pt x="260" y="40"/>
                    <a:pt x="264" y="44"/>
                  </a:cubicBezTo>
                  <a:cubicBezTo>
                    <a:pt x="265" y="51"/>
                    <a:pt x="265" y="59"/>
                    <a:pt x="267" y="67"/>
                  </a:cubicBezTo>
                  <a:cubicBezTo>
                    <a:pt x="270" y="70"/>
                    <a:pt x="272" y="72"/>
                    <a:pt x="275" y="75"/>
                  </a:cubicBezTo>
                  <a:cubicBezTo>
                    <a:pt x="276" y="76"/>
                    <a:pt x="280" y="80"/>
                    <a:pt x="281" y="81"/>
                  </a:cubicBezTo>
                  <a:cubicBezTo>
                    <a:pt x="291" y="79"/>
                    <a:pt x="300" y="76"/>
                    <a:pt x="309" y="73"/>
                  </a:cubicBezTo>
                  <a:cubicBezTo>
                    <a:pt x="327" y="77"/>
                    <a:pt x="344" y="80"/>
                    <a:pt x="362" y="78"/>
                  </a:cubicBezTo>
                  <a:cubicBezTo>
                    <a:pt x="366" y="82"/>
                    <a:pt x="370" y="86"/>
                    <a:pt x="374" y="90"/>
                  </a:cubicBezTo>
                  <a:cubicBezTo>
                    <a:pt x="378" y="90"/>
                    <a:pt x="383" y="90"/>
                    <a:pt x="388" y="90"/>
                  </a:cubicBezTo>
                  <a:cubicBezTo>
                    <a:pt x="393" y="95"/>
                    <a:pt x="393" y="95"/>
                    <a:pt x="393" y="95"/>
                  </a:cubicBezTo>
                  <a:cubicBezTo>
                    <a:pt x="399" y="103"/>
                    <a:pt x="404" y="112"/>
                    <a:pt x="410" y="121"/>
                  </a:cubicBezTo>
                  <a:cubicBezTo>
                    <a:pt x="394" y="126"/>
                    <a:pt x="386" y="140"/>
                    <a:pt x="382" y="155"/>
                  </a:cubicBezTo>
                  <a:cubicBezTo>
                    <a:pt x="379" y="154"/>
                    <a:pt x="372" y="153"/>
                    <a:pt x="369" y="152"/>
                  </a:cubicBezTo>
                  <a:cubicBezTo>
                    <a:pt x="368" y="168"/>
                    <a:pt x="374" y="188"/>
                    <a:pt x="359" y="199"/>
                  </a:cubicBezTo>
                  <a:cubicBezTo>
                    <a:pt x="348" y="194"/>
                    <a:pt x="337" y="191"/>
                    <a:pt x="325" y="191"/>
                  </a:cubicBezTo>
                  <a:cubicBezTo>
                    <a:pt x="321" y="187"/>
                    <a:pt x="316" y="184"/>
                    <a:pt x="312" y="180"/>
                  </a:cubicBezTo>
                  <a:cubicBezTo>
                    <a:pt x="308" y="185"/>
                    <a:pt x="302" y="190"/>
                    <a:pt x="300" y="197"/>
                  </a:cubicBezTo>
                  <a:cubicBezTo>
                    <a:pt x="301" y="202"/>
                    <a:pt x="303" y="207"/>
                    <a:pt x="305" y="212"/>
                  </a:cubicBezTo>
                  <a:cubicBezTo>
                    <a:pt x="299" y="216"/>
                    <a:pt x="294" y="221"/>
                    <a:pt x="289" y="225"/>
                  </a:cubicBezTo>
                  <a:cubicBezTo>
                    <a:pt x="289" y="228"/>
                    <a:pt x="288" y="234"/>
                    <a:pt x="288" y="237"/>
                  </a:cubicBezTo>
                  <a:cubicBezTo>
                    <a:pt x="295" y="239"/>
                    <a:pt x="301" y="240"/>
                    <a:pt x="308" y="242"/>
                  </a:cubicBezTo>
                  <a:cubicBezTo>
                    <a:pt x="309" y="254"/>
                    <a:pt x="308" y="267"/>
                    <a:pt x="310" y="279"/>
                  </a:cubicBezTo>
                  <a:cubicBezTo>
                    <a:pt x="314" y="286"/>
                    <a:pt x="322" y="290"/>
                    <a:pt x="327" y="296"/>
                  </a:cubicBezTo>
                  <a:cubicBezTo>
                    <a:pt x="321" y="298"/>
                    <a:pt x="315" y="301"/>
                    <a:pt x="309" y="300"/>
                  </a:cubicBezTo>
                  <a:cubicBezTo>
                    <a:pt x="302" y="295"/>
                    <a:pt x="297" y="288"/>
                    <a:pt x="290" y="284"/>
                  </a:cubicBezTo>
                  <a:cubicBezTo>
                    <a:pt x="285" y="286"/>
                    <a:pt x="281" y="289"/>
                    <a:pt x="277" y="291"/>
                  </a:cubicBezTo>
                  <a:cubicBezTo>
                    <a:pt x="274" y="292"/>
                    <a:pt x="269" y="292"/>
                    <a:pt x="267" y="292"/>
                  </a:cubicBezTo>
                  <a:cubicBezTo>
                    <a:pt x="265" y="281"/>
                    <a:pt x="262" y="271"/>
                    <a:pt x="257" y="262"/>
                  </a:cubicBezTo>
                  <a:cubicBezTo>
                    <a:pt x="243" y="270"/>
                    <a:pt x="227" y="279"/>
                    <a:pt x="219" y="294"/>
                  </a:cubicBezTo>
                  <a:cubicBezTo>
                    <a:pt x="208" y="315"/>
                    <a:pt x="206" y="339"/>
                    <a:pt x="200" y="362"/>
                  </a:cubicBezTo>
                  <a:cubicBezTo>
                    <a:pt x="189" y="365"/>
                    <a:pt x="179" y="371"/>
                    <a:pt x="170" y="377"/>
                  </a:cubicBezTo>
                  <a:cubicBezTo>
                    <a:pt x="162" y="371"/>
                    <a:pt x="153" y="366"/>
                    <a:pt x="149" y="357"/>
                  </a:cubicBezTo>
                  <a:cubicBezTo>
                    <a:pt x="139" y="339"/>
                    <a:pt x="128" y="321"/>
                    <a:pt x="124" y="301"/>
                  </a:cubicBezTo>
                  <a:cubicBezTo>
                    <a:pt x="122" y="287"/>
                    <a:pt x="107" y="283"/>
                    <a:pt x="100" y="273"/>
                  </a:cubicBezTo>
                  <a:cubicBezTo>
                    <a:pt x="92" y="263"/>
                    <a:pt x="86" y="251"/>
                    <a:pt x="79" y="239"/>
                  </a:cubicBezTo>
                  <a:cubicBezTo>
                    <a:pt x="73" y="244"/>
                    <a:pt x="67" y="249"/>
                    <a:pt x="61" y="254"/>
                  </a:cubicBezTo>
                  <a:cubicBezTo>
                    <a:pt x="52" y="206"/>
                    <a:pt x="65" y="157"/>
                    <a:pt x="49" y="110"/>
                  </a:cubicBezTo>
                  <a:cubicBezTo>
                    <a:pt x="46" y="104"/>
                    <a:pt x="42" y="98"/>
                    <a:pt x="39" y="92"/>
                  </a:cubicBezTo>
                  <a:cubicBezTo>
                    <a:pt x="38" y="86"/>
                    <a:pt x="34" y="81"/>
                    <a:pt x="29" y="78"/>
                  </a:cubicBezTo>
                  <a:cubicBezTo>
                    <a:pt x="25" y="74"/>
                    <a:pt x="22" y="70"/>
                    <a:pt x="18" y="65"/>
                  </a:cubicBezTo>
                  <a:cubicBezTo>
                    <a:pt x="0" y="47"/>
                    <a:pt x="19" y="22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Freeform 257"/>
            <p:cNvSpPr/>
            <p:nvPr/>
          </p:nvSpPr>
          <p:spPr bwMode="auto">
            <a:xfrm>
              <a:off x="6359653" y="3936527"/>
              <a:ext cx="1041316" cy="538702"/>
            </a:xfrm>
            <a:custGeom>
              <a:avLst/>
              <a:gdLst>
                <a:gd name="T0" fmla="*/ 246257 w 296"/>
                <a:gd name="T1" fmla="*/ 0 h 163"/>
                <a:gd name="T2" fmla="*/ 390493 w 296"/>
                <a:gd name="T3" fmla="*/ 16525 h 163"/>
                <a:gd name="T4" fmla="*/ 548802 w 296"/>
                <a:gd name="T5" fmla="*/ 66098 h 163"/>
                <a:gd name="T6" fmla="*/ 682484 w 296"/>
                <a:gd name="T7" fmla="*/ 39659 h 163"/>
                <a:gd name="T8" fmla="*/ 742289 w 296"/>
                <a:gd name="T9" fmla="*/ 148721 h 163"/>
                <a:gd name="T10" fmla="*/ 833756 w 296"/>
                <a:gd name="T11" fmla="*/ 152026 h 163"/>
                <a:gd name="T12" fmla="*/ 858382 w 296"/>
                <a:gd name="T13" fmla="*/ 181771 h 163"/>
                <a:gd name="T14" fmla="*/ 935777 w 296"/>
                <a:gd name="T15" fmla="*/ 188380 h 163"/>
                <a:gd name="T16" fmla="*/ 995583 w 296"/>
                <a:gd name="T17" fmla="*/ 241259 h 163"/>
                <a:gd name="T18" fmla="*/ 1041316 w 296"/>
                <a:gd name="T19" fmla="*/ 389981 h 163"/>
                <a:gd name="T20" fmla="*/ 865418 w 296"/>
                <a:gd name="T21" fmla="*/ 472604 h 163"/>
                <a:gd name="T22" fmla="*/ 745807 w 296"/>
                <a:gd name="T23" fmla="*/ 528787 h 163"/>
                <a:gd name="T24" fmla="*/ 717664 w 296"/>
                <a:gd name="T25" fmla="*/ 462689 h 163"/>
                <a:gd name="T26" fmla="*/ 671930 w 296"/>
                <a:gd name="T27" fmla="*/ 475909 h 163"/>
                <a:gd name="T28" fmla="*/ 605089 w 296"/>
                <a:gd name="T29" fmla="*/ 462689 h 163"/>
                <a:gd name="T30" fmla="*/ 520658 w 296"/>
                <a:gd name="T31" fmla="*/ 475909 h 163"/>
                <a:gd name="T32" fmla="*/ 334206 w 296"/>
                <a:gd name="T33" fmla="*/ 416420 h 163"/>
                <a:gd name="T34" fmla="*/ 284955 w 296"/>
                <a:gd name="T35" fmla="*/ 475909 h 163"/>
                <a:gd name="T36" fmla="*/ 200524 w 296"/>
                <a:gd name="T37" fmla="*/ 465994 h 163"/>
                <a:gd name="T38" fmla="*/ 102021 w 296"/>
                <a:gd name="T39" fmla="*/ 538702 h 163"/>
                <a:gd name="T40" fmla="*/ 3518 w 296"/>
                <a:gd name="T41" fmla="*/ 446164 h 163"/>
                <a:gd name="T42" fmla="*/ 14072 w 296"/>
                <a:gd name="T43" fmla="*/ 399895 h 163"/>
                <a:gd name="T44" fmla="*/ 0 w 296"/>
                <a:gd name="T45" fmla="*/ 353626 h 163"/>
                <a:gd name="T46" fmla="*/ 133682 w 296"/>
                <a:gd name="T47" fmla="*/ 337102 h 163"/>
                <a:gd name="T48" fmla="*/ 228667 w 296"/>
                <a:gd name="T49" fmla="*/ 251174 h 163"/>
                <a:gd name="T50" fmla="*/ 186452 w 296"/>
                <a:gd name="T51" fmla="*/ 171856 h 163"/>
                <a:gd name="T52" fmla="*/ 182934 w 296"/>
                <a:gd name="T53" fmla="*/ 46269 h 163"/>
                <a:gd name="T54" fmla="*/ 246257 w 296"/>
                <a:gd name="T55" fmla="*/ 0 h 16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96"/>
                <a:gd name="T85" fmla="*/ 0 h 163"/>
                <a:gd name="T86" fmla="*/ 296 w 296"/>
                <a:gd name="T87" fmla="*/ 163 h 16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96" h="163">
                  <a:moveTo>
                    <a:pt x="70" y="0"/>
                  </a:moveTo>
                  <a:cubicBezTo>
                    <a:pt x="84" y="0"/>
                    <a:pt x="97" y="2"/>
                    <a:pt x="111" y="5"/>
                  </a:cubicBezTo>
                  <a:cubicBezTo>
                    <a:pt x="124" y="15"/>
                    <a:pt x="141" y="16"/>
                    <a:pt x="156" y="20"/>
                  </a:cubicBezTo>
                  <a:cubicBezTo>
                    <a:pt x="168" y="17"/>
                    <a:pt x="181" y="11"/>
                    <a:pt x="194" y="12"/>
                  </a:cubicBezTo>
                  <a:cubicBezTo>
                    <a:pt x="198" y="24"/>
                    <a:pt x="202" y="37"/>
                    <a:pt x="211" y="45"/>
                  </a:cubicBezTo>
                  <a:cubicBezTo>
                    <a:pt x="219" y="51"/>
                    <a:pt x="228" y="47"/>
                    <a:pt x="237" y="46"/>
                  </a:cubicBezTo>
                  <a:cubicBezTo>
                    <a:pt x="239" y="49"/>
                    <a:pt x="242" y="52"/>
                    <a:pt x="244" y="55"/>
                  </a:cubicBezTo>
                  <a:cubicBezTo>
                    <a:pt x="251" y="56"/>
                    <a:pt x="259" y="56"/>
                    <a:pt x="266" y="57"/>
                  </a:cubicBezTo>
                  <a:cubicBezTo>
                    <a:pt x="269" y="65"/>
                    <a:pt x="275" y="70"/>
                    <a:pt x="283" y="73"/>
                  </a:cubicBezTo>
                  <a:cubicBezTo>
                    <a:pt x="280" y="89"/>
                    <a:pt x="287" y="105"/>
                    <a:pt x="296" y="118"/>
                  </a:cubicBezTo>
                  <a:cubicBezTo>
                    <a:pt x="277" y="121"/>
                    <a:pt x="264" y="137"/>
                    <a:pt x="246" y="143"/>
                  </a:cubicBezTo>
                  <a:cubicBezTo>
                    <a:pt x="235" y="149"/>
                    <a:pt x="223" y="154"/>
                    <a:pt x="212" y="160"/>
                  </a:cubicBezTo>
                  <a:cubicBezTo>
                    <a:pt x="210" y="153"/>
                    <a:pt x="207" y="146"/>
                    <a:pt x="204" y="140"/>
                  </a:cubicBezTo>
                  <a:cubicBezTo>
                    <a:pt x="199" y="140"/>
                    <a:pt x="195" y="142"/>
                    <a:pt x="191" y="144"/>
                  </a:cubicBezTo>
                  <a:cubicBezTo>
                    <a:pt x="185" y="143"/>
                    <a:pt x="178" y="141"/>
                    <a:pt x="172" y="140"/>
                  </a:cubicBezTo>
                  <a:cubicBezTo>
                    <a:pt x="165" y="143"/>
                    <a:pt x="155" y="152"/>
                    <a:pt x="148" y="144"/>
                  </a:cubicBezTo>
                  <a:cubicBezTo>
                    <a:pt x="133" y="130"/>
                    <a:pt x="112" y="134"/>
                    <a:pt x="95" y="126"/>
                  </a:cubicBezTo>
                  <a:cubicBezTo>
                    <a:pt x="83" y="119"/>
                    <a:pt x="84" y="137"/>
                    <a:pt x="81" y="144"/>
                  </a:cubicBezTo>
                  <a:cubicBezTo>
                    <a:pt x="73" y="142"/>
                    <a:pt x="65" y="138"/>
                    <a:pt x="57" y="141"/>
                  </a:cubicBezTo>
                  <a:cubicBezTo>
                    <a:pt x="46" y="146"/>
                    <a:pt x="38" y="155"/>
                    <a:pt x="29" y="163"/>
                  </a:cubicBezTo>
                  <a:cubicBezTo>
                    <a:pt x="21" y="152"/>
                    <a:pt x="11" y="143"/>
                    <a:pt x="1" y="135"/>
                  </a:cubicBezTo>
                  <a:cubicBezTo>
                    <a:pt x="2" y="130"/>
                    <a:pt x="3" y="126"/>
                    <a:pt x="4" y="121"/>
                  </a:cubicBezTo>
                  <a:cubicBezTo>
                    <a:pt x="2" y="116"/>
                    <a:pt x="1" y="112"/>
                    <a:pt x="0" y="107"/>
                  </a:cubicBezTo>
                  <a:cubicBezTo>
                    <a:pt x="12" y="105"/>
                    <a:pt x="25" y="106"/>
                    <a:pt x="38" y="102"/>
                  </a:cubicBezTo>
                  <a:cubicBezTo>
                    <a:pt x="48" y="95"/>
                    <a:pt x="57" y="86"/>
                    <a:pt x="65" y="76"/>
                  </a:cubicBezTo>
                  <a:cubicBezTo>
                    <a:pt x="68" y="66"/>
                    <a:pt x="56" y="61"/>
                    <a:pt x="53" y="52"/>
                  </a:cubicBezTo>
                  <a:cubicBezTo>
                    <a:pt x="51" y="40"/>
                    <a:pt x="45" y="26"/>
                    <a:pt x="52" y="14"/>
                  </a:cubicBezTo>
                  <a:cubicBezTo>
                    <a:pt x="60" y="12"/>
                    <a:pt x="65" y="6"/>
                    <a:pt x="7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20" name="Freeform 258"/>
            <p:cNvSpPr/>
            <p:nvPr/>
          </p:nvSpPr>
          <p:spPr bwMode="auto">
            <a:xfrm>
              <a:off x="5824690" y="4922453"/>
              <a:ext cx="1065164" cy="690601"/>
            </a:xfrm>
            <a:custGeom>
              <a:avLst/>
              <a:gdLst>
                <a:gd name="T0" fmla="*/ 230 w 303"/>
                <a:gd name="T1" fmla="*/ 18 h 209"/>
                <a:gd name="T2" fmla="*/ 264 w 303"/>
                <a:gd name="T3" fmla="*/ 0 h 209"/>
                <a:gd name="T4" fmla="*/ 268 w 303"/>
                <a:gd name="T5" fmla="*/ 35 h 209"/>
                <a:gd name="T6" fmla="*/ 257 w 303"/>
                <a:gd name="T7" fmla="*/ 66 h 209"/>
                <a:gd name="T8" fmla="*/ 277 w 303"/>
                <a:gd name="T9" fmla="*/ 62 h 209"/>
                <a:gd name="T10" fmla="*/ 283 w 303"/>
                <a:gd name="T11" fmla="*/ 78 h 209"/>
                <a:gd name="T12" fmla="*/ 303 w 303"/>
                <a:gd name="T13" fmla="*/ 79 h 209"/>
                <a:gd name="T14" fmla="*/ 279 w 303"/>
                <a:gd name="T15" fmla="*/ 123 h 209"/>
                <a:gd name="T16" fmla="*/ 276 w 303"/>
                <a:gd name="T17" fmla="*/ 154 h 209"/>
                <a:gd name="T18" fmla="*/ 253 w 303"/>
                <a:gd name="T19" fmla="*/ 167 h 209"/>
                <a:gd name="T20" fmla="*/ 249 w 303"/>
                <a:gd name="T21" fmla="*/ 168 h 209"/>
                <a:gd name="T22" fmla="*/ 250 w 303"/>
                <a:gd name="T23" fmla="*/ 179 h 209"/>
                <a:gd name="T24" fmla="*/ 242 w 303"/>
                <a:gd name="T25" fmla="*/ 183 h 209"/>
                <a:gd name="T26" fmla="*/ 233 w 303"/>
                <a:gd name="T27" fmla="*/ 195 h 209"/>
                <a:gd name="T28" fmla="*/ 219 w 303"/>
                <a:gd name="T29" fmla="*/ 205 h 209"/>
                <a:gd name="T30" fmla="*/ 216 w 303"/>
                <a:gd name="T31" fmla="*/ 207 h 209"/>
                <a:gd name="T32" fmla="*/ 194 w 303"/>
                <a:gd name="T33" fmla="*/ 209 h 209"/>
                <a:gd name="T34" fmla="*/ 162 w 303"/>
                <a:gd name="T35" fmla="*/ 193 h 209"/>
                <a:gd name="T36" fmla="*/ 146 w 303"/>
                <a:gd name="T37" fmla="*/ 206 h 209"/>
                <a:gd name="T38" fmla="*/ 105 w 303"/>
                <a:gd name="T39" fmla="*/ 199 h 209"/>
                <a:gd name="T40" fmla="*/ 89 w 303"/>
                <a:gd name="T41" fmla="*/ 177 h 209"/>
                <a:gd name="T42" fmla="*/ 88 w 303"/>
                <a:gd name="T43" fmla="*/ 147 h 209"/>
                <a:gd name="T44" fmla="*/ 42 w 303"/>
                <a:gd name="T45" fmla="*/ 134 h 209"/>
                <a:gd name="T46" fmla="*/ 62 w 303"/>
                <a:gd name="T47" fmla="*/ 123 h 209"/>
                <a:gd name="T48" fmla="*/ 62 w 303"/>
                <a:gd name="T49" fmla="*/ 105 h 209"/>
                <a:gd name="T50" fmla="*/ 26 w 303"/>
                <a:gd name="T51" fmla="*/ 98 h 209"/>
                <a:gd name="T52" fmla="*/ 16 w 303"/>
                <a:gd name="T53" fmla="*/ 85 h 209"/>
                <a:gd name="T54" fmla="*/ 3 w 303"/>
                <a:gd name="T55" fmla="*/ 83 h 209"/>
                <a:gd name="T56" fmla="*/ 0 w 303"/>
                <a:gd name="T57" fmla="*/ 73 h 209"/>
                <a:gd name="T58" fmla="*/ 22 w 303"/>
                <a:gd name="T59" fmla="*/ 54 h 209"/>
                <a:gd name="T60" fmla="*/ 77 w 303"/>
                <a:gd name="T61" fmla="*/ 74 h 209"/>
                <a:gd name="T62" fmla="*/ 110 w 303"/>
                <a:gd name="T63" fmla="*/ 66 h 209"/>
                <a:gd name="T64" fmla="*/ 102 w 303"/>
                <a:gd name="T65" fmla="*/ 35 h 209"/>
                <a:gd name="T66" fmla="*/ 141 w 303"/>
                <a:gd name="T67" fmla="*/ 53 h 209"/>
                <a:gd name="T68" fmla="*/ 143 w 303"/>
                <a:gd name="T69" fmla="*/ 49 h 209"/>
                <a:gd name="T70" fmla="*/ 147 w 303"/>
                <a:gd name="T71" fmla="*/ 41 h 209"/>
                <a:gd name="T72" fmla="*/ 162 w 303"/>
                <a:gd name="T73" fmla="*/ 41 h 209"/>
                <a:gd name="T74" fmla="*/ 163 w 303"/>
                <a:gd name="T75" fmla="*/ 39 h 209"/>
                <a:gd name="T76" fmla="*/ 166 w 303"/>
                <a:gd name="T77" fmla="*/ 36 h 209"/>
                <a:gd name="T78" fmla="*/ 198 w 303"/>
                <a:gd name="T79" fmla="*/ 17 h 209"/>
                <a:gd name="T80" fmla="*/ 207 w 303"/>
                <a:gd name="T81" fmla="*/ 23 h 209"/>
                <a:gd name="T82" fmla="*/ 219 w 303"/>
                <a:gd name="T83" fmla="*/ 12 h 209"/>
                <a:gd name="T84" fmla="*/ 230 w 303"/>
                <a:gd name="T85" fmla="*/ 1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209">
                  <a:moveTo>
                    <a:pt x="230" y="18"/>
                  </a:moveTo>
                  <a:cubicBezTo>
                    <a:pt x="241" y="11"/>
                    <a:pt x="252" y="5"/>
                    <a:pt x="264" y="0"/>
                  </a:cubicBezTo>
                  <a:cubicBezTo>
                    <a:pt x="267" y="11"/>
                    <a:pt x="275" y="24"/>
                    <a:pt x="268" y="35"/>
                  </a:cubicBezTo>
                  <a:cubicBezTo>
                    <a:pt x="263" y="45"/>
                    <a:pt x="259" y="55"/>
                    <a:pt x="257" y="66"/>
                  </a:cubicBezTo>
                  <a:cubicBezTo>
                    <a:pt x="264" y="65"/>
                    <a:pt x="270" y="63"/>
                    <a:pt x="277" y="62"/>
                  </a:cubicBezTo>
                  <a:cubicBezTo>
                    <a:pt x="280" y="67"/>
                    <a:pt x="281" y="73"/>
                    <a:pt x="283" y="78"/>
                  </a:cubicBezTo>
                  <a:cubicBezTo>
                    <a:pt x="290" y="78"/>
                    <a:pt x="296" y="79"/>
                    <a:pt x="303" y="79"/>
                  </a:cubicBezTo>
                  <a:cubicBezTo>
                    <a:pt x="301" y="97"/>
                    <a:pt x="294" y="113"/>
                    <a:pt x="279" y="123"/>
                  </a:cubicBezTo>
                  <a:cubicBezTo>
                    <a:pt x="278" y="133"/>
                    <a:pt x="279" y="144"/>
                    <a:pt x="276" y="154"/>
                  </a:cubicBezTo>
                  <a:cubicBezTo>
                    <a:pt x="269" y="159"/>
                    <a:pt x="261" y="163"/>
                    <a:pt x="253" y="167"/>
                  </a:cubicBezTo>
                  <a:cubicBezTo>
                    <a:pt x="252" y="167"/>
                    <a:pt x="250" y="168"/>
                    <a:pt x="249" y="168"/>
                  </a:cubicBezTo>
                  <a:cubicBezTo>
                    <a:pt x="249" y="171"/>
                    <a:pt x="250" y="176"/>
                    <a:pt x="250" y="179"/>
                  </a:cubicBezTo>
                  <a:cubicBezTo>
                    <a:pt x="248" y="180"/>
                    <a:pt x="244" y="182"/>
                    <a:pt x="242" y="183"/>
                  </a:cubicBezTo>
                  <a:cubicBezTo>
                    <a:pt x="239" y="187"/>
                    <a:pt x="236" y="191"/>
                    <a:pt x="233" y="195"/>
                  </a:cubicBezTo>
                  <a:cubicBezTo>
                    <a:pt x="228" y="198"/>
                    <a:pt x="224" y="202"/>
                    <a:pt x="219" y="205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09" y="204"/>
                    <a:pt x="201" y="207"/>
                    <a:pt x="194" y="209"/>
                  </a:cubicBezTo>
                  <a:cubicBezTo>
                    <a:pt x="183" y="204"/>
                    <a:pt x="173" y="198"/>
                    <a:pt x="162" y="193"/>
                  </a:cubicBezTo>
                  <a:cubicBezTo>
                    <a:pt x="157" y="197"/>
                    <a:pt x="151" y="202"/>
                    <a:pt x="146" y="206"/>
                  </a:cubicBezTo>
                  <a:cubicBezTo>
                    <a:pt x="132" y="205"/>
                    <a:pt x="117" y="206"/>
                    <a:pt x="105" y="199"/>
                  </a:cubicBezTo>
                  <a:cubicBezTo>
                    <a:pt x="97" y="194"/>
                    <a:pt x="87" y="188"/>
                    <a:pt x="89" y="177"/>
                  </a:cubicBezTo>
                  <a:cubicBezTo>
                    <a:pt x="89" y="167"/>
                    <a:pt x="95" y="156"/>
                    <a:pt x="88" y="147"/>
                  </a:cubicBezTo>
                  <a:cubicBezTo>
                    <a:pt x="74" y="137"/>
                    <a:pt x="52" y="150"/>
                    <a:pt x="42" y="134"/>
                  </a:cubicBezTo>
                  <a:cubicBezTo>
                    <a:pt x="45" y="125"/>
                    <a:pt x="55" y="125"/>
                    <a:pt x="62" y="123"/>
                  </a:cubicBezTo>
                  <a:cubicBezTo>
                    <a:pt x="62" y="117"/>
                    <a:pt x="62" y="111"/>
                    <a:pt x="62" y="105"/>
                  </a:cubicBezTo>
                  <a:cubicBezTo>
                    <a:pt x="51" y="98"/>
                    <a:pt x="37" y="103"/>
                    <a:pt x="26" y="98"/>
                  </a:cubicBezTo>
                  <a:cubicBezTo>
                    <a:pt x="22" y="94"/>
                    <a:pt x="19" y="90"/>
                    <a:pt x="16" y="85"/>
                  </a:cubicBezTo>
                  <a:cubicBezTo>
                    <a:pt x="12" y="84"/>
                    <a:pt x="7" y="84"/>
                    <a:pt x="3" y="83"/>
                  </a:cubicBezTo>
                  <a:cubicBezTo>
                    <a:pt x="2" y="80"/>
                    <a:pt x="1" y="76"/>
                    <a:pt x="0" y="73"/>
                  </a:cubicBezTo>
                  <a:cubicBezTo>
                    <a:pt x="8" y="67"/>
                    <a:pt x="15" y="61"/>
                    <a:pt x="22" y="54"/>
                  </a:cubicBezTo>
                  <a:cubicBezTo>
                    <a:pt x="41" y="58"/>
                    <a:pt x="61" y="62"/>
                    <a:pt x="77" y="74"/>
                  </a:cubicBezTo>
                  <a:cubicBezTo>
                    <a:pt x="89" y="82"/>
                    <a:pt x="102" y="76"/>
                    <a:pt x="110" y="66"/>
                  </a:cubicBezTo>
                  <a:cubicBezTo>
                    <a:pt x="102" y="58"/>
                    <a:pt x="101" y="47"/>
                    <a:pt x="102" y="35"/>
                  </a:cubicBezTo>
                  <a:cubicBezTo>
                    <a:pt x="115" y="41"/>
                    <a:pt x="127" y="48"/>
                    <a:pt x="141" y="53"/>
                  </a:cubicBezTo>
                  <a:cubicBezTo>
                    <a:pt x="141" y="52"/>
                    <a:pt x="142" y="50"/>
                    <a:pt x="143" y="49"/>
                  </a:cubicBezTo>
                  <a:cubicBezTo>
                    <a:pt x="144" y="47"/>
                    <a:pt x="146" y="43"/>
                    <a:pt x="147" y="41"/>
                  </a:cubicBezTo>
                  <a:cubicBezTo>
                    <a:pt x="152" y="42"/>
                    <a:pt x="157" y="42"/>
                    <a:pt x="162" y="41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4" y="38"/>
                    <a:pt x="165" y="36"/>
                    <a:pt x="166" y="36"/>
                  </a:cubicBezTo>
                  <a:cubicBezTo>
                    <a:pt x="177" y="30"/>
                    <a:pt x="187" y="24"/>
                    <a:pt x="198" y="17"/>
                  </a:cubicBezTo>
                  <a:cubicBezTo>
                    <a:pt x="200" y="18"/>
                    <a:pt x="205" y="21"/>
                    <a:pt x="207" y="23"/>
                  </a:cubicBezTo>
                  <a:cubicBezTo>
                    <a:pt x="211" y="19"/>
                    <a:pt x="215" y="16"/>
                    <a:pt x="219" y="12"/>
                  </a:cubicBezTo>
                  <a:cubicBezTo>
                    <a:pt x="223" y="14"/>
                    <a:pt x="226" y="16"/>
                    <a:pt x="230" y="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Freeform 259"/>
            <p:cNvSpPr/>
            <p:nvPr/>
          </p:nvSpPr>
          <p:spPr bwMode="auto">
            <a:xfrm>
              <a:off x="2183131" y="1234483"/>
              <a:ext cx="2731963" cy="1997187"/>
            </a:xfrm>
            <a:custGeom>
              <a:avLst/>
              <a:gdLst>
                <a:gd name="T0" fmla="*/ 520 w 776"/>
                <a:gd name="T1" fmla="*/ 26 h 606"/>
                <a:gd name="T2" fmla="*/ 551 w 776"/>
                <a:gd name="T3" fmla="*/ 5 h 606"/>
                <a:gd name="T4" fmla="*/ 553 w 776"/>
                <a:gd name="T5" fmla="*/ 26 h 606"/>
                <a:gd name="T6" fmla="*/ 611 w 776"/>
                <a:gd name="T7" fmla="*/ 78 h 606"/>
                <a:gd name="T8" fmla="*/ 627 w 776"/>
                <a:gd name="T9" fmla="*/ 118 h 606"/>
                <a:gd name="T10" fmla="*/ 617 w 776"/>
                <a:gd name="T11" fmla="*/ 166 h 606"/>
                <a:gd name="T12" fmla="*/ 617 w 776"/>
                <a:gd name="T13" fmla="*/ 166 h 606"/>
                <a:gd name="T14" fmla="*/ 615 w 776"/>
                <a:gd name="T15" fmla="*/ 168 h 606"/>
                <a:gd name="T16" fmla="*/ 610 w 776"/>
                <a:gd name="T17" fmla="*/ 173 h 606"/>
                <a:gd name="T18" fmla="*/ 610 w 776"/>
                <a:gd name="T19" fmla="*/ 195 h 606"/>
                <a:gd name="T20" fmla="*/ 695 w 776"/>
                <a:gd name="T21" fmla="*/ 223 h 606"/>
                <a:gd name="T22" fmla="*/ 753 w 776"/>
                <a:gd name="T23" fmla="*/ 270 h 606"/>
                <a:gd name="T24" fmla="*/ 776 w 776"/>
                <a:gd name="T25" fmla="*/ 324 h 606"/>
                <a:gd name="T26" fmla="*/ 762 w 776"/>
                <a:gd name="T27" fmla="*/ 361 h 606"/>
                <a:gd name="T28" fmla="*/ 713 w 776"/>
                <a:gd name="T29" fmla="*/ 374 h 606"/>
                <a:gd name="T30" fmla="*/ 708 w 776"/>
                <a:gd name="T31" fmla="*/ 379 h 606"/>
                <a:gd name="T32" fmla="*/ 678 w 776"/>
                <a:gd name="T33" fmla="*/ 413 h 606"/>
                <a:gd name="T34" fmla="*/ 674 w 776"/>
                <a:gd name="T35" fmla="*/ 416 h 606"/>
                <a:gd name="T36" fmla="*/ 649 w 776"/>
                <a:gd name="T37" fmla="*/ 417 h 606"/>
                <a:gd name="T38" fmla="*/ 642 w 776"/>
                <a:gd name="T39" fmla="*/ 478 h 606"/>
                <a:gd name="T40" fmla="*/ 590 w 776"/>
                <a:gd name="T41" fmla="*/ 488 h 606"/>
                <a:gd name="T42" fmla="*/ 542 w 776"/>
                <a:gd name="T43" fmla="*/ 500 h 606"/>
                <a:gd name="T44" fmla="*/ 546 w 776"/>
                <a:gd name="T45" fmla="*/ 532 h 606"/>
                <a:gd name="T46" fmla="*/ 571 w 776"/>
                <a:gd name="T47" fmla="*/ 566 h 606"/>
                <a:gd name="T48" fmla="*/ 548 w 776"/>
                <a:gd name="T49" fmla="*/ 577 h 606"/>
                <a:gd name="T50" fmla="*/ 555 w 776"/>
                <a:gd name="T51" fmla="*/ 606 h 606"/>
                <a:gd name="T52" fmla="*/ 479 w 776"/>
                <a:gd name="T53" fmla="*/ 583 h 606"/>
                <a:gd name="T54" fmla="*/ 394 w 776"/>
                <a:gd name="T55" fmla="*/ 572 h 606"/>
                <a:gd name="T56" fmla="*/ 366 w 776"/>
                <a:gd name="T57" fmla="*/ 588 h 606"/>
                <a:gd name="T58" fmla="*/ 326 w 776"/>
                <a:gd name="T59" fmla="*/ 584 h 606"/>
                <a:gd name="T60" fmla="*/ 282 w 776"/>
                <a:gd name="T61" fmla="*/ 588 h 606"/>
                <a:gd name="T62" fmla="*/ 262 w 776"/>
                <a:gd name="T63" fmla="*/ 567 h 606"/>
                <a:gd name="T64" fmla="*/ 218 w 776"/>
                <a:gd name="T65" fmla="*/ 574 h 606"/>
                <a:gd name="T66" fmla="*/ 180 w 776"/>
                <a:gd name="T67" fmla="*/ 560 h 606"/>
                <a:gd name="T68" fmla="*/ 174 w 776"/>
                <a:gd name="T69" fmla="*/ 556 h 606"/>
                <a:gd name="T70" fmla="*/ 161 w 776"/>
                <a:gd name="T71" fmla="*/ 566 h 606"/>
                <a:gd name="T72" fmla="*/ 134 w 776"/>
                <a:gd name="T73" fmla="*/ 589 h 606"/>
                <a:gd name="T74" fmla="*/ 105 w 776"/>
                <a:gd name="T75" fmla="*/ 576 h 606"/>
                <a:gd name="T76" fmla="*/ 92 w 776"/>
                <a:gd name="T77" fmla="*/ 526 h 606"/>
                <a:gd name="T78" fmla="*/ 38 w 776"/>
                <a:gd name="T79" fmla="*/ 484 h 606"/>
                <a:gd name="T80" fmla="*/ 38 w 776"/>
                <a:gd name="T81" fmla="*/ 456 h 606"/>
                <a:gd name="T82" fmla="*/ 20 w 776"/>
                <a:gd name="T83" fmla="*/ 428 h 606"/>
                <a:gd name="T84" fmla="*/ 24 w 776"/>
                <a:gd name="T85" fmla="*/ 356 h 606"/>
                <a:gd name="T86" fmla="*/ 0 w 776"/>
                <a:gd name="T87" fmla="*/ 339 h 606"/>
                <a:gd name="T88" fmla="*/ 15 w 776"/>
                <a:gd name="T89" fmla="*/ 301 h 606"/>
                <a:gd name="T90" fmla="*/ 70 w 776"/>
                <a:gd name="T91" fmla="*/ 285 h 606"/>
                <a:gd name="T92" fmla="*/ 111 w 776"/>
                <a:gd name="T93" fmla="*/ 300 h 606"/>
                <a:gd name="T94" fmla="*/ 114 w 776"/>
                <a:gd name="T95" fmla="*/ 296 h 606"/>
                <a:gd name="T96" fmla="*/ 117 w 776"/>
                <a:gd name="T97" fmla="*/ 292 h 606"/>
                <a:gd name="T98" fmla="*/ 134 w 776"/>
                <a:gd name="T99" fmla="*/ 281 h 606"/>
                <a:gd name="T100" fmla="*/ 186 w 776"/>
                <a:gd name="T101" fmla="*/ 272 h 606"/>
                <a:gd name="T102" fmla="*/ 253 w 776"/>
                <a:gd name="T103" fmla="*/ 255 h 606"/>
                <a:gd name="T104" fmla="*/ 264 w 776"/>
                <a:gd name="T105" fmla="*/ 232 h 606"/>
                <a:gd name="T106" fmla="*/ 284 w 776"/>
                <a:gd name="T107" fmla="*/ 213 h 606"/>
                <a:gd name="T108" fmla="*/ 292 w 776"/>
                <a:gd name="T109" fmla="*/ 208 h 606"/>
                <a:gd name="T110" fmla="*/ 294 w 776"/>
                <a:gd name="T111" fmla="*/ 136 h 606"/>
                <a:gd name="T112" fmla="*/ 347 w 776"/>
                <a:gd name="T113" fmla="*/ 142 h 606"/>
                <a:gd name="T114" fmla="*/ 365 w 776"/>
                <a:gd name="T115" fmla="*/ 139 h 606"/>
                <a:gd name="T116" fmla="*/ 404 w 776"/>
                <a:gd name="T117" fmla="*/ 69 h 606"/>
                <a:gd name="T118" fmla="*/ 481 w 776"/>
                <a:gd name="T119" fmla="*/ 83 h 606"/>
                <a:gd name="T120" fmla="*/ 489 w 776"/>
                <a:gd name="T121" fmla="*/ 36 h 606"/>
                <a:gd name="T122" fmla="*/ 520 w 776"/>
                <a:gd name="T123" fmla="*/ 2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6" h="606">
                  <a:moveTo>
                    <a:pt x="520" y="26"/>
                  </a:moveTo>
                  <a:cubicBezTo>
                    <a:pt x="530" y="18"/>
                    <a:pt x="535" y="0"/>
                    <a:pt x="551" y="5"/>
                  </a:cubicBezTo>
                  <a:cubicBezTo>
                    <a:pt x="551" y="12"/>
                    <a:pt x="551" y="19"/>
                    <a:pt x="553" y="26"/>
                  </a:cubicBezTo>
                  <a:cubicBezTo>
                    <a:pt x="563" y="52"/>
                    <a:pt x="586" y="68"/>
                    <a:pt x="611" y="78"/>
                  </a:cubicBezTo>
                  <a:cubicBezTo>
                    <a:pt x="615" y="92"/>
                    <a:pt x="622" y="105"/>
                    <a:pt x="627" y="118"/>
                  </a:cubicBezTo>
                  <a:cubicBezTo>
                    <a:pt x="635" y="135"/>
                    <a:pt x="623" y="151"/>
                    <a:pt x="617" y="166"/>
                  </a:cubicBezTo>
                  <a:cubicBezTo>
                    <a:pt x="617" y="166"/>
                    <a:pt x="617" y="166"/>
                    <a:pt x="617" y="166"/>
                  </a:cubicBezTo>
                  <a:cubicBezTo>
                    <a:pt x="615" y="168"/>
                    <a:pt x="615" y="168"/>
                    <a:pt x="615" y="168"/>
                  </a:cubicBezTo>
                  <a:cubicBezTo>
                    <a:pt x="614" y="169"/>
                    <a:pt x="611" y="172"/>
                    <a:pt x="610" y="173"/>
                  </a:cubicBezTo>
                  <a:cubicBezTo>
                    <a:pt x="610" y="180"/>
                    <a:pt x="610" y="188"/>
                    <a:pt x="610" y="195"/>
                  </a:cubicBezTo>
                  <a:cubicBezTo>
                    <a:pt x="637" y="207"/>
                    <a:pt x="667" y="212"/>
                    <a:pt x="695" y="223"/>
                  </a:cubicBezTo>
                  <a:cubicBezTo>
                    <a:pt x="720" y="231"/>
                    <a:pt x="731" y="257"/>
                    <a:pt x="753" y="270"/>
                  </a:cubicBezTo>
                  <a:cubicBezTo>
                    <a:pt x="759" y="288"/>
                    <a:pt x="764" y="308"/>
                    <a:pt x="776" y="324"/>
                  </a:cubicBezTo>
                  <a:cubicBezTo>
                    <a:pt x="768" y="335"/>
                    <a:pt x="763" y="348"/>
                    <a:pt x="762" y="361"/>
                  </a:cubicBezTo>
                  <a:cubicBezTo>
                    <a:pt x="746" y="367"/>
                    <a:pt x="729" y="369"/>
                    <a:pt x="713" y="374"/>
                  </a:cubicBezTo>
                  <a:cubicBezTo>
                    <a:pt x="712" y="376"/>
                    <a:pt x="709" y="378"/>
                    <a:pt x="708" y="379"/>
                  </a:cubicBezTo>
                  <a:cubicBezTo>
                    <a:pt x="695" y="388"/>
                    <a:pt x="686" y="400"/>
                    <a:pt x="678" y="413"/>
                  </a:cubicBezTo>
                  <a:cubicBezTo>
                    <a:pt x="677" y="414"/>
                    <a:pt x="675" y="416"/>
                    <a:pt x="674" y="416"/>
                  </a:cubicBezTo>
                  <a:cubicBezTo>
                    <a:pt x="666" y="417"/>
                    <a:pt x="657" y="417"/>
                    <a:pt x="649" y="417"/>
                  </a:cubicBezTo>
                  <a:cubicBezTo>
                    <a:pt x="643" y="437"/>
                    <a:pt x="639" y="457"/>
                    <a:pt x="642" y="478"/>
                  </a:cubicBezTo>
                  <a:cubicBezTo>
                    <a:pt x="625" y="482"/>
                    <a:pt x="608" y="488"/>
                    <a:pt x="590" y="488"/>
                  </a:cubicBezTo>
                  <a:cubicBezTo>
                    <a:pt x="574" y="489"/>
                    <a:pt x="556" y="491"/>
                    <a:pt x="542" y="500"/>
                  </a:cubicBezTo>
                  <a:cubicBezTo>
                    <a:pt x="542" y="511"/>
                    <a:pt x="541" y="522"/>
                    <a:pt x="546" y="532"/>
                  </a:cubicBezTo>
                  <a:cubicBezTo>
                    <a:pt x="555" y="543"/>
                    <a:pt x="569" y="551"/>
                    <a:pt x="571" y="566"/>
                  </a:cubicBezTo>
                  <a:cubicBezTo>
                    <a:pt x="563" y="569"/>
                    <a:pt x="550" y="566"/>
                    <a:pt x="548" y="577"/>
                  </a:cubicBezTo>
                  <a:cubicBezTo>
                    <a:pt x="546" y="587"/>
                    <a:pt x="552" y="597"/>
                    <a:pt x="555" y="606"/>
                  </a:cubicBezTo>
                  <a:cubicBezTo>
                    <a:pt x="529" y="599"/>
                    <a:pt x="501" y="599"/>
                    <a:pt x="479" y="583"/>
                  </a:cubicBezTo>
                  <a:cubicBezTo>
                    <a:pt x="453" y="566"/>
                    <a:pt x="422" y="576"/>
                    <a:pt x="394" y="572"/>
                  </a:cubicBezTo>
                  <a:cubicBezTo>
                    <a:pt x="382" y="571"/>
                    <a:pt x="377" y="585"/>
                    <a:pt x="366" y="588"/>
                  </a:cubicBezTo>
                  <a:cubicBezTo>
                    <a:pt x="353" y="586"/>
                    <a:pt x="339" y="581"/>
                    <a:pt x="326" y="584"/>
                  </a:cubicBezTo>
                  <a:cubicBezTo>
                    <a:pt x="311" y="587"/>
                    <a:pt x="297" y="588"/>
                    <a:pt x="282" y="588"/>
                  </a:cubicBezTo>
                  <a:cubicBezTo>
                    <a:pt x="275" y="581"/>
                    <a:pt x="269" y="574"/>
                    <a:pt x="262" y="567"/>
                  </a:cubicBezTo>
                  <a:cubicBezTo>
                    <a:pt x="248" y="557"/>
                    <a:pt x="232" y="571"/>
                    <a:pt x="218" y="574"/>
                  </a:cubicBezTo>
                  <a:cubicBezTo>
                    <a:pt x="207" y="566"/>
                    <a:pt x="194" y="560"/>
                    <a:pt x="180" y="560"/>
                  </a:cubicBezTo>
                  <a:cubicBezTo>
                    <a:pt x="178" y="559"/>
                    <a:pt x="175" y="557"/>
                    <a:pt x="174" y="556"/>
                  </a:cubicBezTo>
                  <a:cubicBezTo>
                    <a:pt x="169" y="559"/>
                    <a:pt x="165" y="563"/>
                    <a:pt x="161" y="566"/>
                  </a:cubicBezTo>
                  <a:cubicBezTo>
                    <a:pt x="151" y="573"/>
                    <a:pt x="143" y="582"/>
                    <a:pt x="134" y="589"/>
                  </a:cubicBezTo>
                  <a:cubicBezTo>
                    <a:pt x="123" y="592"/>
                    <a:pt x="111" y="587"/>
                    <a:pt x="105" y="576"/>
                  </a:cubicBezTo>
                  <a:cubicBezTo>
                    <a:pt x="94" y="562"/>
                    <a:pt x="97" y="542"/>
                    <a:pt x="92" y="526"/>
                  </a:cubicBezTo>
                  <a:cubicBezTo>
                    <a:pt x="71" y="516"/>
                    <a:pt x="50" y="504"/>
                    <a:pt x="38" y="484"/>
                  </a:cubicBezTo>
                  <a:cubicBezTo>
                    <a:pt x="37" y="475"/>
                    <a:pt x="39" y="465"/>
                    <a:pt x="38" y="456"/>
                  </a:cubicBezTo>
                  <a:cubicBezTo>
                    <a:pt x="34" y="445"/>
                    <a:pt x="26" y="437"/>
                    <a:pt x="20" y="428"/>
                  </a:cubicBezTo>
                  <a:cubicBezTo>
                    <a:pt x="26" y="405"/>
                    <a:pt x="25" y="380"/>
                    <a:pt x="24" y="356"/>
                  </a:cubicBezTo>
                  <a:cubicBezTo>
                    <a:pt x="23" y="344"/>
                    <a:pt x="8" y="343"/>
                    <a:pt x="0" y="339"/>
                  </a:cubicBezTo>
                  <a:cubicBezTo>
                    <a:pt x="4" y="326"/>
                    <a:pt x="5" y="310"/>
                    <a:pt x="15" y="301"/>
                  </a:cubicBezTo>
                  <a:cubicBezTo>
                    <a:pt x="29" y="286"/>
                    <a:pt x="51" y="286"/>
                    <a:pt x="70" y="285"/>
                  </a:cubicBezTo>
                  <a:cubicBezTo>
                    <a:pt x="82" y="293"/>
                    <a:pt x="95" y="304"/>
                    <a:pt x="111" y="300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5" y="295"/>
                    <a:pt x="117" y="293"/>
                    <a:pt x="117" y="292"/>
                  </a:cubicBezTo>
                  <a:cubicBezTo>
                    <a:pt x="123" y="288"/>
                    <a:pt x="128" y="285"/>
                    <a:pt x="134" y="281"/>
                  </a:cubicBezTo>
                  <a:cubicBezTo>
                    <a:pt x="151" y="279"/>
                    <a:pt x="168" y="271"/>
                    <a:pt x="186" y="272"/>
                  </a:cubicBezTo>
                  <a:cubicBezTo>
                    <a:pt x="209" y="272"/>
                    <a:pt x="235" y="271"/>
                    <a:pt x="253" y="255"/>
                  </a:cubicBezTo>
                  <a:cubicBezTo>
                    <a:pt x="259" y="249"/>
                    <a:pt x="262" y="241"/>
                    <a:pt x="264" y="232"/>
                  </a:cubicBezTo>
                  <a:cubicBezTo>
                    <a:pt x="269" y="224"/>
                    <a:pt x="275" y="217"/>
                    <a:pt x="284" y="213"/>
                  </a:cubicBezTo>
                  <a:cubicBezTo>
                    <a:pt x="286" y="212"/>
                    <a:pt x="290" y="210"/>
                    <a:pt x="292" y="208"/>
                  </a:cubicBezTo>
                  <a:cubicBezTo>
                    <a:pt x="292" y="184"/>
                    <a:pt x="290" y="160"/>
                    <a:pt x="294" y="136"/>
                  </a:cubicBezTo>
                  <a:cubicBezTo>
                    <a:pt x="311" y="127"/>
                    <a:pt x="330" y="136"/>
                    <a:pt x="347" y="142"/>
                  </a:cubicBezTo>
                  <a:cubicBezTo>
                    <a:pt x="352" y="144"/>
                    <a:pt x="362" y="147"/>
                    <a:pt x="365" y="139"/>
                  </a:cubicBezTo>
                  <a:cubicBezTo>
                    <a:pt x="374" y="114"/>
                    <a:pt x="378" y="83"/>
                    <a:pt x="404" y="69"/>
                  </a:cubicBezTo>
                  <a:cubicBezTo>
                    <a:pt x="426" y="86"/>
                    <a:pt x="455" y="84"/>
                    <a:pt x="481" y="83"/>
                  </a:cubicBezTo>
                  <a:cubicBezTo>
                    <a:pt x="492" y="69"/>
                    <a:pt x="482" y="50"/>
                    <a:pt x="489" y="36"/>
                  </a:cubicBezTo>
                  <a:cubicBezTo>
                    <a:pt x="498" y="29"/>
                    <a:pt x="510" y="30"/>
                    <a:pt x="520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Freeform 260"/>
            <p:cNvSpPr/>
            <p:nvPr/>
          </p:nvSpPr>
          <p:spPr bwMode="auto">
            <a:xfrm>
              <a:off x="5851676" y="2915740"/>
              <a:ext cx="380983" cy="633448"/>
            </a:xfrm>
            <a:custGeom>
              <a:avLst/>
              <a:gdLst>
                <a:gd name="T0" fmla="*/ 54 w 108"/>
                <a:gd name="T1" fmla="*/ 21 h 192"/>
                <a:gd name="T2" fmla="*/ 81 w 108"/>
                <a:gd name="T3" fmla="*/ 0 h 192"/>
                <a:gd name="T4" fmla="*/ 92 w 108"/>
                <a:gd name="T5" fmla="*/ 13 h 192"/>
                <a:gd name="T6" fmla="*/ 75 w 108"/>
                <a:gd name="T7" fmla="*/ 53 h 192"/>
                <a:gd name="T8" fmla="*/ 108 w 108"/>
                <a:gd name="T9" fmla="*/ 67 h 192"/>
                <a:gd name="T10" fmla="*/ 95 w 108"/>
                <a:gd name="T11" fmla="*/ 105 h 192"/>
                <a:gd name="T12" fmla="*/ 84 w 108"/>
                <a:gd name="T13" fmla="*/ 105 h 192"/>
                <a:gd name="T14" fmla="*/ 72 w 108"/>
                <a:gd name="T15" fmla="*/ 134 h 192"/>
                <a:gd name="T16" fmla="*/ 88 w 108"/>
                <a:gd name="T17" fmla="*/ 163 h 192"/>
                <a:gd name="T18" fmla="*/ 73 w 108"/>
                <a:gd name="T19" fmla="*/ 171 h 192"/>
                <a:gd name="T20" fmla="*/ 61 w 108"/>
                <a:gd name="T21" fmla="*/ 192 h 192"/>
                <a:gd name="T22" fmla="*/ 50 w 108"/>
                <a:gd name="T23" fmla="*/ 180 h 192"/>
                <a:gd name="T24" fmla="*/ 46 w 108"/>
                <a:gd name="T25" fmla="*/ 175 h 192"/>
                <a:gd name="T26" fmla="*/ 28 w 108"/>
                <a:gd name="T27" fmla="*/ 167 h 192"/>
                <a:gd name="T28" fmla="*/ 29 w 108"/>
                <a:gd name="T29" fmla="*/ 133 h 192"/>
                <a:gd name="T30" fmla="*/ 28 w 108"/>
                <a:gd name="T31" fmla="*/ 131 h 192"/>
                <a:gd name="T32" fmla="*/ 22 w 108"/>
                <a:gd name="T33" fmla="*/ 108 h 192"/>
                <a:gd name="T34" fmla="*/ 0 w 108"/>
                <a:gd name="T35" fmla="*/ 86 h 192"/>
                <a:gd name="T36" fmla="*/ 39 w 108"/>
                <a:gd name="T37" fmla="*/ 75 h 192"/>
                <a:gd name="T38" fmla="*/ 54 w 108"/>
                <a:gd name="T39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92">
                  <a:moveTo>
                    <a:pt x="54" y="21"/>
                  </a:moveTo>
                  <a:cubicBezTo>
                    <a:pt x="59" y="9"/>
                    <a:pt x="72" y="6"/>
                    <a:pt x="81" y="0"/>
                  </a:cubicBezTo>
                  <a:cubicBezTo>
                    <a:pt x="85" y="4"/>
                    <a:pt x="89" y="9"/>
                    <a:pt x="92" y="13"/>
                  </a:cubicBezTo>
                  <a:cubicBezTo>
                    <a:pt x="90" y="28"/>
                    <a:pt x="81" y="40"/>
                    <a:pt x="75" y="53"/>
                  </a:cubicBezTo>
                  <a:cubicBezTo>
                    <a:pt x="87" y="56"/>
                    <a:pt x="98" y="60"/>
                    <a:pt x="108" y="67"/>
                  </a:cubicBezTo>
                  <a:cubicBezTo>
                    <a:pt x="101" y="79"/>
                    <a:pt x="95" y="91"/>
                    <a:pt x="95" y="105"/>
                  </a:cubicBezTo>
                  <a:cubicBezTo>
                    <a:pt x="92" y="105"/>
                    <a:pt x="86" y="105"/>
                    <a:pt x="84" y="105"/>
                  </a:cubicBezTo>
                  <a:cubicBezTo>
                    <a:pt x="79" y="114"/>
                    <a:pt x="70" y="123"/>
                    <a:pt x="72" y="134"/>
                  </a:cubicBezTo>
                  <a:cubicBezTo>
                    <a:pt x="76" y="144"/>
                    <a:pt x="83" y="153"/>
                    <a:pt x="88" y="163"/>
                  </a:cubicBezTo>
                  <a:cubicBezTo>
                    <a:pt x="83" y="165"/>
                    <a:pt x="78" y="168"/>
                    <a:pt x="73" y="171"/>
                  </a:cubicBezTo>
                  <a:cubicBezTo>
                    <a:pt x="71" y="179"/>
                    <a:pt x="69" y="188"/>
                    <a:pt x="61" y="192"/>
                  </a:cubicBezTo>
                  <a:cubicBezTo>
                    <a:pt x="58" y="188"/>
                    <a:pt x="54" y="184"/>
                    <a:pt x="50" y="180"/>
                  </a:cubicBezTo>
                  <a:cubicBezTo>
                    <a:pt x="49" y="178"/>
                    <a:pt x="47" y="177"/>
                    <a:pt x="46" y="175"/>
                  </a:cubicBezTo>
                  <a:cubicBezTo>
                    <a:pt x="40" y="172"/>
                    <a:pt x="34" y="169"/>
                    <a:pt x="28" y="167"/>
                  </a:cubicBezTo>
                  <a:cubicBezTo>
                    <a:pt x="30" y="156"/>
                    <a:pt x="35" y="144"/>
                    <a:pt x="29" y="133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26" y="123"/>
                    <a:pt x="26" y="115"/>
                    <a:pt x="22" y="108"/>
                  </a:cubicBezTo>
                  <a:cubicBezTo>
                    <a:pt x="17" y="99"/>
                    <a:pt x="8" y="93"/>
                    <a:pt x="0" y="86"/>
                  </a:cubicBezTo>
                  <a:cubicBezTo>
                    <a:pt x="13" y="82"/>
                    <a:pt x="26" y="78"/>
                    <a:pt x="39" y="75"/>
                  </a:cubicBezTo>
                  <a:cubicBezTo>
                    <a:pt x="44" y="57"/>
                    <a:pt x="47" y="38"/>
                    <a:pt x="54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Freeform 261"/>
            <p:cNvSpPr/>
            <p:nvPr/>
          </p:nvSpPr>
          <p:spPr bwMode="auto">
            <a:xfrm>
              <a:off x="6600942" y="3372966"/>
              <a:ext cx="831812" cy="735053"/>
            </a:xfrm>
            <a:custGeom>
              <a:avLst/>
              <a:gdLst>
                <a:gd name="T0" fmla="*/ 119 w 236"/>
                <a:gd name="T1" fmla="*/ 1 h 223"/>
                <a:gd name="T2" fmla="*/ 145 w 236"/>
                <a:gd name="T3" fmla="*/ 4 h 223"/>
                <a:gd name="T4" fmla="*/ 176 w 236"/>
                <a:gd name="T5" fmla="*/ 3 h 223"/>
                <a:gd name="T6" fmla="*/ 157 w 236"/>
                <a:gd name="T7" fmla="*/ 59 h 223"/>
                <a:gd name="T8" fmla="*/ 179 w 236"/>
                <a:gd name="T9" fmla="*/ 71 h 223"/>
                <a:gd name="T10" fmla="*/ 216 w 236"/>
                <a:gd name="T11" fmla="*/ 81 h 223"/>
                <a:gd name="T12" fmla="*/ 225 w 236"/>
                <a:gd name="T13" fmla="*/ 107 h 223"/>
                <a:gd name="T14" fmla="*/ 199 w 236"/>
                <a:gd name="T15" fmla="*/ 94 h 223"/>
                <a:gd name="T16" fmla="*/ 184 w 236"/>
                <a:gd name="T17" fmla="*/ 138 h 223"/>
                <a:gd name="T18" fmla="*/ 172 w 236"/>
                <a:gd name="T19" fmla="*/ 138 h 223"/>
                <a:gd name="T20" fmla="*/ 211 w 236"/>
                <a:gd name="T21" fmla="*/ 180 h 223"/>
                <a:gd name="T22" fmla="*/ 204 w 236"/>
                <a:gd name="T23" fmla="*/ 209 h 223"/>
                <a:gd name="T24" fmla="*/ 202 w 236"/>
                <a:gd name="T25" fmla="*/ 210 h 223"/>
                <a:gd name="T26" fmla="*/ 199 w 236"/>
                <a:gd name="T27" fmla="*/ 212 h 223"/>
                <a:gd name="T28" fmla="*/ 198 w 236"/>
                <a:gd name="T29" fmla="*/ 223 h 223"/>
                <a:gd name="T30" fmla="*/ 175 w 236"/>
                <a:gd name="T31" fmla="*/ 220 h 223"/>
                <a:gd name="T32" fmla="*/ 168 w 236"/>
                <a:gd name="T33" fmla="*/ 211 h 223"/>
                <a:gd name="T34" fmla="*/ 148 w 236"/>
                <a:gd name="T35" fmla="*/ 214 h 223"/>
                <a:gd name="T36" fmla="*/ 132 w 236"/>
                <a:gd name="T37" fmla="*/ 182 h 223"/>
                <a:gd name="T38" fmla="*/ 87 w 236"/>
                <a:gd name="T39" fmla="*/ 186 h 223"/>
                <a:gd name="T40" fmla="*/ 51 w 236"/>
                <a:gd name="T41" fmla="*/ 176 h 223"/>
                <a:gd name="T42" fmla="*/ 32 w 236"/>
                <a:gd name="T43" fmla="*/ 154 h 223"/>
                <a:gd name="T44" fmla="*/ 0 w 236"/>
                <a:gd name="T45" fmla="*/ 83 h 223"/>
                <a:gd name="T46" fmla="*/ 31 w 236"/>
                <a:gd name="T47" fmla="*/ 67 h 223"/>
                <a:gd name="T48" fmla="*/ 95 w 236"/>
                <a:gd name="T49" fmla="*/ 51 h 223"/>
                <a:gd name="T50" fmla="*/ 119 w 236"/>
                <a:gd name="T51" fmla="*/ 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223">
                  <a:moveTo>
                    <a:pt x="119" y="1"/>
                  </a:moveTo>
                  <a:cubicBezTo>
                    <a:pt x="128" y="0"/>
                    <a:pt x="137" y="0"/>
                    <a:pt x="145" y="4"/>
                  </a:cubicBezTo>
                  <a:cubicBezTo>
                    <a:pt x="155" y="9"/>
                    <a:pt x="166" y="5"/>
                    <a:pt x="176" y="3"/>
                  </a:cubicBezTo>
                  <a:cubicBezTo>
                    <a:pt x="183" y="25"/>
                    <a:pt x="161" y="40"/>
                    <a:pt x="157" y="59"/>
                  </a:cubicBezTo>
                  <a:cubicBezTo>
                    <a:pt x="159" y="69"/>
                    <a:pt x="172" y="67"/>
                    <a:pt x="179" y="71"/>
                  </a:cubicBezTo>
                  <a:cubicBezTo>
                    <a:pt x="190" y="78"/>
                    <a:pt x="203" y="80"/>
                    <a:pt x="216" y="81"/>
                  </a:cubicBezTo>
                  <a:cubicBezTo>
                    <a:pt x="223" y="88"/>
                    <a:pt x="236" y="98"/>
                    <a:pt x="225" y="107"/>
                  </a:cubicBezTo>
                  <a:cubicBezTo>
                    <a:pt x="217" y="101"/>
                    <a:pt x="209" y="95"/>
                    <a:pt x="199" y="94"/>
                  </a:cubicBezTo>
                  <a:cubicBezTo>
                    <a:pt x="193" y="108"/>
                    <a:pt x="186" y="122"/>
                    <a:pt x="184" y="138"/>
                  </a:cubicBezTo>
                  <a:cubicBezTo>
                    <a:pt x="181" y="138"/>
                    <a:pt x="175" y="138"/>
                    <a:pt x="172" y="138"/>
                  </a:cubicBezTo>
                  <a:cubicBezTo>
                    <a:pt x="170" y="161"/>
                    <a:pt x="193" y="173"/>
                    <a:pt x="211" y="180"/>
                  </a:cubicBezTo>
                  <a:cubicBezTo>
                    <a:pt x="213" y="191"/>
                    <a:pt x="211" y="201"/>
                    <a:pt x="204" y="209"/>
                  </a:cubicBezTo>
                  <a:cubicBezTo>
                    <a:pt x="202" y="210"/>
                    <a:pt x="202" y="210"/>
                    <a:pt x="202" y="210"/>
                  </a:cubicBezTo>
                  <a:cubicBezTo>
                    <a:pt x="199" y="212"/>
                    <a:pt x="199" y="212"/>
                    <a:pt x="199" y="212"/>
                  </a:cubicBezTo>
                  <a:cubicBezTo>
                    <a:pt x="199" y="215"/>
                    <a:pt x="198" y="220"/>
                    <a:pt x="198" y="223"/>
                  </a:cubicBezTo>
                  <a:cubicBezTo>
                    <a:pt x="190" y="222"/>
                    <a:pt x="183" y="221"/>
                    <a:pt x="175" y="220"/>
                  </a:cubicBezTo>
                  <a:cubicBezTo>
                    <a:pt x="173" y="217"/>
                    <a:pt x="171" y="214"/>
                    <a:pt x="168" y="211"/>
                  </a:cubicBezTo>
                  <a:cubicBezTo>
                    <a:pt x="162" y="213"/>
                    <a:pt x="155" y="217"/>
                    <a:pt x="148" y="214"/>
                  </a:cubicBezTo>
                  <a:cubicBezTo>
                    <a:pt x="137" y="207"/>
                    <a:pt x="132" y="194"/>
                    <a:pt x="132" y="182"/>
                  </a:cubicBezTo>
                  <a:cubicBezTo>
                    <a:pt x="117" y="176"/>
                    <a:pt x="102" y="182"/>
                    <a:pt x="87" y="186"/>
                  </a:cubicBezTo>
                  <a:cubicBezTo>
                    <a:pt x="75" y="183"/>
                    <a:pt x="62" y="183"/>
                    <a:pt x="51" y="176"/>
                  </a:cubicBezTo>
                  <a:cubicBezTo>
                    <a:pt x="44" y="169"/>
                    <a:pt x="39" y="161"/>
                    <a:pt x="32" y="154"/>
                  </a:cubicBezTo>
                  <a:cubicBezTo>
                    <a:pt x="23" y="129"/>
                    <a:pt x="7" y="108"/>
                    <a:pt x="0" y="83"/>
                  </a:cubicBezTo>
                  <a:cubicBezTo>
                    <a:pt x="8" y="73"/>
                    <a:pt x="20" y="71"/>
                    <a:pt x="31" y="67"/>
                  </a:cubicBezTo>
                  <a:cubicBezTo>
                    <a:pt x="51" y="59"/>
                    <a:pt x="74" y="56"/>
                    <a:pt x="95" y="51"/>
                  </a:cubicBezTo>
                  <a:cubicBezTo>
                    <a:pt x="119" y="49"/>
                    <a:pt x="123" y="19"/>
                    <a:pt x="119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Freeform 262"/>
            <p:cNvSpPr/>
            <p:nvPr/>
          </p:nvSpPr>
          <p:spPr bwMode="auto">
            <a:xfrm>
              <a:off x="5904061" y="4025465"/>
              <a:ext cx="673069" cy="600109"/>
            </a:xfrm>
            <a:custGeom>
              <a:avLst/>
              <a:gdLst>
                <a:gd name="T0" fmla="*/ 118 w 191"/>
                <a:gd name="T1" fmla="*/ 1 h 182"/>
                <a:gd name="T2" fmla="*/ 146 w 191"/>
                <a:gd name="T3" fmla="*/ 11 h 182"/>
                <a:gd name="T4" fmla="*/ 191 w 191"/>
                <a:gd name="T5" fmla="*/ 45 h 182"/>
                <a:gd name="T6" fmla="*/ 165 w 191"/>
                <a:gd name="T7" fmla="*/ 69 h 182"/>
                <a:gd name="T8" fmla="*/ 130 w 191"/>
                <a:gd name="T9" fmla="*/ 75 h 182"/>
                <a:gd name="T10" fmla="*/ 126 w 191"/>
                <a:gd name="T11" fmla="*/ 109 h 182"/>
                <a:gd name="T12" fmla="*/ 156 w 191"/>
                <a:gd name="T13" fmla="*/ 140 h 182"/>
                <a:gd name="T14" fmla="*/ 160 w 191"/>
                <a:gd name="T15" fmla="*/ 182 h 182"/>
                <a:gd name="T16" fmla="*/ 144 w 191"/>
                <a:gd name="T17" fmla="*/ 172 h 182"/>
                <a:gd name="T18" fmla="*/ 139 w 191"/>
                <a:gd name="T19" fmla="*/ 166 h 182"/>
                <a:gd name="T20" fmla="*/ 101 w 191"/>
                <a:gd name="T21" fmla="*/ 130 h 182"/>
                <a:gd name="T22" fmla="*/ 84 w 191"/>
                <a:gd name="T23" fmla="*/ 144 h 182"/>
                <a:gd name="T24" fmla="*/ 74 w 191"/>
                <a:gd name="T25" fmla="*/ 147 h 182"/>
                <a:gd name="T26" fmla="*/ 71 w 191"/>
                <a:gd name="T27" fmla="*/ 149 h 182"/>
                <a:gd name="T28" fmla="*/ 69 w 191"/>
                <a:gd name="T29" fmla="*/ 152 h 182"/>
                <a:gd name="T30" fmla="*/ 63 w 191"/>
                <a:gd name="T31" fmla="*/ 160 h 182"/>
                <a:gd name="T32" fmla="*/ 53 w 191"/>
                <a:gd name="T33" fmla="*/ 151 h 182"/>
                <a:gd name="T34" fmla="*/ 45 w 191"/>
                <a:gd name="T35" fmla="*/ 161 h 182"/>
                <a:gd name="T36" fmla="*/ 22 w 191"/>
                <a:gd name="T37" fmla="*/ 153 h 182"/>
                <a:gd name="T38" fmla="*/ 17 w 191"/>
                <a:gd name="T39" fmla="*/ 138 h 182"/>
                <a:gd name="T40" fmla="*/ 0 w 191"/>
                <a:gd name="T41" fmla="*/ 133 h 182"/>
                <a:gd name="T42" fmla="*/ 18 w 191"/>
                <a:gd name="T43" fmla="*/ 114 h 182"/>
                <a:gd name="T44" fmla="*/ 12 w 191"/>
                <a:gd name="T45" fmla="*/ 93 h 182"/>
                <a:gd name="T46" fmla="*/ 20 w 191"/>
                <a:gd name="T47" fmla="*/ 89 h 182"/>
                <a:gd name="T48" fmla="*/ 65 w 191"/>
                <a:gd name="T49" fmla="*/ 105 h 182"/>
                <a:gd name="T50" fmla="*/ 80 w 191"/>
                <a:gd name="T51" fmla="*/ 92 h 182"/>
                <a:gd name="T52" fmla="*/ 82 w 191"/>
                <a:gd name="T53" fmla="*/ 62 h 182"/>
                <a:gd name="T54" fmla="*/ 95 w 191"/>
                <a:gd name="T55" fmla="*/ 61 h 182"/>
                <a:gd name="T56" fmla="*/ 121 w 191"/>
                <a:gd name="T57" fmla="*/ 24 h 182"/>
                <a:gd name="T58" fmla="*/ 118 w 191"/>
                <a:gd name="T59" fmla="*/ 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1" h="182">
                  <a:moveTo>
                    <a:pt x="118" y="1"/>
                  </a:moveTo>
                  <a:cubicBezTo>
                    <a:pt x="128" y="0"/>
                    <a:pt x="137" y="7"/>
                    <a:pt x="146" y="11"/>
                  </a:cubicBezTo>
                  <a:cubicBezTo>
                    <a:pt x="162" y="21"/>
                    <a:pt x="181" y="28"/>
                    <a:pt x="191" y="45"/>
                  </a:cubicBezTo>
                  <a:cubicBezTo>
                    <a:pt x="185" y="56"/>
                    <a:pt x="176" y="64"/>
                    <a:pt x="165" y="69"/>
                  </a:cubicBezTo>
                  <a:cubicBezTo>
                    <a:pt x="154" y="73"/>
                    <a:pt x="142" y="72"/>
                    <a:pt x="130" y="75"/>
                  </a:cubicBezTo>
                  <a:cubicBezTo>
                    <a:pt x="122" y="84"/>
                    <a:pt x="127" y="98"/>
                    <a:pt x="126" y="109"/>
                  </a:cubicBezTo>
                  <a:cubicBezTo>
                    <a:pt x="136" y="119"/>
                    <a:pt x="147" y="129"/>
                    <a:pt x="156" y="140"/>
                  </a:cubicBezTo>
                  <a:cubicBezTo>
                    <a:pt x="157" y="154"/>
                    <a:pt x="159" y="168"/>
                    <a:pt x="160" y="182"/>
                  </a:cubicBezTo>
                  <a:cubicBezTo>
                    <a:pt x="155" y="179"/>
                    <a:pt x="149" y="176"/>
                    <a:pt x="144" y="172"/>
                  </a:cubicBezTo>
                  <a:cubicBezTo>
                    <a:pt x="142" y="170"/>
                    <a:pt x="141" y="168"/>
                    <a:pt x="139" y="166"/>
                  </a:cubicBezTo>
                  <a:cubicBezTo>
                    <a:pt x="129" y="152"/>
                    <a:pt x="121" y="130"/>
                    <a:pt x="101" y="130"/>
                  </a:cubicBezTo>
                  <a:cubicBezTo>
                    <a:pt x="92" y="128"/>
                    <a:pt x="89" y="139"/>
                    <a:pt x="84" y="144"/>
                  </a:cubicBezTo>
                  <a:cubicBezTo>
                    <a:pt x="82" y="145"/>
                    <a:pt x="77" y="147"/>
                    <a:pt x="74" y="147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71" y="150"/>
                    <a:pt x="69" y="152"/>
                    <a:pt x="69" y="152"/>
                  </a:cubicBezTo>
                  <a:cubicBezTo>
                    <a:pt x="67" y="154"/>
                    <a:pt x="65" y="158"/>
                    <a:pt x="63" y="160"/>
                  </a:cubicBezTo>
                  <a:cubicBezTo>
                    <a:pt x="60" y="157"/>
                    <a:pt x="56" y="154"/>
                    <a:pt x="53" y="151"/>
                  </a:cubicBezTo>
                  <a:cubicBezTo>
                    <a:pt x="50" y="155"/>
                    <a:pt x="47" y="158"/>
                    <a:pt x="45" y="161"/>
                  </a:cubicBezTo>
                  <a:cubicBezTo>
                    <a:pt x="37" y="159"/>
                    <a:pt x="30" y="156"/>
                    <a:pt x="22" y="153"/>
                  </a:cubicBezTo>
                  <a:cubicBezTo>
                    <a:pt x="21" y="148"/>
                    <a:pt x="19" y="143"/>
                    <a:pt x="17" y="138"/>
                  </a:cubicBezTo>
                  <a:cubicBezTo>
                    <a:pt x="11" y="137"/>
                    <a:pt x="5" y="136"/>
                    <a:pt x="0" y="133"/>
                  </a:cubicBezTo>
                  <a:cubicBezTo>
                    <a:pt x="2" y="124"/>
                    <a:pt x="11" y="119"/>
                    <a:pt x="18" y="114"/>
                  </a:cubicBezTo>
                  <a:cubicBezTo>
                    <a:pt x="16" y="107"/>
                    <a:pt x="14" y="100"/>
                    <a:pt x="12" y="93"/>
                  </a:cubicBezTo>
                  <a:cubicBezTo>
                    <a:pt x="14" y="92"/>
                    <a:pt x="18" y="90"/>
                    <a:pt x="20" y="89"/>
                  </a:cubicBezTo>
                  <a:cubicBezTo>
                    <a:pt x="34" y="97"/>
                    <a:pt x="51" y="98"/>
                    <a:pt x="65" y="105"/>
                  </a:cubicBezTo>
                  <a:cubicBezTo>
                    <a:pt x="70" y="101"/>
                    <a:pt x="76" y="97"/>
                    <a:pt x="80" y="92"/>
                  </a:cubicBezTo>
                  <a:cubicBezTo>
                    <a:pt x="84" y="82"/>
                    <a:pt x="82" y="72"/>
                    <a:pt x="82" y="62"/>
                  </a:cubicBezTo>
                  <a:cubicBezTo>
                    <a:pt x="86" y="61"/>
                    <a:pt x="91" y="61"/>
                    <a:pt x="95" y="61"/>
                  </a:cubicBezTo>
                  <a:cubicBezTo>
                    <a:pt x="98" y="45"/>
                    <a:pt x="107" y="32"/>
                    <a:pt x="121" y="24"/>
                  </a:cubicBezTo>
                  <a:cubicBezTo>
                    <a:pt x="119" y="17"/>
                    <a:pt x="115" y="9"/>
                    <a:pt x="118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Freeform 263"/>
            <p:cNvSpPr/>
            <p:nvPr/>
          </p:nvSpPr>
          <p:spPr bwMode="auto">
            <a:xfrm>
              <a:off x="7091389" y="4310285"/>
              <a:ext cx="658562" cy="856309"/>
            </a:xfrm>
            <a:custGeom>
              <a:avLst/>
              <a:gdLst>
                <a:gd name="T0" fmla="*/ 211303 w 187"/>
                <a:gd name="T1" fmla="*/ 75750 h 260"/>
                <a:gd name="T2" fmla="*/ 412041 w 187"/>
                <a:gd name="T3" fmla="*/ 0 h 260"/>
                <a:gd name="T4" fmla="*/ 419085 w 187"/>
                <a:gd name="T5" fmla="*/ 55989 h 260"/>
                <a:gd name="T6" fmla="*/ 440215 w 187"/>
                <a:gd name="T7" fmla="*/ 59283 h 260"/>
                <a:gd name="T8" fmla="*/ 471911 w 187"/>
                <a:gd name="T9" fmla="*/ 16467 h 260"/>
                <a:gd name="T10" fmla="*/ 598693 w 187"/>
                <a:gd name="T11" fmla="*/ 59283 h 260"/>
                <a:gd name="T12" fmla="*/ 605736 w 187"/>
                <a:gd name="T13" fmla="*/ 141620 h 260"/>
                <a:gd name="T14" fmla="*/ 658562 w 187"/>
                <a:gd name="T15" fmla="*/ 194316 h 260"/>
                <a:gd name="T16" fmla="*/ 658562 w 187"/>
                <a:gd name="T17" fmla="*/ 266773 h 260"/>
                <a:gd name="T18" fmla="*/ 531780 w 187"/>
                <a:gd name="T19" fmla="*/ 289828 h 260"/>
                <a:gd name="T20" fmla="*/ 500085 w 187"/>
                <a:gd name="T21" fmla="*/ 339230 h 260"/>
                <a:gd name="T22" fmla="*/ 500085 w 187"/>
                <a:gd name="T23" fmla="*/ 342524 h 260"/>
                <a:gd name="T24" fmla="*/ 475433 w 187"/>
                <a:gd name="T25" fmla="*/ 428155 h 260"/>
                <a:gd name="T26" fmla="*/ 429650 w 187"/>
                <a:gd name="T27" fmla="*/ 457796 h 260"/>
                <a:gd name="T28" fmla="*/ 415563 w 187"/>
                <a:gd name="T29" fmla="*/ 579655 h 260"/>
                <a:gd name="T30" fmla="*/ 355694 w 187"/>
                <a:gd name="T31" fmla="*/ 694928 h 260"/>
                <a:gd name="T32" fmla="*/ 366259 w 187"/>
                <a:gd name="T33" fmla="*/ 823374 h 260"/>
                <a:gd name="T34" fmla="*/ 133825 w 187"/>
                <a:gd name="T35" fmla="*/ 856309 h 260"/>
                <a:gd name="T36" fmla="*/ 186651 w 187"/>
                <a:gd name="T37" fmla="*/ 734449 h 260"/>
                <a:gd name="T38" fmla="*/ 88043 w 187"/>
                <a:gd name="T39" fmla="*/ 744330 h 260"/>
                <a:gd name="T40" fmla="*/ 70434 w 187"/>
                <a:gd name="T41" fmla="*/ 559894 h 260"/>
                <a:gd name="T42" fmla="*/ 17609 w 187"/>
                <a:gd name="T43" fmla="*/ 339230 h 260"/>
                <a:gd name="T44" fmla="*/ 24652 w 187"/>
                <a:gd name="T45" fmla="*/ 332643 h 260"/>
                <a:gd name="T46" fmla="*/ 31696 w 187"/>
                <a:gd name="T47" fmla="*/ 161381 h 260"/>
                <a:gd name="T48" fmla="*/ 211303 w 187"/>
                <a:gd name="T49" fmla="*/ 75750 h 2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87"/>
                <a:gd name="T76" fmla="*/ 0 h 260"/>
                <a:gd name="T77" fmla="*/ 187 w 187"/>
                <a:gd name="T78" fmla="*/ 260 h 2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87" h="260">
                  <a:moveTo>
                    <a:pt x="60" y="23"/>
                  </a:moveTo>
                  <a:cubicBezTo>
                    <a:pt x="77" y="11"/>
                    <a:pt x="99" y="11"/>
                    <a:pt x="117" y="0"/>
                  </a:cubicBezTo>
                  <a:cubicBezTo>
                    <a:pt x="118" y="6"/>
                    <a:pt x="118" y="11"/>
                    <a:pt x="119" y="17"/>
                  </a:cubicBezTo>
                  <a:cubicBezTo>
                    <a:pt x="120" y="17"/>
                    <a:pt x="124" y="18"/>
                    <a:pt x="125" y="18"/>
                  </a:cubicBezTo>
                  <a:cubicBezTo>
                    <a:pt x="128" y="13"/>
                    <a:pt x="131" y="9"/>
                    <a:pt x="134" y="5"/>
                  </a:cubicBezTo>
                  <a:cubicBezTo>
                    <a:pt x="145" y="12"/>
                    <a:pt x="157" y="16"/>
                    <a:pt x="170" y="18"/>
                  </a:cubicBezTo>
                  <a:cubicBezTo>
                    <a:pt x="171" y="27"/>
                    <a:pt x="171" y="35"/>
                    <a:pt x="172" y="43"/>
                  </a:cubicBezTo>
                  <a:cubicBezTo>
                    <a:pt x="177" y="48"/>
                    <a:pt x="182" y="53"/>
                    <a:pt x="187" y="59"/>
                  </a:cubicBezTo>
                  <a:cubicBezTo>
                    <a:pt x="187" y="66"/>
                    <a:pt x="187" y="74"/>
                    <a:pt x="187" y="81"/>
                  </a:cubicBezTo>
                  <a:cubicBezTo>
                    <a:pt x="175" y="85"/>
                    <a:pt x="163" y="87"/>
                    <a:pt x="151" y="88"/>
                  </a:cubicBezTo>
                  <a:cubicBezTo>
                    <a:pt x="148" y="93"/>
                    <a:pt x="145" y="98"/>
                    <a:pt x="142" y="103"/>
                  </a:cubicBezTo>
                  <a:cubicBezTo>
                    <a:pt x="142" y="104"/>
                    <a:pt x="142" y="104"/>
                    <a:pt x="142" y="104"/>
                  </a:cubicBezTo>
                  <a:cubicBezTo>
                    <a:pt x="139" y="112"/>
                    <a:pt x="138" y="121"/>
                    <a:pt x="135" y="130"/>
                  </a:cubicBezTo>
                  <a:cubicBezTo>
                    <a:pt x="131" y="133"/>
                    <a:pt x="126" y="136"/>
                    <a:pt x="122" y="139"/>
                  </a:cubicBezTo>
                  <a:cubicBezTo>
                    <a:pt x="120" y="152"/>
                    <a:pt x="120" y="164"/>
                    <a:pt x="118" y="176"/>
                  </a:cubicBezTo>
                  <a:cubicBezTo>
                    <a:pt x="113" y="188"/>
                    <a:pt x="103" y="197"/>
                    <a:pt x="101" y="211"/>
                  </a:cubicBezTo>
                  <a:cubicBezTo>
                    <a:pt x="99" y="224"/>
                    <a:pt x="100" y="237"/>
                    <a:pt x="104" y="250"/>
                  </a:cubicBezTo>
                  <a:cubicBezTo>
                    <a:pt x="81" y="244"/>
                    <a:pt x="60" y="255"/>
                    <a:pt x="38" y="260"/>
                  </a:cubicBezTo>
                  <a:cubicBezTo>
                    <a:pt x="40" y="247"/>
                    <a:pt x="51" y="236"/>
                    <a:pt x="53" y="223"/>
                  </a:cubicBezTo>
                  <a:cubicBezTo>
                    <a:pt x="44" y="219"/>
                    <a:pt x="34" y="224"/>
                    <a:pt x="25" y="226"/>
                  </a:cubicBezTo>
                  <a:cubicBezTo>
                    <a:pt x="20" y="207"/>
                    <a:pt x="27" y="188"/>
                    <a:pt x="20" y="170"/>
                  </a:cubicBezTo>
                  <a:cubicBezTo>
                    <a:pt x="15" y="148"/>
                    <a:pt x="0" y="127"/>
                    <a:pt x="5" y="103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29" y="92"/>
                    <a:pt x="22" y="63"/>
                    <a:pt x="9" y="49"/>
                  </a:cubicBezTo>
                  <a:cubicBezTo>
                    <a:pt x="26" y="41"/>
                    <a:pt x="44" y="34"/>
                    <a:pt x="60" y="2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26" name="Freeform 264"/>
            <p:cNvSpPr/>
            <p:nvPr/>
          </p:nvSpPr>
          <p:spPr bwMode="auto">
            <a:xfrm>
              <a:off x="4810324" y="4460464"/>
              <a:ext cx="1209620" cy="1185930"/>
            </a:xfrm>
            <a:custGeom>
              <a:avLst/>
              <a:gdLst>
                <a:gd name="T0" fmla="*/ 61 w 344"/>
                <a:gd name="T1" fmla="*/ 6 h 359"/>
                <a:gd name="T2" fmla="*/ 73 w 344"/>
                <a:gd name="T3" fmla="*/ 0 h 359"/>
                <a:gd name="T4" fmla="*/ 77 w 344"/>
                <a:gd name="T5" fmla="*/ 35 h 359"/>
                <a:gd name="T6" fmla="*/ 94 w 344"/>
                <a:gd name="T7" fmla="*/ 17 h 359"/>
                <a:gd name="T8" fmla="*/ 113 w 344"/>
                <a:gd name="T9" fmla="*/ 41 h 359"/>
                <a:gd name="T10" fmla="*/ 139 w 344"/>
                <a:gd name="T11" fmla="*/ 73 h 359"/>
                <a:gd name="T12" fmla="*/ 164 w 344"/>
                <a:gd name="T13" fmla="*/ 129 h 359"/>
                <a:gd name="T14" fmla="*/ 191 w 344"/>
                <a:gd name="T15" fmla="*/ 151 h 359"/>
                <a:gd name="T16" fmla="*/ 224 w 344"/>
                <a:gd name="T17" fmla="*/ 135 h 359"/>
                <a:gd name="T18" fmla="*/ 241 w 344"/>
                <a:gd name="T19" fmla="*/ 67 h 359"/>
                <a:gd name="T20" fmla="*/ 274 w 344"/>
                <a:gd name="T21" fmla="*/ 36 h 359"/>
                <a:gd name="T22" fmla="*/ 282 w 344"/>
                <a:gd name="T23" fmla="*/ 66 h 359"/>
                <a:gd name="T24" fmla="*/ 317 w 344"/>
                <a:gd name="T25" fmla="*/ 60 h 359"/>
                <a:gd name="T26" fmla="*/ 308 w 344"/>
                <a:gd name="T27" fmla="*/ 81 h 359"/>
                <a:gd name="T28" fmla="*/ 293 w 344"/>
                <a:gd name="T29" fmla="*/ 89 h 359"/>
                <a:gd name="T30" fmla="*/ 255 w 344"/>
                <a:gd name="T31" fmla="*/ 88 h 359"/>
                <a:gd name="T32" fmla="*/ 249 w 344"/>
                <a:gd name="T33" fmla="*/ 91 h 359"/>
                <a:gd name="T34" fmla="*/ 245 w 344"/>
                <a:gd name="T35" fmla="*/ 125 h 359"/>
                <a:gd name="T36" fmla="*/ 278 w 344"/>
                <a:gd name="T37" fmla="*/ 136 h 359"/>
                <a:gd name="T38" fmla="*/ 283 w 344"/>
                <a:gd name="T39" fmla="*/ 192 h 359"/>
                <a:gd name="T40" fmla="*/ 276 w 344"/>
                <a:gd name="T41" fmla="*/ 209 h 359"/>
                <a:gd name="T42" fmla="*/ 285 w 344"/>
                <a:gd name="T43" fmla="*/ 227 h 359"/>
                <a:gd name="T44" fmla="*/ 298 w 344"/>
                <a:gd name="T45" fmla="*/ 231 h 359"/>
                <a:gd name="T46" fmla="*/ 344 w 344"/>
                <a:gd name="T47" fmla="*/ 249 h 359"/>
                <a:gd name="T48" fmla="*/ 343 w 344"/>
                <a:gd name="T49" fmla="*/ 257 h 359"/>
                <a:gd name="T50" fmla="*/ 323 w 344"/>
                <a:gd name="T51" fmla="*/ 268 h 359"/>
                <a:gd name="T52" fmla="*/ 293 w 344"/>
                <a:gd name="T53" fmla="*/ 275 h 359"/>
                <a:gd name="T54" fmla="*/ 255 w 344"/>
                <a:gd name="T55" fmla="*/ 296 h 359"/>
                <a:gd name="T56" fmla="*/ 196 w 344"/>
                <a:gd name="T57" fmla="*/ 294 h 359"/>
                <a:gd name="T58" fmla="*/ 155 w 344"/>
                <a:gd name="T59" fmla="*/ 305 h 359"/>
                <a:gd name="T60" fmla="*/ 148 w 344"/>
                <a:gd name="T61" fmla="*/ 317 h 359"/>
                <a:gd name="T62" fmla="*/ 152 w 344"/>
                <a:gd name="T63" fmla="*/ 359 h 359"/>
                <a:gd name="T64" fmla="*/ 139 w 344"/>
                <a:gd name="T65" fmla="*/ 329 h 359"/>
                <a:gd name="T66" fmla="*/ 122 w 344"/>
                <a:gd name="T67" fmla="*/ 330 h 359"/>
                <a:gd name="T68" fmla="*/ 94 w 344"/>
                <a:gd name="T69" fmla="*/ 337 h 359"/>
                <a:gd name="T70" fmla="*/ 85 w 344"/>
                <a:gd name="T71" fmla="*/ 316 h 359"/>
                <a:gd name="T72" fmla="*/ 65 w 344"/>
                <a:gd name="T73" fmla="*/ 310 h 359"/>
                <a:gd name="T74" fmla="*/ 69 w 344"/>
                <a:gd name="T75" fmla="*/ 276 h 359"/>
                <a:gd name="T76" fmla="*/ 50 w 344"/>
                <a:gd name="T77" fmla="*/ 255 h 359"/>
                <a:gd name="T78" fmla="*/ 41 w 344"/>
                <a:gd name="T79" fmla="*/ 220 h 359"/>
                <a:gd name="T80" fmla="*/ 3 w 344"/>
                <a:gd name="T81" fmla="*/ 216 h 359"/>
                <a:gd name="T82" fmla="*/ 8 w 344"/>
                <a:gd name="T83" fmla="*/ 182 h 359"/>
                <a:gd name="T84" fmla="*/ 38 w 344"/>
                <a:gd name="T85" fmla="*/ 151 h 359"/>
                <a:gd name="T86" fmla="*/ 39 w 344"/>
                <a:gd name="T87" fmla="*/ 151 h 359"/>
                <a:gd name="T88" fmla="*/ 46 w 344"/>
                <a:gd name="T89" fmla="*/ 146 h 359"/>
                <a:gd name="T90" fmla="*/ 56 w 344"/>
                <a:gd name="T91" fmla="*/ 69 h 359"/>
                <a:gd name="T92" fmla="*/ 36 w 344"/>
                <a:gd name="T93" fmla="*/ 32 h 359"/>
                <a:gd name="T94" fmla="*/ 59 w 344"/>
                <a:gd name="T95" fmla="*/ 16 h 359"/>
                <a:gd name="T96" fmla="*/ 61 w 344"/>
                <a:gd name="T97" fmla="*/ 6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4" h="359">
                  <a:moveTo>
                    <a:pt x="61" y="6"/>
                  </a:moveTo>
                  <a:cubicBezTo>
                    <a:pt x="65" y="4"/>
                    <a:pt x="69" y="2"/>
                    <a:pt x="73" y="0"/>
                  </a:cubicBezTo>
                  <a:cubicBezTo>
                    <a:pt x="74" y="12"/>
                    <a:pt x="75" y="23"/>
                    <a:pt x="77" y="35"/>
                  </a:cubicBezTo>
                  <a:cubicBezTo>
                    <a:pt x="82" y="29"/>
                    <a:pt x="88" y="22"/>
                    <a:pt x="94" y="17"/>
                  </a:cubicBezTo>
                  <a:cubicBezTo>
                    <a:pt x="104" y="20"/>
                    <a:pt x="107" y="33"/>
                    <a:pt x="113" y="41"/>
                  </a:cubicBezTo>
                  <a:cubicBezTo>
                    <a:pt x="119" y="54"/>
                    <a:pt x="135" y="59"/>
                    <a:pt x="139" y="73"/>
                  </a:cubicBezTo>
                  <a:cubicBezTo>
                    <a:pt x="144" y="93"/>
                    <a:pt x="155" y="111"/>
                    <a:pt x="164" y="129"/>
                  </a:cubicBezTo>
                  <a:cubicBezTo>
                    <a:pt x="170" y="140"/>
                    <a:pt x="182" y="145"/>
                    <a:pt x="191" y="151"/>
                  </a:cubicBezTo>
                  <a:cubicBezTo>
                    <a:pt x="201" y="143"/>
                    <a:pt x="211" y="136"/>
                    <a:pt x="224" y="135"/>
                  </a:cubicBezTo>
                  <a:cubicBezTo>
                    <a:pt x="229" y="112"/>
                    <a:pt x="232" y="88"/>
                    <a:pt x="241" y="67"/>
                  </a:cubicBezTo>
                  <a:cubicBezTo>
                    <a:pt x="248" y="52"/>
                    <a:pt x="262" y="45"/>
                    <a:pt x="274" y="36"/>
                  </a:cubicBezTo>
                  <a:cubicBezTo>
                    <a:pt x="277" y="46"/>
                    <a:pt x="280" y="56"/>
                    <a:pt x="282" y="66"/>
                  </a:cubicBezTo>
                  <a:cubicBezTo>
                    <a:pt x="294" y="65"/>
                    <a:pt x="305" y="62"/>
                    <a:pt x="317" y="60"/>
                  </a:cubicBezTo>
                  <a:cubicBezTo>
                    <a:pt x="314" y="67"/>
                    <a:pt x="312" y="75"/>
                    <a:pt x="308" y="81"/>
                  </a:cubicBezTo>
                  <a:cubicBezTo>
                    <a:pt x="304" y="85"/>
                    <a:pt x="298" y="87"/>
                    <a:pt x="293" y="89"/>
                  </a:cubicBezTo>
                  <a:cubicBezTo>
                    <a:pt x="281" y="83"/>
                    <a:pt x="267" y="83"/>
                    <a:pt x="255" y="88"/>
                  </a:cubicBezTo>
                  <a:cubicBezTo>
                    <a:pt x="254" y="89"/>
                    <a:pt x="251" y="90"/>
                    <a:pt x="249" y="91"/>
                  </a:cubicBezTo>
                  <a:cubicBezTo>
                    <a:pt x="248" y="102"/>
                    <a:pt x="247" y="114"/>
                    <a:pt x="245" y="125"/>
                  </a:cubicBezTo>
                  <a:cubicBezTo>
                    <a:pt x="256" y="129"/>
                    <a:pt x="267" y="133"/>
                    <a:pt x="278" y="136"/>
                  </a:cubicBezTo>
                  <a:cubicBezTo>
                    <a:pt x="275" y="155"/>
                    <a:pt x="271" y="175"/>
                    <a:pt x="283" y="192"/>
                  </a:cubicBezTo>
                  <a:cubicBezTo>
                    <a:pt x="280" y="198"/>
                    <a:pt x="278" y="203"/>
                    <a:pt x="276" y="209"/>
                  </a:cubicBezTo>
                  <a:cubicBezTo>
                    <a:pt x="278" y="216"/>
                    <a:pt x="282" y="221"/>
                    <a:pt x="285" y="227"/>
                  </a:cubicBezTo>
                  <a:cubicBezTo>
                    <a:pt x="290" y="228"/>
                    <a:pt x="294" y="230"/>
                    <a:pt x="298" y="231"/>
                  </a:cubicBezTo>
                  <a:cubicBezTo>
                    <a:pt x="307" y="248"/>
                    <a:pt x="328" y="246"/>
                    <a:pt x="344" y="249"/>
                  </a:cubicBezTo>
                  <a:cubicBezTo>
                    <a:pt x="344" y="251"/>
                    <a:pt x="343" y="255"/>
                    <a:pt x="343" y="257"/>
                  </a:cubicBezTo>
                  <a:cubicBezTo>
                    <a:pt x="336" y="261"/>
                    <a:pt x="330" y="264"/>
                    <a:pt x="323" y="268"/>
                  </a:cubicBezTo>
                  <a:cubicBezTo>
                    <a:pt x="313" y="269"/>
                    <a:pt x="301" y="267"/>
                    <a:pt x="293" y="275"/>
                  </a:cubicBezTo>
                  <a:cubicBezTo>
                    <a:pt x="283" y="285"/>
                    <a:pt x="270" y="292"/>
                    <a:pt x="255" y="296"/>
                  </a:cubicBezTo>
                  <a:cubicBezTo>
                    <a:pt x="236" y="291"/>
                    <a:pt x="216" y="298"/>
                    <a:pt x="196" y="294"/>
                  </a:cubicBezTo>
                  <a:cubicBezTo>
                    <a:pt x="182" y="298"/>
                    <a:pt x="168" y="301"/>
                    <a:pt x="155" y="305"/>
                  </a:cubicBezTo>
                  <a:cubicBezTo>
                    <a:pt x="150" y="306"/>
                    <a:pt x="149" y="312"/>
                    <a:pt x="148" y="317"/>
                  </a:cubicBezTo>
                  <a:cubicBezTo>
                    <a:pt x="146" y="331"/>
                    <a:pt x="150" y="345"/>
                    <a:pt x="152" y="359"/>
                  </a:cubicBezTo>
                  <a:cubicBezTo>
                    <a:pt x="141" y="353"/>
                    <a:pt x="141" y="340"/>
                    <a:pt x="139" y="329"/>
                  </a:cubicBezTo>
                  <a:cubicBezTo>
                    <a:pt x="133" y="327"/>
                    <a:pt x="127" y="325"/>
                    <a:pt x="122" y="330"/>
                  </a:cubicBezTo>
                  <a:cubicBezTo>
                    <a:pt x="114" y="336"/>
                    <a:pt x="104" y="337"/>
                    <a:pt x="94" y="337"/>
                  </a:cubicBezTo>
                  <a:cubicBezTo>
                    <a:pt x="91" y="330"/>
                    <a:pt x="89" y="323"/>
                    <a:pt x="85" y="316"/>
                  </a:cubicBezTo>
                  <a:cubicBezTo>
                    <a:pt x="78" y="313"/>
                    <a:pt x="71" y="312"/>
                    <a:pt x="65" y="310"/>
                  </a:cubicBezTo>
                  <a:cubicBezTo>
                    <a:pt x="66" y="299"/>
                    <a:pt x="69" y="287"/>
                    <a:pt x="69" y="276"/>
                  </a:cubicBezTo>
                  <a:cubicBezTo>
                    <a:pt x="63" y="268"/>
                    <a:pt x="56" y="263"/>
                    <a:pt x="50" y="255"/>
                  </a:cubicBezTo>
                  <a:cubicBezTo>
                    <a:pt x="46" y="243"/>
                    <a:pt x="48" y="230"/>
                    <a:pt x="41" y="220"/>
                  </a:cubicBezTo>
                  <a:cubicBezTo>
                    <a:pt x="30" y="211"/>
                    <a:pt x="16" y="215"/>
                    <a:pt x="3" y="216"/>
                  </a:cubicBezTo>
                  <a:cubicBezTo>
                    <a:pt x="4" y="204"/>
                    <a:pt x="0" y="191"/>
                    <a:pt x="8" y="182"/>
                  </a:cubicBezTo>
                  <a:cubicBezTo>
                    <a:pt x="18" y="171"/>
                    <a:pt x="28" y="161"/>
                    <a:pt x="38" y="151"/>
                  </a:cubicBezTo>
                  <a:cubicBezTo>
                    <a:pt x="38" y="151"/>
                    <a:pt x="39" y="151"/>
                    <a:pt x="39" y="151"/>
                  </a:cubicBezTo>
                  <a:cubicBezTo>
                    <a:pt x="41" y="149"/>
                    <a:pt x="44" y="147"/>
                    <a:pt x="46" y="146"/>
                  </a:cubicBezTo>
                  <a:cubicBezTo>
                    <a:pt x="53" y="121"/>
                    <a:pt x="54" y="95"/>
                    <a:pt x="56" y="69"/>
                  </a:cubicBezTo>
                  <a:cubicBezTo>
                    <a:pt x="45" y="60"/>
                    <a:pt x="36" y="47"/>
                    <a:pt x="36" y="32"/>
                  </a:cubicBezTo>
                  <a:cubicBezTo>
                    <a:pt x="44" y="27"/>
                    <a:pt x="51" y="21"/>
                    <a:pt x="59" y="16"/>
                  </a:cubicBezTo>
                  <a:cubicBezTo>
                    <a:pt x="60" y="13"/>
                    <a:pt x="61" y="8"/>
                    <a:pt x="61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Freeform 265"/>
            <p:cNvSpPr/>
            <p:nvPr/>
          </p:nvSpPr>
          <p:spPr bwMode="auto">
            <a:xfrm>
              <a:off x="7842310" y="1748862"/>
              <a:ext cx="1084212" cy="727116"/>
            </a:xfrm>
            <a:custGeom>
              <a:avLst/>
              <a:gdLst>
                <a:gd name="T0" fmla="*/ 35 w 308"/>
                <a:gd name="T1" fmla="*/ 0 h 221"/>
                <a:gd name="T2" fmla="*/ 60 w 308"/>
                <a:gd name="T3" fmla="*/ 1 h 221"/>
                <a:gd name="T4" fmla="*/ 80 w 308"/>
                <a:gd name="T5" fmla="*/ 30 h 221"/>
                <a:gd name="T6" fmla="*/ 159 w 308"/>
                <a:gd name="T7" fmla="*/ 30 h 221"/>
                <a:gd name="T8" fmla="*/ 171 w 308"/>
                <a:gd name="T9" fmla="*/ 49 h 221"/>
                <a:gd name="T10" fmla="*/ 191 w 308"/>
                <a:gd name="T11" fmla="*/ 61 h 221"/>
                <a:gd name="T12" fmla="*/ 195 w 308"/>
                <a:gd name="T13" fmla="*/ 65 h 221"/>
                <a:gd name="T14" fmla="*/ 211 w 308"/>
                <a:gd name="T15" fmla="*/ 70 h 221"/>
                <a:gd name="T16" fmla="*/ 212 w 308"/>
                <a:gd name="T17" fmla="*/ 55 h 221"/>
                <a:gd name="T18" fmla="*/ 218 w 308"/>
                <a:gd name="T19" fmla="*/ 63 h 221"/>
                <a:gd name="T20" fmla="*/ 225 w 308"/>
                <a:gd name="T21" fmla="*/ 73 h 221"/>
                <a:gd name="T22" fmla="*/ 245 w 308"/>
                <a:gd name="T23" fmla="*/ 85 h 221"/>
                <a:gd name="T24" fmla="*/ 283 w 308"/>
                <a:gd name="T25" fmla="*/ 61 h 221"/>
                <a:gd name="T26" fmla="*/ 291 w 308"/>
                <a:gd name="T27" fmla="*/ 76 h 221"/>
                <a:gd name="T28" fmla="*/ 308 w 308"/>
                <a:gd name="T29" fmla="*/ 78 h 221"/>
                <a:gd name="T30" fmla="*/ 294 w 308"/>
                <a:gd name="T31" fmla="*/ 104 h 221"/>
                <a:gd name="T32" fmla="*/ 289 w 308"/>
                <a:gd name="T33" fmla="*/ 102 h 221"/>
                <a:gd name="T34" fmla="*/ 276 w 308"/>
                <a:gd name="T35" fmla="*/ 105 h 221"/>
                <a:gd name="T36" fmla="*/ 258 w 308"/>
                <a:gd name="T37" fmla="*/ 139 h 221"/>
                <a:gd name="T38" fmla="*/ 228 w 308"/>
                <a:gd name="T39" fmla="*/ 160 h 221"/>
                <a:gd name="T40" fmla="*/ 230 w 308"/>
                <a:gd name="T41" fmla="*/ 180 h 221"/>
                <a:gd name="T42" fmla="*/ 208 w 308"/>
                <a:gd name="T43" fmla="*/ 183 h 221"/>
                <a:gd name="T44" fmla="*/ 182 w 308"/>
                <a:gd name="T45" fmla="*/ 179 h 221"/>
                <a:gd name="T46" fmla="*/ 158 w 308"/>
                <a:gd name="T47" fmla="*/ 221 h 221"/>
                <a:gd name="T48" fmla="*/ 122 w 308"/>
                <a:gd name="T49" fmla="*/ 146 h 221"/>
                <a:gd name="T50" fmla="*/ 98 w 308"/>
                <a:gd name="T51" fmla="*/ 137 h 221"/>
                <a:gd name="T52" fmla="*/ 68 w 308"/>
                <a:gd name="T53" fmla="*/ 122 h 221"/>
                <a:gd name="T54" fmla="*/ 56 w 308"/>
                <a:gd name="T55" fmla="*/ 83 h 221"/>
                <a:gd name="T56" fmla="*/ 36 w 308"/>
                <a:gd name="T57" fmla="*/ 86 h 221"/>
                <a:gd name="T58" fmla="*/ 15 w 308"/>
                <a:gd name="T59" fmla="*/ 68 h 221"/>
                <a:gd name="T60" fmla="*/ 0 w 308"/>
                <a:gd name="T61" fmla="*/ 18 h 221"/>
                <a:gd name="T62" fmla="*/ 27 w 308"/>
                <a:gd name="T63" fmla="*/ 25 h 221"/>
                <a:gd name="T64" fmla="*/ 35 w 308"/>
                <a:gd name="T6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221">
                  <a:moveTo>
                    <a:pt x="35" y="0"/>
                  </a:moveTo>
                  <a:cubicBezTo>
                    <a:pt x="44" y="0"/>
                    <a:pt x="52" y="1"/>
                    <a:pt x="60" y="1"/>
                  </a:cubicBezTo>
                  <a:cubicBezTo>
                    <a:pt x="63" y="13"/>
                    <a:pt x="67" y="27"/>
                    <a:pt x="80" y="30"/>
                  </a:cubicBezTo>
                  <a:cubicBezTo>
                    <a:pt x="106" y="36"/>
                    <a:pt x="133" y="33"/>
                    <a:pt x="159" y="30"/>
                  </a:cubicBezTo>
                  <a:cubicBezTo>
                    <a:pt x="164" y="36"/>
                    <a:pt x="167" y="42"/>
                    <a:pt x="171" y="49"/>
                  </a:cubicBezTo>
                  <a:cubicBezTo>
                    <a:pt x="178" y="52"/>
                    <a:pt x="185" y="56"/>
                    <a:pt x="191" y="61"/>
                  </a:cubicBezTo>
                  <a:cubicBezTo>
                    <a:pt x="192" y="62"/>
                    <a:pt x="194" y="64"/>
                    <a:pt x="195" y="65"/>
                  </a:cubicBezTo>
                  <a:cubicBezTo>
                    <a:pt x="199" y="69"/>
                    <a:pt x="205" y="70"/>
                    <a:pt x="211" y="70"/>
                  </a:cubicBezTo>
                  <a:cubicBezTo>
                    <a:pt x="211" y="66"/>
                    <a:pt x="212" y="59"/>
                    <a:pt x="212" y="55"/>
                  </a:cubicBezTo>
                  <a:cubicBezTo>
                    <a:pt x="214" y="57"/>
                    <a:pt x="217" y="61"/>
                    <a:pt x="218" y="63"/>
                  </a:cubicBezTo>
                  <a:cubicBezTo>
                    <a:pt x="221" y="66"/>
                    <a:pt x="223" y="69"/>
                    <a:pt x="225" y="73"/>
                  </a:cubicBezTo>
                  <a:cubicBezTo>
                    <a:pt x="230" y="79"/>
                    <a:pt x="235" y="90"/>
                    <a:pt x="245" y="85"/>
                  </a:cubicBezTo>
                  <a:cubicBezTo>
                    <a:pt x="258" y="78"/>
                    <a:pt x="270" y="68"/>
                    <a:pt x="283" y="61"/>
                  </a:cubicBezTo>
                  <a:cubicBezTo>
                    <a:pt x="286" y="66"/>
                    <a:pt x="289" y="71"/>
                    <a:pt x="291" y="76"/>
                  </a:cubicBezTo>
                  <a:cubicBezTo>
                    <a:pt x="297" y="77"/>
                    <a:pt x="302" y="78"/>
                    <a:pt x="308" y="78"/>
                  </a:cubicBezTo>
                  <a:cubicBezTo>
                    <a:pt x="307" y="89"/>
                    <a:pt x="301" y="97"/>
                    <a:pt x="294" y="104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85" y="101"/>
                    <a:pt x="279" y="100"/>
                    <a:pt x="276" y="105"/>
                  </a:cubicBezTo>
                  <a:cubicBezTo>
                    <a:pt x="270" y="116"/>
                    <a:pt x="267" y="129"/>
                    <a:pt x="258" y="139"/>
                  </a:cubicBezTo>
                  <a:cubicBezTo>
                    <a:pt x="249" y="148"/>
                    <a:pt x="237" y="152"/>
                    <a:pt x="228" y="160"/>
                  </a:cubicBezTo>
                  <a:cubicBezTo>
                    <a:pt x="228" y="167"/>
                    <a:pt x="229" y="174"/>
                    <a:pt x="230" y="180"/>
                  </a:cubicBezTo>
                  <a:cubicBezTo>
                    <a:pt x="222" y="181"/>
                    <a:pt x="215" y="182"/>
                    <a:pt x="208" y="183"/>
                  </a:cubicBezTo>
                  <a:cubicBezTo>
                    <a:pt x="200" y="180"/>
                    <a:pt x="190" y="171"/>
                    <a:pt x="182" y="179"/>
                  </a:cubicBezTo>
                  <a:cubicBezTo>
                    <a:pt x="173" y="192"/>
                    <a:pt x="166" y="207"/>
                    <a:pt x="158" y="221"/>
                  </a:cubicBezTo>
                  <a:cubicBezTo>
                    <a:pt x="147" y="196"/>
                    <a:pt x="135" y="170"/>
                    <a:pt x="122" y="146"/>
                  </a:cubicBezTo>
                  <a:cubicBezTo>
                    <a:pt x="113" y="145"/>
                    <a:pt x="104" y="145"/>
                    <a:pt x="98" y="137"/>
                  </a:cubicBezTo>
                  <a:cubicBezTo>
                    <a:pt x="90" y="128"/>
                    <a:pt x="80" y="123"/>
                    <a:pt x="68" y="122"/>
                  </a:cubicBezTo>
                  <a:cubicBezTo>
                    <a:pt x="68" y="108"/>
                    <a:pt x="67" y="93"/>
                    <a:pt x="56" y="83"/>
                  </a:cubicBezTo>
                  <a:cubicBezTo>
                    <a:pt x="51" y="76"/>
                    <a:pt x="43" y="84"/>
                    <a:pt x="36" y="86"/>
                  </a:cubicBezTo>
                  <a:cubicBezTo>
                    <a:pt x="25" y="93"/>
                    <a:pt x="16" y="78"/>
                    <a:pt x="15" y="68"/>
                  </a:cubicBezTo>
                  <a:cubicBezTo>
                    <a:pt x="14" y="50"/>
                    <a:pt x="8" y="34"/>
                    <a:pt x="0" y="18"/>
                  </a:cubicBezTo>
                  <a:cubicBezTo>
                    <a:pt x="9" y="21"/>
                    <a:pt x="17" y="25"/>
                    <a:pt x="27" y="25"/>
                  </a:cubicBezTo>
                  <a:cubicBezTo>
                    <a:pt x="30" y="17"/>
                    <a:pt x="33" y="8"/>
                    <a:pt x="3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Freeform 266"/>
            <p:cNvSpPr/>
            <p:nvPr/>
          </p:nvSpPr>
          <p:spPr bwMode="auto">
            <a:xfrm>
              <a:off x="5978671" y="2882401"/>
              <a:ext cx="766727" cy="1222444"/>
            </a:xfrm>
            <a:custGeom>
              <a:avLst/>
              <a:gdLst>
                <a:gd name="T0" fmla="*/ 183 w 218"/>
                <a:gd name="T1" fmla="*/ 13 h 371"/>
                <a:gd name="T2" fmla="*/ 195 w 218"/>
                <a:gd name="T3" fmla="*/ 0 h 371"/>
                <a:gd name="T4" fmla="*/ 170 w 218"/>
                <a:gd name="T5" fmla="*/ 88 h 371"/>
                <a:gd name="T6" fmla="*/ 168 w 218"/>
                <a:gd name="T7" fmla="*/ 145 h 371"/>
                <a:gd name="T8" fmla="*/ 171 w 218"/>
                <a:gd name="T9" fmla="*/ 188 h 371"/>
                <a:gd name="T10" fmla="*/ 169 w 218"/>
                <a:gd name="T11" fmla="*/ 223 h 371"/>
                <a:gd name="T12" fmla="*/ 206 w 218"/>
                <a:gd name="T13" fmla="*/ 307 h 371"/>
                <a:gd name="T14" fmla="*/ 218 w 218"/>
                <a:gd name="T15" fmla="*/ 320 h 371"/>
                <a:gd name="T16" fmla="*/ 180 w 218"/>
                <a:gd name="T17" fmla="*/ 314 h 371"/>
                <a:gd name="T18" fmla="*/ 156 w 218"/>
                <a:gd name="T19" fmla="*/ 331 h 371"/>
                <a:gd name="T20" fmla="*/ 155 w 218"/>
                <a:gd name="T21" fmla="*/ 371 h 371"/>
                <a:gd name="T22" fmla="*/ 107 w 218"/>
                <a:gd name="T23" fmla="*/ 345 h 371"/>
                <a:gd name="T24" fmla="*/ 92 w 218"/>
                <a:gd name="T25" fmla="*/ 347 h 371"/>
                <a:gd name="T26" fmla="*/ 80 w 218"/>
                <a:gd name="T27" fmla="*/ 343 h 371"/>
                <a:gd name="T28" fmla="*/ 75 w 218"/>
                <a:gd name="T29" fmla="*/ 338 h 371"/>
                <a:gd name="T30" fmla="*/ 5 w 218"/>
                <a:gd name="T31" fmla="*/ 319 h 371"/>
                <a:gd name="T32" fmla="*/ 0 w 218"/>
                <a:gd name="T33" fmla="*/ 313 h 371"/>
                <a:gd name="T34" fmla="*/ 10 w 218"/>
                <a:gd name="T35" fmla="*/ 304 h 371"/>
                <a:gd name="T36" fmla="*/ 5 w 218"/>
                <a:gd name="T37" fmla="*/ 293 h 371"/>
                <a:gd name="T38" fmla="*/ 7 w 218"/>
                <a:gd name="T39" fmla="*/ 287 h 371"/>
                <a:gd name="T40" fmla="*/ 31 w 218"/>
                <a:gd name="T41" fmla="*/ 281 h 371"/>
                <a:gd name="T42" fmla="*/ 45 w 218"/>
                <a:gd name="T43" fmla="*/ 254 h 371"/>
                <a:gd name="T44" fmla="*/ 43 w 218"/>
                <a:gd name="T45" fmla="*/ 214 h 371"/>
                <a:gd name="T46" fmla="*/ 71 w 218"/>
                <a:gd name="T47" fmla="*/ 222 h 371"/>
                <a:gd name="T48" fmla="*/ 113 w 218"/>
                <a:gd name="T49" fmla="*/ 200 h 371"/>
                <a:gd name="T50" fmla="*/ 116 w 218"/>
                <a:gd name="T51" fmla="*/ 152 h 371"/>
                <a:gd name="T52" fmla="*/ 90 w 218"/>
                <a:gd name="T53" fmla="*/ 135 h 371"/>
                <a:gd name="T54" fmla="*/ 89 w 218"/>
                <a:gd name="T55" fmla="*/ 135 h 371"/>
                <a:gd name="T56" fmla="*/ 62 w 218"/>
                <a:gd name="T57" fmla="*/ 124 h 371"/>
                <a:gd name="T58" fmla="*/ 75 w 218"/>
                <a:gd name="T59" fmla="*/ 80 h 371"/>
                <a:gd name="T60" fmla="*/ 111 w 218"/>
                <a:gd name="T61" fmla="*/ 94 h 371"/>
                <a:gd name="T62" fmla="*/ 129 w 218"/>
                <a:gd name="T63" fmla="*/ 71 h 371"/>
                <a:gd name="T64" fmla="*/ 127 w 218"/>
                <a:gd name="T65" fmla="*/ 56 h 371"/>
                <a:gd name="T66" fmla="*/ 170 w 218"/>
                <a:gd name="T67" fmla="*/ 9 h 371"/>
                <a:gd name="T68" fmla="*/ 183 w 218"/>
                <a:gd name="T69" fmla="*/ 13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371">
                  <a:moveTo>
                    <a:pt x="183" y="13"/>
                  </a:moveTo>
                  <a:cubicBezTo>
                    <a:pt x="187" y="8"/>
                    <a:pt x="191" y="4"/>
                    <a:pt x="195" y="0"/>
                  </a:cubicBezTo>
                  <a:cubicBezTo>
                    <a:pt x="190" y="30"/>
                    <a:pt x="170" y="57"/>
                    <a:pt x="170" y="88"/>
                  </a:cubicBezTo>
                  <a:cubicBezTo>
                    <a:pt x="169" y="107"/>
                    <a:pt x="166" y="126"/>
                    <a:pt x="168" y="145"/>
                  </a:cubicBezTo>
                  <a:cubicBezTo>
                    <a:pt x="170" y="159"/>
                    <a:pt x="175" y="173"/>
                    <a:pt x="171" y="188"/>
                  </a:cubicBezTo>
                  <a:cubicBezTo>
                    <a:pt x="170" y="199"/>
                    <a:pt x="165" y="211"/>
                    <a:pt x="169" y="223"/>
                  </a:cubicBezTo>
                  <a:cubicBezTo>
                    <a:pt x="176" y="253"/>
                    <a:pt x="196" y="277"/>
                    <a:pt x="206" y="307"/>
                  </a:cubicBezTo>
                  <a:cubicBezTo>
                    <a:pt x="210" y="311"/>
                    <a:pt x="214" y="316"/>
                    <a:pt x="218" y="320"/>
                  </a:cubicBezTo>
                  <a:cubicBezTo>
                    <a:pt x="205" y="318"/>
                    <a:pt x="193" y="316"/>
                    <a:pt x="180" y="314"/>
                  </a:cubicBezTo>
                  <a:cubicBezTo>
                    <a:pt x="173" y="321"/>
                    <a:pt x="165" y="326"/>
                    <a:pt x="156" y="331"/>
                  </a:cubicBezTo>
                  <a:cubicBezTo>
                    <a:pt x="151" y="344"/>
                    <a:pt x="153" y="358"/>
                    <a:pt x="155" y="371"/>
                  </a:cubicBezTo>
                  <a:cubicBezTo>
                    <a:pt x="140" y="361"/>
                    <a:pt x="124" y="351"/>
                    <a:pt x="107" y="345"/>
                  </a:cubicBezTo>
                  <a:cubicBezTo>
                    <a:pt x="102" y="343"/>
                    <a:pt x="97" y="346"/>
                    <a:pt x="92" y="347"/>
                  </a:cubicBezTo>
                  <a:cubicBezTo>
                    <a:pt x="88" y="345"/>
                    <a:pt x="84" y="344"/>
                    <a:pt x="80" y="343"/>
                  </a:cubicBezTo>
                  <a:cubicBezTo>
                    <a:pt x="75" y="338"/>
                    <a:pt x="75" y="338"/>
                    <a:pt x="75" y="338"/>
                  </a:cubicBezTo>
                  <a:cubicBezTo>
                    <a:pt x="56" y="319"/>
                    <a:pt x="29" y="321"/>
                    <a:pt x="5" y="319"/>
                  </a:cubicBezTo>
                  <a:cubicBezTo>
                    <a:pt x="4" y="317"/>
                    <a:pt x="1" y="315"/>
                    <a:pt x="0" y="313"/>
                  </a:cubicBezTo>
                  <a:cubicBezTo>
                    <a:pt x="3" y="310"/>
                    <a:pt x="6" y="307"/>
                    <a:pt x="10" y="304"/>
                  </a:cubicBezTo>
                  <a:cubicBezTo>
                    <a:pt x="8" y="302"/>
                    <a:pt x="6" y="296"/>
                    <a:pt x="5" y="293"/>
                  </a:cubicBezTo>
                  <a:cubicBezTo>
                    <a:pt x="5" y="291"/>
                    <a:pt x="6" y="289"/>
                    <a:pt x="7" y="287"/>
                  </a:cubicBezTo>
                  <a:cubicBezTo>
                    <a:pt x="15" y="285"/>
                    <a:pt x="23" y="283"/>
                    <a:pt x="31" y="281"/>
                  </a:cubicBezTo>
                  <a:cubicBezTo>
                    <a:pt x="32" y="271"/>
                    <a:pt x="37" y="261"/>
                    <a:pt x="45" y="254"/>
                  </a:cubicBezTo>
                  <a:cubicBezTo>
                    <a:pt x="29" y="246"/>
                    <a:pt x="36" y="227"/>
                    <a:pt x="43" y="214"/>
                  </a:cubicBezTo>
                  <a:cubicBezTo>
                    <a:pt x="53" y="212"/>
                    <a:pt x="62" y="219"/>
                    <a:pt x="71" y="222"/>
                  </a:cubicBezTo>
                  <a:cubicBezTo>
                    <a:pt x="81" y="208"/>
                    <a:pt x="97" y="202"/>
                    <a:pt x="113" y="200"/>
                  </a:cubicBezTo>
                  <a:cubicBezTo>
                    <a:pt x="112" y="184"/>
                    <a:pt x="114" y="168"/>
                    <a:pt x="116" y="152"/>
                  </a:cubicBezTo>
                  <a:cubicBezTo>
                    <a:pt x="108" y="145"/>
                    <a:pt x="99" y="141"/>
                    <a:pt x="90" y="135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82" y="127"/>
                    <a:pt x="72" y="126"/>
                    <a:pt x="62" y="124"/>
                  </a:cubicBezTo>
                  <a:cubicBezTo>
                    <a:pt x="63" y="109"/>
                    <a:pt x="67" y="93"/>
                    <a:pt x="75" y="80"/>
                  </a:cubicBezTo>
                  <a:cubicBezTo>
                    <a:pt x="86" y="86"/>
                    <a:pt x="97" y="94"/>
                    <a:pt x="111" y="94"/>
                  </a:cubicBezTo>
                  <a:cubicBezTo>
                    <a:pt x="116" y="85"/>
                    <a:pt x="122" y="78"/>
                    <a:pt x="129" y="71"/>
                  </a:cubicBezTo>
                  <a:cubicBezTo>
                    <a:pt x="128" y="66"/>
                    <a:pt x="128" y="61"/>
                    <a:pt x="127" y="56"/>
                  </a:cubicBezTo>
                  <a:cubicBezTo>
                    <a:pt x="140" y="39"/>
                    <a:pt x="158" y="26"/>
                    <a:pt x="170" y="9"/>
                  </a:cubicBezTo>
                  <a:cubicBezTo>
                    <a:pt x="174" y="10"/>
                    <a:pt x="179" y="11"/>
                    <a:pt x="183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Freeform 267"/>
            <p:cNvSpPr/>
            <p:nvPr/>
          </p:nvSpPr>
          <p:spPr bwMode="auto">
            <a:xfrm>
              <a:off x="7221626" y="3639681"/>
              <a:ext cx="641321" cy="731878"/>
            </a:xfrm>
            <a:custGeom>
              <a:avLst/>
              <a:gdLst>
                <a:gd name="T0" fmla="*/ 46 w 182"/>
                <a:gd name="T1" fmla="*/ 0 h 222"/>
                <a:gd name="T2" fmla="*/ 65 w 182"/>
                <a:gd name="T3" fmla="*/ 3 h 222"/>
                <a:gd name="T4" fmla="*/ 79 w 182"/>
                <a:gd name="T5" fmla="*/ 17 h 222"/>
                <a:gd name="T6" fmla="*/ 98 w 182"/>
                <a:gd name="T7" fmla="*/ 18 h 222"/>
                <a:gd name="T8" fmla="*/ 113 w 182"/>
                <a:gd name="T9" fmla="*/ 49 h 222"/>
                <a:gd name="T10" fmla="*/ 137 w 182"/>
                <a:gd name="T11" fmla="*/ 76 h 222"/>
                <a:gd name="T12" fmla="*/ 146 w 182"/>
                <a:gd name="T13" fmla="*/ 106 h 222"/>
                <a:gd name="T14" fmla="*/ 146 w 182"/>
                <a:gd name="T15" fmla="*/ 147 h 222"/>
                <a:gd name="T16" fmla="*/ 181 w 182"/>
                <a:gd name="T17" fmla="*/ 139 h 222"/>
                <a:gd name="T18" fmla="*/ 173 w 182"/>
                <a:gd name="T19" fmla="*/ 172 h 222"/>
                <a:gd name="T20" fmla="*/ 161 w 182"/>
                <a:gd name="T21" fmla="*/ 184 h 222"/>
                <a:gd name="T22" fmla="*/ 139 w 182"/>
                <a:gd name="T23" fmla="*/ 222 h 222"/>
                <a:gd name="T24" fmla="*/ 131 w 182"/>
                <a:gd name="T25" fmla="*/ 215 h 222"/>
                <a:gd name="T26" fmla="*/ 104 w 182"/>
                <a:gd name="T27" fmla="*/ 206 h 222"/>
                <a:gd name="T28" fmla="*/ 87 w 182"/>
                <a:gd name="T29" fmla="*/ 210 h 222"/>
                <a:gd name="T30" fmla="*/ 79 w 182"/>
                <a:gd name="T31" fmla="*/ 195 h 222"/>
                <a:gd name="T32" fmla="*/ 58 w 182"/>
                <a:gd name="T33" fmla="*/ 210 h 222"/>
                <a:gd name="T34" fmla="*/ 43 w 182"/>
                <a:gd name="T35" fmla="*/ 161 h 222"/>
                <a:gd name="T36" fmla="*/ 29 w 182"/>
                <a:gd name="T37" fmla="*/ 152 h 222"/>
                <a:gd name="T38" fmla="*/ 26 w 182"/>
                <a:gd name="T39" fmla="*/ 129 h 222"/>
                <a:gd name="T40" fmla="*/ 28 w 182"/>
                <a:gd name="T41" fmla="*/ 128 h 222"/>
                <a:gd name="T42" fmla="*/ 36 w 182"/>
                <a:gd name="T43" fmla="*/ 94 h 222"/>
                <a:gd name="T44" fmla="*/ 0 w 182"/>
                <a:gd name="T45" fmla="*/ 64 h 222"/>
                <a:gd name="T46" fmla="*/ 12 w 182"/>
                <a:gd name="T47" fmla="*/ 65 h 222"/>
                <a:gd name="T48" fmla="*/ 27 w 182"/>
                <a:gd name="T49" fmla="*/ 16 h 222"/>
                <a:gd name="T50" fmla="*/ 56 w 182"/>
                <a:gd name="T51" fmla="*/ 23 h 222"/>
                <a:gd name="T52" fmla="*/ 46 w 182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2" h="222">
                  <a:moveTo>
                    <a:pt x="46" y="0"/>
                  </a:moveTo>
                  <a:cubicBezTo>
                    <a:pt x="53" y="1"/>
                    <a:pt x="59" y="2"/>
                    <a:pt x="65" y="3"/>
                  </a:cubicBezTo>
                  <a:cubicBezTo>
                    <a:pt x="70" y="8"/>
                    <a:pt x="74" y="13"/>
                    <a:pt x="79" y="17"/>
                  </a:cubicBezTo>
                  <a:cubicBezTo>
                    <a:pt x="85" y="19"/>
                    <a:pt x="92" y="18"/>
                    <a:pt x="98" y="18"/>
                  </a:cubicBezTo>
                  <a:cubicBezTo>
                    <a:pt x="106" y="27"/>
                    <a:pt x="112" y="37"/>
                    <a:pt x="113" y="49"/>
                  </a:cubicBezTo>
                  <a:cubicBezTo>
                    <a:pt x="114" y="62"/>
                    <a:pt x="126" y="70"/>
                    <a:pt x="137" y="76"/>
                  </a:cubicBezTo>
                  <a:cubicBezTo>
                    <a:pt x="138" y="87"/>
                    <a:pt x="142" y="96"/>
                    <a:pt x="146" y="106"/>
                  </a:cubicBezTo>
                  <a:cubicBezTo>
                    <a:pt x="151" y="120"/>
                    <a:pt x="142" y="133"/>
                    <a:pt x="146" y="147"/>
                  </a:cubicBezTo>
                  <a:cubicBezTo>
                    <a:pt x="158" y="146"/>
                    <a:pt x="170" y="143"/>
                    <a:pt x="181" y="139"/>
                  </a:cubicBezTo>
                  <a:cubicBezTo>
                    <a:pt x="182" y="151"/>
                    <a:pt x="177" y="161"/>
                    <a:pt x="173" y="172"/>
                  </a:cubicBezTo>
                  <a:cubicBezTo>
                    <a:pt x="169" y="175"/>
                    <a:pt x="163" y="178"/>
                    <a:pt x="161" y="184"/>
                  </a:cubicBezTo>
                  <a:cubicBezTo>
                    <a:pt x="156" y="198"/>
                    <a:pt x="148" y="210"/>
                    <a:pt x="139" y="222"/>
                  </a:cubicBezTo>
                  <a:cubicBezTo>
                    <a:pt x="137" y="220"/>
                    <a:pt x="133" y="217"/>
                    <a:pt x="131" y="215"/>
                  </a:cubicBezTo>
                  <a:cubicBezTo>
                    <a:pt x="121" y="215"/>
                    <a:pt x="112" y="211"/>
                    <a:pt x="104" y="206"/>
                  </a:cubicBezTo>
                  <a:cubicBezTo>
                    <a:pt x="99" y="201"/>
                    <a:pt x="93" y="208"/>
                    <a:pt x="87" y="210"/>
                  </a:cubicBezTo>
                  <a:cubicBezTo>
                    <a:pt x="84" y="205"/>
                    <a:pt x="82" y="200"/>
                    <a:pt x="79" y="195"/>
                  </a:cubicBezTo>
                  <a:cubicBezTo>
                    <a:pt x="72" y="200"/>
                    <a:pt x="65" y="205"/>
                    <a:pt x="58" y="210"/>
                  </a:cubicBezTo>
                  <a:cubicBezTo>
                    <a:pt x="48" y="196"/>
                    <a:pt x="39" y="179"/>
                    <a:pt x="43" y="161"/>
                  </a:cubicBezTo>
                  <a:cubicBezTo>
                    <a:pt x="38" y="158"/>
                    <a:pt x="33" y="156"/>
                    <a:pt x="29" y="152"/>
                  </a:cubicBezTo>
                  <a:cubicBezTo>
                    <a:pt x="27" y="145"/>
                    <a:pt x="26" y="137"/>
                    <a:pt x="26" y="129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6" y="126"/>
                    <a:pt x="42" y="106"/>
                    <a:pt x="36" y="94"/>
                  </a:cubicBezTo>
                  <a:cubicBezTo>
                    <a:pt x="21" y="89"/>
                    <a:pt x="6" y="80"/>
                    <a:pt x="0" y="64"/>
                  </a:cubicBezTo>
                  <a:cubicBezTo>
                    <a:pt x="4" y="65"/>
                    <a:pt x="8" y="65"/>
                    <a:pt x="12" y="65"/>
                  </a:cubicBezTo>
                  <a:cubicBezTo>
                    <a:pt x="14" y="48"/>
                    <a:pt x="19" y="31"/>
                    <a:pt x="27" y="16"/>
                  </a:cubicBezTo>
                  <a:cubicBezTo>
                    <a:pt x="36" y="21"/>
                    <a:pt x="48" y="37"/>
                    <a:pt x="56" y="23"/>
                  </a:cubicBezTo>
                  <a:cubicBezTo>
                    <a:pt x="65" y="14"/>
                    <a:pt x="50" y="7"/>
                    <a:pt x="46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Freeform 268"/>
            <p:cNvSpPr/>
            <p:nvPr/>
          </p:nvSpPr>
          <p:spPr bwMode="auto">
            <a:xfrm>
              <a:off x="6429074" y="4359417"/>
              <a:ext cx="735488" cy="817705"/>
            </a:xfrm>
            <a:custGeom>
              <a:avLst/>
              <a:gdLst>
                <a:gd name="T0" fmla="*/ 246336 w 209"/>
                <a:gd name="T1" fmla="*/ 0 h 248"/>
                <a:gd name="T2" fmla="*/ 468038 w 209"/>
                <a:gd name="T3" fmla="*/ 75836 h 248"/>
                <a:gd name="T4" fmla="*/ 594725 w 209"/>
                <a:gd name="T5" fmla="*/ 69241 h 248"/>
                <a:gd name="T6" fmla="*/ 636954 w 209"/>
                <a:gd name="T7" fmla="*/ 52755 h 248"/>
                <a:gd name="T8" fmla="*/ 710854 w 209"/>
                <a:gd name="T9" fmla="*/ 164860 h 248"/>
                <a:gd name="T10" fmla="*/ 686221 w 209"/>
                <a:gd name="T11" fmla="*/ 283559 h 248"/>
                <a:gd name="T12" fmla="*/ 679183 w 209"/>
                <a:gd name="T13" fmla="*/ 290153 h 248"/>
                <a:gd name="T14" fmla="*/ 665106 w 209"/>
                <a:gd name="T15" fmla="*/ 300045 h 248"/>
                <a:gd name="T16" fmla="*/ 658068 w 209"/>
                <a:gd name="T17" fmla="*/ 382475 h 248"/>
                <a:gd name="T18" fmla="*/ 679183 w 209"/>
                <a:gd name="T19" fmla="*/ 402258 h 248"/>
                <a:gd name="T20" fmla="*/ 717893 w 209"/>
                <a:gd name="T21" fmla="*/ 527552 h 248"/>
                <a:gd name="T22" fmla="*/ 721412 w 209"/>
                <a:gd name="T23" fmla="*/ 679223 h 248"/>
                <a:gd name="T24" fmla="*/ 594725 w 209"/>
                <a:gd name="T25" fmla="*/ 666034 h 248"/>
                <a:gd name="T26" fmla="*/ 563053 w 209"/>
                <a:gd name="T27" fmla="*/ 738572 h 248"/>
                <a:gd name="T28" fmla="*/ 552496 w 209"/>
                <a:gd name="T29" fmla="*/ 728681 h 248"/>
                <a:gd name="T30" fmla="*/ 478595 w 209"/>
                <a:gd name="T31" fmla="*/ 708898 h 248"/>
                <a:gd name="T32" fmla="*/ 411733 w 209"/>
                <a:gd name="T33" fmla="*/ 817705 h 248"/>
                <a:gd name="T34" fmla="*/ 358946 w 209"/>
                <a:gd name="T35" fmla="*/ 745167 h 248"/>
                <a:gd name="T36" fmla="*/ 309679 w 209"/>
                <a:gd name="T37" fmla="*/ 768247 h 248"/>
                <a:gd name="T38" fmla="*/ 355427 w 209"/>
                <a:gd name="T39" fmla="*/ 672628 h 248"/>
                <a:gd name="T40" fmla="*/ 334313 w 209"/>
                <a:gd name="T41" fmla="*/ 553929 h 248"/>
                <a:gd name="T42" fmla="*/ 200588 w 209"/>
                <a:gd name="T43" fmla="*/ 603387 h 248"/>
                <a:gd name="T44" fmla="*/ 158359 w 209"/>
                <a:gd name="T45" fmla="*/ 586901 h 248"/>
                <a:gd name="T46" fmla="*/ 109092 w 209"/>
                <a:gd name="T47" fmla="*/ 629765 h 248"/>
                <a:gd name="T48" fmla="*/ 56305 w 209"/>
                <a:gd name="T49" fmla="*/ 484688 h 248"/>
                <a:gd name="T50" fmla="*/ 84458 w 209"/>
                <a:gd name="T51" fmla="*/ 441825 h 248"/>
                <a:gd name="T52" fmla="*/ 0 w 209"/>
                <a:gd name="T53" fmla="*/ 448419 h 248"/>
                <a:gd name="T54" fmla="*/ 73901 w 209"/>
                <a:gd name="T55" fmla="*/ 356097 h 248"/>
                <a:gd name="T56" fmla="*/ 42229 w 209"/>
                <a:gd name="T57" fmla="*/ 131888 h 248"/>
                <a:gd name="T58" fmla="*/ 133725 w 209"/>
                <a:gd name="T59" fmla="*/ 56052 h 248"/>
                <a:gd name="T60" fmla="*/ 221702 w 209"/>
                <a:gd name="T61" fmla="*/ 62647 h 248"/>
                <a:gd name="T62" fmla="*/ 246336 w 209"/>
                <a:gd name="T63" fmla="*/ 0 h 2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248"/>
                <a:gd name="T98" fmla="*/ 209 w 209"/>
                <a:gd name="T99" fmla="*/ 248 h 2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248">
                  <a:moveTo>
                    <a:pt x="70" y="0"/>
                  </a:moveTo>
                  <a:cubicBezTo>
                    <a:pt x="91" y="8"/>
                    <a:pt x="114" y="10"/>
                    <a:pt x="133" y="23"/>
                  </a:cubicBezTo>
                  <a:cubicBezTo>
                    <a:pt x="145" y="20"/>
                    <a:pt x="157" y="15"/>
                    <a:pt x="169" y="21"/>
                  </a:cubicBezTo>
                  <a:cubicBezTo>
                    <a:pt x="172" y="20"/>
                    <a:pt x="178" y="17"/>
                    <a:pt x="181" y="16"/>
                  </a:cubicBezTo>
                  <a:cubicBezTo>
                    <a:pt x="184" y="30"/>
                    <a:pt x="195" y="39"/>
                    <a:pt x="202" y="50"/>
                  </a:cubicBezTo>
                  <a:cubicBezTo>
                    <a:pt x="206" y="62"/>
                    <a:pt x="204" y="76"/>
                    <a:pt x="195" y="86"/>
                  </a:cubicBezTo>
                  <a:cubicBezTo>
                    <a:pt x="193" y="88"/>
                    <a:pt x="193" y="88"/>
                    <a:pt x="193" y="88"/>
                  </a:cubicBezTo>
                  <a:cubicBezTo>
                    <a:pt x="189" y="91"/>
                    <a:pt x="189" y="91"/>
                    <a:pt x="189" y="91"/>
                  </a:cubicBezTo>
                  <a:cubicBezTo>
                    <a:pt x="188" y="99"/>
                    <a:pt x="188" y="108"/>
                    <a:pt x="187" y="116"/>
                  </a:cubicBezTo>
                  <a:cubicBezTo>
                    <a:pt x="189" y="118"/>
                    <a:pt x="192" y="121"/>
                    <a:pt x="193" y="122"/>
                  </a:cubicBezTo>
                  <a:cubicBezTo>
                    <a:pt x="197" y="135"/>
                    <a:pt x="201" y="147"/>
                    <a:pt x="204" y="160"/>
                  </a:cubicBezTo>
                  <a:cubicBezTo>
                    <a:pt x="209" y="175"/>
                    <a:pt x="205" y="191"/>
                    <a:pt x="205" y="206"/>
                  </a:cubicBezTo>
                  <a:cubicBezTo>
                    <a:pt x="194" y="203"/>
                    <a:pt x="180" y="192"/>
                    <a:pt x="169" y="202"/>
                  </a:cubicBezTo>
                  <a:cubicBezTo>
                    <a:pt x="162" y="206"/>
                    <a:pt x="162" y="216"/>
                    <a:pt x="160" y="224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2" y="215"/>
                    <a:pt x="143" y="216"/>
                    <a:pt x="136" y="215"/>
                  </a:cubicBezTo>
                  <a:cubicBezTo>
                    <a:pt x="132" y="227"/>
                    <a:pt x="129" y="241"/>
                    <a:pt x="117" y="248"/>
                  </a:cubicBezTo>
                  <a:cubicBezTo>
                    <a:pt x="112" y="241"/>
                    <a:pt x="107" y="233"/>
                    <a:pt x="102" y="226"/>
                  </a:cubicBezTo>
                  <a:cubicBezTo>
                    <a:pt x="97" y="228"/>
                    <a:pt x="93" y="230"/>
                    <a:pt x="88" y="233"/>
                  </a:cubicBezTo>
                  <a:cubicBezTo>
                    <a:pt x="91" y="222"/>
                    <a:pt x="95" y="212"/>
                    <a:pt x="101" y="204"/>
                  </a:cubicBezTo>
                  <a:cubicBezTo>
                    <a:pt x="101" y="191"/>
                    <a:pt x="98" y="179"/>
                    <a:pt x="95" y="168"/>
                  </a:cubicBezTo>
                  <a:cubicBezTo>
                    <a:pt x="81" y="170"/>
                    <a:pt x="68" y="176"/>
                    <a:pt x="57" y="183"/>
                  </a:cubicBezTo>
                  <a:cubicBezTo>
                    <a:pt x="54" y="182"/>
                    <a:pt x="48" y="179"/>
                    <a:pt x="45" y="178"/>
                  </a:cubicBezTo>
                  <a:cubicBezTo>
                    <a:pt x="40" y="182"/>
                    <a:pt x="35" y="187"/>
                    <a:pt x="31" y="191"/>
                  </a:cubicBezTo>
                  <a:cubicBezTo>
                    <a:pt x="25" y="177"/>
                    <a:pt x="21" y="162"/>
                    <a:pt x="16" y="147"/>
                  </a:cubicBezTo>
                  <a:cubicBezTo>
                    <a:pt x="19" y="143"/>
                    <a:pt x="21" y="138"/>
                    <a:pt x="24" y="134"/>
                  </a:cubicBezTo>
                  <a:cubicBezTo>
                    <a:pt x="16" y="134"/>
                    <a:pt x="8" y="135"/>
                    <a:pt x="0" y="136"/>
                  </a:cubicBezTo>
                  <a:cubicBezTo>
                    <a:pt x="7" y="126"/>
                    <a:pt x="16" y="119"/>
                    <a:pt x="21" y="108"/>
                  </a:cubicBezTo>
                  <a:cubicBezTo>
                    <a:pt x="17" y="86"/>
                    <a:pt x="14" y="63"/>
                    <a:pt x="12" y="40"/>
                  </a:cubicBezTo>
                  <a:cubicBezTo>
                    <a:pt x="20" y="32"/>
                    <a:pt x="27" y="23"/>
                    <a:pt x="38" y="17"/>
                  </a:cubicBezTo>
                  <a:cubicBezTo>
                    <a:pt x="46" y="15"/>
                    <a:pt x="55" y="21"/>
                    <a:pt x="63" y="19"/>
                  </a:cubicBezTo>
                  <a:cubicBezTo>
                    <a:pt x="66" y="13"/>
                    <a:pt x="68" y="7"/>
                    <a:pt x="7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31" name="Freeform 269"/>
            <p:cNvSpPr/>
            <p:nvPr/>
          </p:nvSpPr>
          <p:spPr bwMode="auto">
            <a:xfrm>
              <a:off x="7456565" y="4557308"/>
              <a:ext cx="563537" cy="685839"/>
            </a:xfrm>
            <a:custGeom>
              <a:avLst/>
              <a:gdLst>
                <a:gd name="T0" fmla="*/ 50 w 160"/>
                <a:gd name="T1" fmla="*/ 18 h 208"/>
                <a:gd name="T2" fmla="*/ 94 w 160"/>
                <a:gd name="T3" fmla="*/ 0 h 208"/>
                <a:gd name="T4" fmla="*/ 118 w 160"/>
                <a:gd name="T5" fmla="*/ 42 h 208"/>
                <a:gd name="T6" fmla="*/ 136 w 160"/>
                <a:gd name="T7" fmla="*/ 34 h 208"/>
                <a:gd name="T8" fmla="*/ 160 w 160"/>
                <a:gd name="T9" fmla="*/ 40 h 208"/>
                <a:gd name="T10" fmla="*/ 156 w 160"/>
                <a:gd name="T11" fmla="*/ 50 h 208"/>
                <a:gd name="T12" fmla="*/ 138 w 160"/>
                <a:gd name="T13" fmla="*/ 53 h 208"/>
                <a:gd name="T14" fmla="*/ 136 w 160"/>
                <a:gd name="T15" fmla="*/ 64 h 208"/>
                <a:gd name="T16" fmla="*/ 143 w 160"/>
                <a:gd name="T17" fmla="*/ 76 h 208"/>
                <a:gd name="T18" fmla="*/ 144 w 160"/>
                <a:gd name="T19" fmla="*/ 107 h 208"/>
                <a:gd name="T20" fmla="*/ 128 w 160"/>
                <a:gd name="T21" fmla="*/ 112 h 208"/>
                <a:gd name="T22" fmla="*/ 113 w 160"/>
                <a:gd name="T23" fmla="*/ 152 h 208"/>
                <a:gd name="T24" fmla="*/ 112 w 160"/>
                <a:gd name="T25" fmla="*/ 154 h 208"/>
                <a:gd name="T26" fmla="*/ 110 w 160"/>
                <a:gd name="T27" fmla="*/ 155 h 208"/>
                <a:gd name="T28" fmla="*/ 83 w 160"/>
                <a:gd name="T29" fmla="*/ 167 h 208"/>
                <a:gd name="T30" fmla="*/ 83 w 160"/>
                <a:gd name="T31" fmla="*/ 182 h 208"/>
                <a:gd name="T32" fmla="*/ 48 w 160"/>
                <a:gd name="T33" fmla="*/ 208 h 208"/>
                <a:gd name="T34" fmla="*/ 41 w 160"/>
                <a:gd name="T35" fmla="*/ 179 h 208"/>
                <a:gd name="T36" fmla="*/ 0 w 160"/>
                <a:gd name="T37" fmla="*/ 162 h 208"/>
                <a:gd name="T38" fmla="*/ 4 w 160"/>
                <a:gd name="T39" fmla="*/ 128 h 208"/>
                <a:gd name="T40" fmla="*/ 19 w 160"/>
                <a:gd name="T41" fmla="*/ 103 h 208"/>
                <a:gd name="T42" fmla="*/ 21 w 160"/>
                <a:gd name="T43" fmla="*/ 67 h 208"/>
                <a:gd name="T44" fmla="*/ 39 w 160"/>
                <a:gd name="T45" fmla="*/ 57 h 208"/>
                <a:gd name="T46" fmla="*/ 38 w 160"/>
                <a:gd name="T47" fmla="*/ 29 h 208"/>
                <a:gd name="T48" fmla="*/ 38 w 160"/>
                <a:gd name="T49" fmla="*/ 28 h 208"/>
                <a:gd name="T50" fmla="*/ 50 w 160"/>
                <a:gd name="T51" fmla="*/ 1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208">
                  <a:moveTo>
                    <a:pt x="50" y="18"/>
                  </a:moveTo>
                  <a:cubicBezTo>
                    <a:pt x="66" y="17"/>
                    <a:pt x="82" y="12"/>
                    <a:pt x="94" y="0"/>
                  </a:cubicBezTo>
                  <a:cubicBezTo>
                    <a:pt x="102" y="14"/>
                    <a:pt x="107" y="30"/>
                    <a:pt x="118" y="42"/>
                  </a:cubicBezTo>
                  <a:cubicBezTo>
                    <a:pt x="125" y="44"/>
                    <a:pt x="130" y="37"/>
                    <a:pt x="136" y="34"/>
                  </a:cubicBezTo>
                  <a:cubicBezTo>
                    <a:pt x="142" y="42"/>
                    <a:pt x="151" y="42"/>
                    <a:pt x="160" y="40"/>
                  </a:cubicBezTo>
                  <a:cubicBezTo>
                    <a:pt x="159" y="43"/>
                    <a:pt x="157" y="48"/>
                    <a:pt x="156" y="50"/>
                  </a:cubicBezTo>
                  <a:cubicBezTo>
                    <a:pt x="150" y="51"/>
                    <a:pt x="144" y="52"/>
                    <a:pt x="138" y="53"/>
                  </a:cubicBezTo>
                  <a:cubicBezTo>
                    <a:pt x="137" y="56"/>
                    <a:pt x="136" y="61"/>
                    <a:pt x="136" y="64"/>
                  </a:cubicBezTo>
                  <a:cubicBezTo>
                    <a:pt x="138" y="68"/>
                    <a:pt x="140" y="72"/>
                    <a:pt x="143" y="76"/>
                  </a:cubicBezTo>
                  <a:cubicBezTo>
                    <a:pt x="141" y="86"/>
                    <a:pt x="141" y="97"/>
                    <a:pt x="144" y="107"/>
                  </a:cubicBezTo>
                  <a:cubicBezTo>
                    <a:pt x="139" y="109"/>
                    <a:pt x="133" y="110"/>
                    <a:pt x="128" y="112"/>
                  </a:cubicBezTo>
                  <a:cubicBezTo>
                    <a:pt x="126" y="126"/>
                    <a:pt x="121" y="140"/>
                    <a:pt x="113" y="152"/>
                  </a:cubicBezTo>
                  <a:cubicBezTo>
                    <a:pt x="112" y="154"/>
                    <a:pt x="112" y="154"/>
                    <a:pt x="112" y="154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1" y="158"/>
                    <a:pt x="92" y="163"/>
                    <a:pt x="83" y="167"/>
                  </a:cubicBezTo>
                  <a:cubicBezTo>
                    <a:pt x="83" y="172"/>
                    <a:pt x="83" y="177"/>
                    <a:pt x="83" y="182"/>
                  </a:cubicBezTo>
                  <a:cubicBezTo>
                    <a:pt x="72" y="192"/>
                    <a:pt x="60" y="200"/>
                    <a:pt x="48" y="208"/>
                  </a:cubicBezTo>
                  <a:cubicBezTo>
                    <a:pt x="46" y="198"/>
                    <a:pt x="43" y="188"/>
                    <a:pt x="41" y="179"/>
                  </a:cubicBezTo>
                  <a:cubicBezTo>
                    <a:pt x="27" y="173"/>
                    <a:pt x="14" y="168"/>
                    <a:pt x="0" y="162"/>
                  </a:cubicBezTo>
                  <a:cubicBezTo>
                    <a:pt x="1" y="151"/>
                    <a:pt x="1" y="139"/>
                    <a:pt x="4" y="128"/>
                  </a:cubicBezTo>
                  <a:cubicBezTo>
                    <a:pt x="8" y="119"/>
                    <a:pt x="15" y="112"/>
                    <a:pt x="19" y="103"/>
                  </a:cubicBezTo>
                  <a:cubicBezTo>
                    <a:pt x="21" y="91"/>
                    <a:pt x="21" y="79"/>
                    <a:pt x="21" y="67"/>
                  </a:cubicBezTo>
                  <a:cubicBezTo>
                    <a:pt x="27" y="64"/>
                    <a:pt x="33" y="60"/>
                    <a:pt x="39" y="57"/>
                  </a:cubicBezTo>
                  <a:cubicBezTo>
                    <a:pt x="38" y="47"/>
                    <a:pt x="38" y="3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2" y="24"/>
                    <a:pt x="46" y="21"/>
                    <a:pt x="50" y="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Freeform 270"/>
            <p:cNvSpPr/>
            <p:nvPr/>
          </p:nvSpPr>
          <p:spPr bwMode="auto">
            <a:xfrm>
              <a:off x="6418388" y="5875007"/>
              <a:ext cx="320660" cy="228613"/>
            </a:xfrm>
            <a:custGeom>
              <a:avLst/>
              <a:gdLst>
                <a:gd name="T0" fmla="*/ 32 w 91"/>
                <a:gd name="T1" fmla="*/ 7 h 69"/>
                <a:gd name="T2" fmla="*/ 91 w 91"/>
                <a:gd name="T3" fmla="*/ 0 h 69"/>
                <a:gd name="T4" fmla="*/ 88 w 91"/>
                <a:gd name="T5" fmla="*/ 18 h 69"/>
                <a:gd name="T6" fmla="*/ 74 w 91"/>
                <a:gd name="T7" fmla="*/ 47 h 69"/>
                <a:gd name="T8" fmla="*/ 40 w 91"/>
                <a:gd name="T9" fmla="*/ 69 h 69"/>
                <a:gd name="T10" fmla="*/ 0 w 91"/>
                <a:gd name="T11" fmla="*/ 54 h 69"/>
                <a:gd name="T12" fmla="*/ 5 w 91"/>
                <a:gd name="T13" fmla="*/ 25 h 69"/>
                <a:gd name="T14" fmla="*/ 32 w 91"/>
                <a:gd name="T15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9">
                  <a:moveTo>
                    <a:pt x="32" y="7"/>
                  </a:moveTo>
                  <a:cubicBezTo>
                    <a:pt x="52" y="3"/>
                    <a:pt x="72" y="7"/>
                    <a:pt x="91" y="0"/>
                  </a:cubicBezTo>
                  <a:cubicBezTo>
                    <a:pt x="90" y="5"/>
                    <a:pt x="89" y="14"/>
                    <a:pt x="88" y="18"/>
                  </a:cubicBezTo>
                  <a:cubicBezTo>
                    <a:pt x="82" y="27"/>
                    <a:pt x="79" y="37"/>
                    <a:pt x="74" y="47"/>
                  </a:cubicBezTo>
                  <a:cubicBezTo>
                    <a:pt x="64" y="56"/>
                    <a:pt x="52" y="63"/>
                    <a:pt x="40" y="69"/>
                  </a:cubicBezTo>
                  <a:cubicBezTo>
                    <a:pt x="25" y="69"/>
                    <a:pt x="12" y="63"/>
                    <a:pt x="0" y="54"/>
                  </a:cubicBezTo>
                  <a:cubicBezTo>
                    <a:pt x="2" y="44"/>
                    <a:pt x="4" y="34"/>
                    <a:pt x="5" y="25"/>
                  </a:cubicBezTo>
                  <a:cubicBezTo>
                    <a:pt x="15" y="20"/>
                    <a:pt x="24" y="14"/>
                    <a:pt x="32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Freeform 273"/>
            <p:cNvSpPr/>
            <p:nvPr/>
          </p:nvSpPr>
          <p:spPr bwMode="auto">
            <a:xfrm>
              <a:off x="7605783" y="2166398"/>
              <a:ext cx="774665" cy="708065"/>
            </a:xfrm>
            <a:custGeom>
              <a:avLst/>
              <a:gdLst>
                <a:gd name="T0" fmla="*/ 141 w 220"/>
                <a:gd name="T1" fmla="*/ 0 h 215"/>
                <a:gd name="T2" fmla="*/ 169 w 220"/>
                <a:gd name="T3" fmla="*/ 23 h 215"/>
                <a:gd name="T4" fmla="*/ 186 w 220"/>
                <a:gd name="T5" fmla="*/ 23 h 215"/>
                <a:gd name="T6" fmla="*/ 213 w 220"/>
                <a:gd name="T7" fmla="*/ 78 h 215"/>
                <a:gd name="T8" fmla="*/ 220 w 220"/>
                <a:gd name="T9" fmla="*/ 103 h 215"/>
                <a:gd name="T10" fmla="*/ 155 w 220"/>
                <a:gd name="T11" fmla="*/ 166 h 215"/>
                <a:gd name="T12" fmla="*/ 116 w 220"/>
                <a:gd name="T13" fmla="*/ 191 h 215"/>
                <a:gd name="T14" fmla="*/ 93 w 220"/>
                <a:gd name="T15" fmla="*/ 215 h 215"/>
                <a:gd name="T16" fmla="*/ 103 w 220"/>
                <a:gd name="T17" fmla="*/ 197 h 215"/>
                <a:gd name="T18" fmla="*/ 102 w 220"/>
                <a:gd name="T19" fmla="*/ 169 h 215"/>
                <a:gd name="T20" fmla="*/ 113 w 220"/>
                <a:gd name="T21" fmla="*/ 125 h 215"/>
                <a:gd name="T22" fmla="*/ 75 w 220"/>
                <a:gd name="T23" fmla="*/ 121 h 215"/>
                <a:gd name="T24" fmla="*/ 38 w 220"/>
                <a:gd name="T25" fmla="*/ 164 h 215"/>
                <a:gd name="T26" fmla="*/ 0 w 220"/>
                <a:gd name="T27" fmla="*/ 144 h 215"/>
                <a:gd name="T28" fmla="*/ 10 w 220"/>
                <a:gd name="T29" fmla="*/ 113 h 215"/>
                <a:gd name="T30" fmla="*/ 6 w 220"/>
                <a:gd name="T31" fmla="*/ 63 h 215"/>
                <a:gd name="T32" fmla="*/ 38 w 220"/>
                <a:gd name="T33" fmla="*/ 91 h 215"/>
                <a:gd name="T34" fmla="*/ 108 w 220"/>
                <a:gd name="T35" fmla="*/ 31 h 215"/>
                <a:gd name="T36" fmla="*/ 128 w 220"/>
                <a:gd name="T37" fmla="*/ 31 h 215"/>
                <a:gd name="T38" fmla="*/ 141 w 220"/>
                <a:gd name="T3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215">
                  <a:moveTo>
                    <a:pt x="141" y="0"/>
                  </a:moveTo>
                  <a:cubicBezTo>
                    <a:pt x="152" y="5"/>
                    <a:pt x="161" y="13"/>
                    <a:pt x="169" y="23"/>
                  </a:cubicBezTo>
                  <a:cubicBezTo>
                    <a:pt x="174" y="23"/>
                    <a:pt x="180" y="23"/>
                    <a:pt x="186" y="23"/>
                  </a:cubicBezTo>
                  <a:cubicBezTo>
                    <a:pt x="197" y="40"/>
                    <a:pt x="203" y="60"/>
                    <a:pt x="213" y="78"/>
                  </a:cubicBezTo>
                  <a:cubicBezTo>
                    <a:pt x="217" y="86"/>
                    <a:pt x="218" y="94"/>
                    <a:pt x="220" y="103"/>
                  </a:cubicBezTo>
                  <a:cubicBezTo>
                    <a:pt x="193" y="118"/>
                    <a:pt x="185" y="155"/>
                    <a:pt x="155" y="166"/>
                  </a:cubicBezTo>
                  <a:cubicBezTo>
                    <a:pt x="141" y="173"/>
                    <a:pt x="129" y="182"/>
                    <a:pt x="116" y="191"/>
                  </a:cubicBezTo>
                  <a:cubicBezTo>
                    <a:pt x="112" y="202"/>
                    <a:pt x="103" y="210"/>
                    <a:pt x="93" y="215"/>
                  </a:cubicBezTo>
                  <a:cubicBezTo>
                    <a:pt x="96" y="209"/>
                    <a:pt x="100" y="203"/>
                    <a:pt x="103" y="197"/>
                  </a:cubicBezTo>
                  <a:cubicBezTo>
                    <a:pt x="104" y="188"/>
                    <a:pt x="94" y="178"/>
                    <a:pt x="102" y="169"/>
                  </a:cubicBezTo>
                  <a:cubicBezTo>
                    <a:pt x="110" y="157"/>
                    <a:pt x="117" y="141"/>
                    <a:pt x="113" y="125"/>
                  </a:cubicBezTo>
                  <a:cubicBezTo>
                    <a:pt x="103" y="116"/>
                    <a:pt x="88" y="121"/>
                    <a:pt x="75" y="121"/>
                  </a:cubicBezTo>
                  <a:cubicBezTo>
                    <a:pt x="62" y="135"/>
                    <a:pt x="52" y="151"/>
                    <a:pt x="38" y="164"/>
                  </a:cubicBezTo>
                  <a:cubicBezTo>
                    <a:pt x="26" y="157"/>
                    <a:pt x="13" y="151"/>
                    <a:pt x="0" y="144"/>
                  </a:cubicBezTo>
                  <a:cubicBezTo>
                    <a:pt x="3" y="134"/>
                    <a:pt x="8" y="123"/>
                    <a:pt x="10" y="113"/>
                  </a:cubicBezTo>
                  <a:cubicBezTo>
                    <a:pt x="8" y="96"/>
                    <a:pt x="3" y="80"/>
                    <a:pt x="6" y="63"/>
                  </a:cubicBezTo>
                  <a:cubicBezTo>
                    <a:pt x="21" y="67"/>
                    <a:pt x="30" y="79"/>
                    <a:pt x="38" y="91"/>
                  </a:cubicBezTo>
                  <a:cubicBezTo>
                    <a:pt x="53" y="63"/>
                    <a:pt x="83" y="50"/>
                    <a:pt x="108" y="31"/>
                  </a:cubicBezTo>
                  <a:cubicBezTo>
                    <a:pt x="115" y="31"/>
                    <a:pt x="121" y="32"/>
                    <a:pt x="128" y="31"/>
                  </a:cubicBezTo>
                  <a:cubicBezTo>
                    <a:pt x="135" y="22"/>
                    <a:pt x="137" y="11"/>
                    <a:pt x="14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Freeform 274"/>
            <p:cNvSpPr/>
            <p:nvPr/>
          </p:nvSpPr>
          <p:spPr bwMode="auto">
            <a:xfrm>
              <a:off x="6991449" y="2364846"/>
              <a:ext cx="722279" cy="1023996"/>
            </a:xfrm>
            <a:custGeom>
              <a:avLst/>
              <a:gdLst>
                <a:gd name="T0" fmla="*/ 103 w 205"/>
                <a:gd name="T1" fmla="*/ 12 h 311"/>
                <a:gd name="T2" fmla="*/ 135 w 205"/>
                <a:gd name="T3" fmla="*/ 10 h 311"/>
                <a:gd name="T4" fmla="*/ 155 w 205"/>
                <a:gd name="T5" fmla="*/ 58 h 311"/>
                <a:gd name="T6" fmla="*/ 176 w 205"/>
                <a:gd name="T7" fmla="*/ 58 h 311"/>
                <a:gd name="T8" fmla="*/ 168 w 205"/>
                <a:gd name="T9" fmla="*/ 77 h 311"/>
                <a:gd name="T10" fmla="*/ 205 w 205"/>
                <a:gd name="T11" fmla="*/ 108 h 311"/>
                <a:gd name="T12" fmla="*/ 178 w 205"/>
                <a:gd name="T13" fmla="*/ 148 h 311"/>
                <a:gd name="T14" fmla="*/ 166 w 205"/>
                <a:gd name="T15" fmla="*/ 153 h 311"/>
                <a:gd name="T16" fmla="*/ 136 w 205"/>
                <a:gd name="T17" fmla="*/ 131 h 311"/>
                <a:gd name="T18" fmla="*/ 144 w 205"/>
                <a:gd name="T19" fmla="*/ 117 h 311"/>
                <a:gd name="T20" fmla="*/ 125 w 205"/>
                <a:gd name="T21" fmla="*/ 104 h 311"/>
                <a:gd name="T22" fmla="*/ 129 w 205"/>
                <a:gd name="T23" fmla="*/ 85 h 311"/>
                <a:gd name="T24" fmla="*/ 103 w 205"/>
                <a:gd name="T25" fmla="*/ 84 h 311"/>
                <a:gd name="T26" fmla="*/ 100 w 205"/>
                <a:gd name="T27" fmla="*/ 81 h 311"/>
                <a:gd name="T28" fmla="*/ 97 w 205"/>
                <a:gd name="T29" fmla="*/ 78 h 311"/>
                <a:gd name="T30" fmla="*/ 89 w 205"/>
                <a:gd name="T31" fmla="*/ 76 h 311"/>
                <a:gd name="T32" fmla="*/ 85 w 205"/>
                <a:gd name="T33" fmla="*/ 86 h 311"/>
                <a:gd name="T34" fmla="*/ 57 w 205"/>
                <a:gd name="T35" fmla="*/ 133 h 311"/>
                <a:gd name="T36" fmla="*/ 80 w 205"/>
                <a:gd name="T37" fmla="*/ 158 h 311"/>
                <a:gd name="T38" fmla="*/ 103 w 205"/>
                <a:gd name="T39" fmla="*/ 150 h 311"/>
                <a:gd name="T40" fmla="*/ 103 w 205"/>
                <a:gd name="T41" fmla="*/ 149 h 311"/>
                <a:gd name="T42" fmla="*/ 103 w 205"/>
                <a:gd name="T43" fmla="*/ 185 h 311"/>
                <a:gd name="T44" fmla="*/ 140 w 205"/>
                <a:gd name="T45" fmla="*/ 198 h 311"/>
                <a:gd name="T46" fmla="*/ 145 w 205"/>
                <a:gd name="T47" fmla="*/ 197 h 311"/>
                <a:gd name="T48" fmla="*/ 145 w 205"/>
                <a:gd name="T49" fmla="*/ 201 h 311"/>
                <a:gd name="T50" fmla="*/ 145 w 205"/>
                <a:gd name="T51" fmla="*/ 209 h 311"/>
                <a:gd name="T52" fmla="*/ 93 w 205"/>
                <a:gd name="T53" fmla="*/ 245 h 311"/>
                <a:gd name="T54" fmla="*/ 67 w 205"/>
                <a:gd name="T55" fmla="*/ 304 h 311"/>
                <a:gd name="T56" fmla="*/ 3 w 205"/>
                <a:gd name="T57" fmla="*/ 300 h 311"/>
                <a:gd name="T58" fmla="*/ 13 w 205"/>
                <a:gd name="T59" fmla="*/ 261 h 311"/>
                <a:gd name="T60" fmla="*/ 12 w 205"/>
                <a:gd name="T61" fmla="*/ 219 h 311"/>
                <a:gd name="T62" fmla="*/ 1 w 205"/>
                <a:gd name="T63" fmla="*/ 209 h 311"/>
                <a:gd name="T64" fmla="*/ 7 w 205"/>
                <a:gd name="T65" fmla="*/ 179 h 311"/>
                <a:gd name="T66" fmla="*/ 26 w 205"/>
                <a:gd name="T67" fmla="*/ 168 h 311"/>
                <a:gd name="T68" fmla="*/ 29 w 205"/>
                <a:gd name="T69" fmla="*/ 141 h 311"/>
                <a:gd name="T70" fmla="*/ 10 w 205"/>
                <a:gd name="T71" fmla="*/ 135 h 311"/>
                <a:gd name="T72" fmla="*/ 20 w 205"/>
                <a:gd name="T73" fmla="*/ 113 h 311"/>
                <a:gd name="T74" fmla="*/ 4 w 205"/>
                <a:gd name="T75" fmla="*/ 73 h 311"/>
                <a:gd name="T76" fmla="*/ 30 w 205"/>
                <a:gd name="T77" fmla="*/ 31 h 311"/>
                <a:gd name="T78" fmla="*/ 40 w 205"/>
                <a:gd name="T79" fmla="*/ 57 h 311"/>
                <a:gd name="T80" fmla="*/ 96 w 205"/>
                <a:gd name="T81" fmla="*/ 37 h 311"/>
                <a:gd name="T82" fmla="*/ 103 w 205"/>
                <a:gd name="T83" fmla="*/ 1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5" h="311">
                  <a:moveTo>
                    <a:pt x="103" y="12"/>
                  </a:moveTo>
                  <a:cubicBezTo>
                    <a:pt x="112" y="7"/>
                    <a:pt x="127" y="0"/>
                    <a:pt x="135" y="10"/>
                  </a:cubicBezTo>
                  <a:cubicBezTo>
                    <a:pt x="148" y="23"/>
                    <a:pt x="140" y="46"/>
                    <a:pt x="155" y="58"/>
                  </a:cubicBezTo>
                  <a:cubicBezTo>
                    <a:pt x="162" y="60"/>
                    <a:pt x="169" y="58"/>
                    <a:pt x="176" y="58"/>
                  </a:cubicBezTo>
                  <a:cubicBezTo>
                    <a:pt x="173" y="64"/>
                    <a:pt x="170" y="71"/>
                    <a:pt x="168" y="77"/>
                  </a:cubicBezTo>
                  <a:cubicBezTo>
                    <a:pt x="173" y="95"/>
                    <a:pt x="192" y="98"/>
                    <a:pt x="205" y="108"/>
                  </a:cubicBezTo>
                  <a:cubicBezTo>
                    <a:pt x="195" y="121"/>
                    <a:pt x="188" y="135"/>
                    <a:pt x="178" y="148"/>
                  </a:cubicBezTo>
                  <a:cubicBezTo>
                    <a:pt x="176" y="152"/>
                    <a:pt x="170" y="154"/>
                    <a:pt x="166" y="153"/>
                  </a:cubicBezTo>
                  <a:cubicBezTo>
                    <a:pt x="154" y="149"/>
                    <a:pt x="145" y="140"/>
                    <a:pt x="136" y="131"/>
                  </a:cubicBezTo>
                  <a:cubicBezTo>
                    <a:pt x="139" y="127"/>
                    <a:pt x="141" y="122"/>
                    <a:pt x="144" y="117"/>
                  </a:cubicBezTo>
                  <a:cubicBezTo>
                    <a:pt x="138" y="112"/>
                    <a:pt x="131" y="108"/>
                    <a:pt x="125" y="104"/>
                  </a:cubicBezTo>
                  <a:cubicBezTo>
                    <a:pt x="126" y="98"/>
                    <a:pt x="128" y="91"/>
                    <a:pt x="129" y="85"/>
                  </a:cubicBezTo>
                  <a:cubicBezTo>
                    <a:pt x="120" y="85"/>
                    <a:pt x="112" y="85"/>
                    <a:pt x="103" y="84"/>
                  </a:cubicBezTo>
                  <a:cubicBezTo>
                    <a:pt x="102" y="83"/>
                    <a:pt x="101" y="82"/>
                    <a:pt x="100" y="81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5" y="78"/>
                    <a:pt x="91" y="76"/>
                    <a:pt x="89" y="76"/>
                  </a:cubicBezTo>
                  <a:cubicBezTo>
                    <a:pt x="88" y="78"/>
                    <a:pt x="86" y="83"/>
                    <a:pt x="85" y="86"/>
                  </a:cubicBezTo>
                  <a:cubicBezTo>
                    <a:pt x="67" y="94"/>
                    <a:pt x="63" y="116"/>
                    <a:pt x="57" y="133"/>
                  </a:cubicBezTo>
                  <a:cubicBezTo>
                    <a:pt x="60" y="144"/>
                    <a:pt x="67" y="157"/>
                    <a:pt x="80" y="158"/>
                  </a:cubicBezTo>
                  <a:cubicBezTo>
                    <a:pt x="88" y="159"/>
                    <a:pt x="95" y="153"/>
                    <a:pt x="103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61"/>
                    <a:pt x="100" y="173"/>
                    <a:pt x="103" y="185"/>
                  </a:cubicBezTo>
                  <a:cubicBezTo>
                    <a:pt x="109" y="198"/>
                    <a:pt x="126" y="202"/>
                    <a:pt x="140" y="198"/>
                  </a:cubicBezTo>
                  <a:cubicBezTo>
                    <a:pt x="145" y="197"/>
                    <a:pt x="145" y="197"/>
                    <a:pt x="145" y="197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203"/>
                    <a:pt x="145" y="207"/>
                    <a:pt x="145" y="209"/>
                  </a:cubicBezTo>
                  <a:cubicBezTo>
                    <a:pt x="130" y="225"/>
                    <a:pt x="108" y="230"/>
                    <a:pt x="93" y="245"/>
                  </a:cubicBezTo>
                  <a:cubicBezTo>
                    <a:pt x="71" y="256"/>
                    <a:pt x="69" y="283"/>
                    <a:pt x="67" y="304"/>
                  </a:cubicBezTo>
                  <a:cubicBezTo>
                    <a:pt x="45" y="311"/>
                    <a:pt x="25" y="300"/>
                    <a:pt x="3" y="300"/>
                  </a:cubicBezTo>
                  <a:cubicBezTo>
                    <a:pt x="4" y="287"/>
                    <a:pt x="7" y="273"/>
                    <a:pt x="13" y="261"/>
                  </a:cubicBezTo>
                  <a:cubicBezTo>
                    <a:pt x="19" y="248"/>
                    <a:pt x="15" y="233"/>
                    <a:pt x="12" y="219"/>
                  </a:cubicBezTo>
                  <a:cubicBezTo>
                    <a:pt x="8" y="216"/>
                    <a:pt x="4" y="213"/>
                    <a:pt x="1" y="209"/>
                  </a:cubicBezTo>
                  <a:cubicBezTo>
                    <a:pt x="0" y="198"/>
                    <a:pt x="3" y="188"/>
                    <a:pt x="7" y="179"/>
                  </a:cubicBezTo>
                  <a:cubicBezTo>
                    <a:pt x="12" y="174"/>
                    <a:pt x="21" y="172"/>
                    <a:pt x="26" y="168"/>
                  </a:cubicBezTo>
                  <a:cubicBezTo>
                    <a:pt x="29" y="159"/>
                    <a:pt x="28" y="150"/>
                    <a:pt x="29" y="141"/>
                  </a:cubicBezTo>
                  <a:cubicBezTo>
                    <a:pt x="23" y="139"/>
                    <a:pt x="17" y="137"/>
                    <a:pt x="10" y="135"/>
                  </a:cubicBezTo>
                  <a:cubicBezTo>
                    <a:pt x="14" y="128"/>
                    <a:pt x="17" y="120"/>
                    <a:pt x="20" y="113"/>
                  </a:cubicBezTo>
                  <a:cubicBezTo>
                    <a:pt x="13" y="101"/>
                    <a:pt x="2" y="88"/>
                    <a:pt x="4" y="73"/>
                  </a:cubicBezTo>
                  <a:cubicBezTo>
                    <a:pt x="5" y="56"/>
                    <a:pt x="15" y="40"/>
                    <a:pt x="30" y="31"/>
                  </a:cubicBezTo>
                  <a:cubicBezTo>
                    <a:pt x="33" y="39"/>
                    <a:pt x="36" y="48"/>
                    <a:pt x="40" y="57"/>
                  </a:cubicBezTo>
                  <a:cubicBezTo>
                    <a:pt x="58" y="48"/>
                    <a:pt x="75" y="35"/>
                    <a:pt x="96" y="37"/>
                  </a:cubicBezTo>
                  <a:cubicBezTo>
                    <a:pt x="98" y="29"/>
                    <a:pt x="100" y="20"/>
                    <a:pt x="103" y="12"/>
                  </a:cubicBez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Freeform 275"/>
            <p:cNvSpPr/>
            <p:nvPr/>
          </p:nvSpPr>
          <p:spPr bwMode="auto">
            <a:xfrm>
              <a:off x="7188517" y="2558532"/>
              <a:ext cx="401843" cy="463029"/>
            </a:xfrm>
            <a:custGeom>
              <a:avLst/>
              <a:gdLst>
                <a:gd name="T0" fmla="*/ 35 w 139"/>
                <a:gd name="T1" fmla="*/ 42 h 161"/>
                <a:gd name="T2" fmla="*/ 88 w 139"/>
                <a:gd name="T3" fmla="*/ 0 h 161"/>
                <a:gd name="T4" fmla="*/ 94 w 139"/>
                <a:gd name="T5" fmla="*/ 6 h 161"/>
                <a:gd name="T6" fmla="*/ 106 w 139"/>
                <a:gd name="T7" fmla="*/ 19 h 161"/>
                <a:gd name="T8" fmla="*/ 139 w 139"/>
                <a:gd name="T9" fmla="*/ 18 h 161"/>
                <a:gd name="T10" fmla="*/ 113 w 139"/>
                <a:gd name="T11" fmla="*/ 148 h 161"/>
                <a:gd name="T12" fmla="*/ 95 w 139"/>
                <a:gd name="T13" fmla="*/ 154 h 161"/>
                <a:gd name="T14" fmla="*/ 94 w 139"/>
                <a:gd name="T15" fmla="*/ 155 h 161"/>
                <a:gd name="T16" fmla="*/ 19 w 139"/>
                <a:gd name="T17" fmla="*/ 154 h 161"/>
                <a:gd name="T18" fmla="*/ 35 w 139"/>
                <a:gd name="T19" fmla="*/ 42 h 161"/>
                <a:gd name="connsiteX0" fmla="*/ 1766 w 7986"/>
                <a:gd name="connsiteY0" fmla="*/ 2609 h 9875"/>
                <a:gd name="connsiteX1" fmla="*/ 5579 w 7986"/>
                <a:gd name="connsiteY1" fmla="*/ 0 h 9875"/>
                <a:gd name="connsiteX2" fmla="*/ 6011 w 7986"/>
                <a:gd name="connsiteY2" fmla="*/ 373 h 9875"/>
                <a:gd name="connsiteX3" fmla="*/ 6874 w 7986"/>
                <a:gd name="connsiteY3" fmla="*/ 1180 h 9875"/>
                <a:gd name="connsiteX4" fmla="*/ 7430 w 7986"/>
                <a:gd name="connsiteY4" fmla="*/ 3936 h 9875"/>
                <a:gd name="connsiteX5" fmla="*/ 7377 w 7986"/>
                <a:gd name="connsiteY5" fmla="*/ 9193 h 9875"/>
                <a:gd name="connsiteX6" fmla="*/ 6083 w 7986"/>
                <a:gd name="connsiteY6" fmla="*/ 9565 h 9875"/>
                <a:gd name="connsiteX7" fmla="*/ 6011 w 7986"/>
                <a:gd name="connsiteY7" fmla="*/ 9627 h 9875"/>
                <a:gd name="connsiteX8" fmla="*/ 615 w 7986"/>
                <a:gd name="connsiteY8" fmla="*/ 9565 h 9875"/>
                <a:gd name="connsiteX9" fmla="*/ 1766 w 7986"/>
                <a:gd name="connsiteY9" fmla="*/ 2609 h 9875"/>
                <a:gd name="connsiteX0-1" fmla="*/ 2211 w 11916"/>
                <a:gd name="connsiteY0-2" fmla="*/ 2642 h 10001"/>
                <a:gd name="connsiteX1-3" fmla="*/ 6986 w 11916"/>
                <a:gd name="connsiteY1-4" fmla="*/ 0 h 10001"/>
                <a:gd name="connsiteX2-5" fmla="*/ 7527 w 11916"/>
                <a:gd name="connsiteY2-6" fmla="*/ 378 h 10001"/>
                <a:gd name="connsiteX3-7" fmla="*/ 8608 w 11916"/>
                <a:gd name="connsiteY3-8" fmla="*/ 1195 h 10001"/>
                <a:gd name="connsiteX4-9" fmla="*/ 9304 w 11916"/>
                <a:gd name="connsiteY4-10" fmla="*/ 3986 h 10001"/>
                <a:gd name="connsiteX5-11" fmla="*/ 11449 w 11916"/>
                <a:gd name="connsiteY5-12" fmla="*/ 7181 h 10001"/>
                <a:gd name="connsiteX6-13" fmla="*/ 7617 w 11916"/>
                <a:gd name="connsiteY6-14" fmla="*/ 9686 h 10001"/>
                <a:gd name="connsiteX7-15" fmla="*/ 7527 w 11916"/>
                <a:gd name="connsiteY7-16" fmla="*/ 9749 h 10001"/>
                <a:gd name="connsiteX8-17" fmla="*/ 770 w 11916"/>
                <a:gd name="connsiteY8-18" fmla="*/ 9686 h 10001"/>
                <a:gd name="connsiteX9-19" fmla="*/ 2211 w 11916"/>
                <a:gd name="connsiteY9-20" fmla="*/ 2642 h 10001"/>
                <a:gd name="connsiteX0-21" fmla="*/ 465 w 10170"/>
                <a:gd name="connsiteY0-22" fmla="*/ 2642 h 9776"/>
                <a:gd name="connsiteX1-23" fmla="*/ 5240 w 10170"/>
                <a:gd name="connsiteY1-24" fmla="*/ 0 h 9776"/>
                <a:gd name="connsiteX2-25" fmla="*/ 5781 w 10170"/>
                <a:gd name="connsiteY2-26" fmla="*/ 378 h 9776"/>
                <a:gd name="connsiteX3-27" fmla="*/ 6862 w 10170"/>
                <a:gd name="connsiteY3-28" fmla="*/ 1195 h 9776"/>
                <a:gd name="connsiteX4-29" fmla="*/ 7558 w 10170"/>
                <a:gd name="connsiteY4-30" fmla="*/ 3986 h 9776"/>
                <a:gd name="connsiteX5-31" fmla="*/ 9703 w 10170"/>
                <a:gd name="connsiteY5-32" fmla="*/ 7181 h 9776"/>
                <a:gd name="connsiteX6-33" fmla="*/ 5871 w 10170"/>
                <a:gd name="connsiteY6-34" fmla="*/ 9686 h 9776"/>
                <a:gd name="connsiteX7-35" fmla="*/ 5781 w 10170"/>
                <a:gd name="connsiteY7-36" fmla="*/ 9749 h 9776"/>
                <a:gd name="connsiteX8-37" fmla="*/ 3903 w 10170"/>
                <a:gd name="connsiteY8-38" fmla="*/ 7171 h 9776"/>
                <a:gd name="connsiteX9-39" fmla="*/ 465 w 10170"/>
                <a:gd name="connsiteY9-40" fmla="*/ 2642 h 9776"/>
                <a:gd name="connsiteX0-41" fmla="*/ 413 w 9956"/>
                <a:gd name="connsiteY0-42" fmla="*/ 2703 h 9990"/>
                <a:gd name="connsiteX1-43" fmla="*/ 5108 w 9956"/>
                <a:gd name="connsiteY1-44" fmla="*/ 0 h 9990"/>
                <a:gd name="connsiteX2-45" fmla="*/ 5640 w 9956"/>
                <a:gd name="connsiteY2-46" fmla="*/ 387 h 9990"/>
                <a:gd name="connsiteX3-47" fmla="*/ 6703 w 9956"/>
                <a:gd name="connsiteY3-48" fmla="*/ 1222 h 9990"/>
                <a:gd name="connsiteX4-49" fmla="*/ 7388 w 9956"/>
                <a:gd name="connsiteY4-50" fmla="*/ 4077 h 9990"/>
                <a:gd name="connsiteX5-51" fmla="*/ 9497 w 9956"/>
                <a:gd name="connsiteY5-52" fmla="*/ 7346 h 9990"/>
                <a:gd name="connsiteX6-53" fmla="*/ 5729 w 9956"/>
                <a:gd name="connsiteY6-54" fmla="*/ 9908 h 9990"/>
                <a:gd name="connsiteX7-55" fmla="*/ 5640 w 9956"/>
                <a:gd name="connsiteY7-56" fmla="*/ 9972 h 9990"/>
                <a:gd name="connsiteX8-57" fmla="*/ 4306 w 9956"/>
                <a:gd name="connsiteY8-58" fmla="*/ 5851 h 9990"/>
                <a:gd name="connsiteX9-59" fmla="*/ 413 w 9956"/>
                <a:gd name="connsiteY9-60" fmla="*/ 2703 h 9990"/>
                <a:gd name="connsiteX0-61" fmla="*/ 561 w 10146"/>
                <a:gd name="connsiteY0-62" fmla="*/ 2706 h 10000"/>
                <a:gd name="connsiteX1-63" fmla="*/ 5277 w 10146"/>
                <a:gd name="connsiteY1-64" fmla="*/ 0 h 10000"/>
                <a:gd name="connsiteX2-65" fmla="*/ 5811 w 10146"/>
                <a:gd name="connsiteY2-66" fmla="*/ 387 h 10000"/>
                <a:gd name="connsiteX3-67" fmla="*/ 6879 w 10146"/>
                <a:gd name="connsiteY3-68" fmla="*/ 1223 h 10000"/>
                <a:gd name="connsiteX4-69" fmla="*/ 7567 w 10146"/>
                <a:gd name="connsiteY4-70" fmla="*/ 4081 h 10000"/>
                <a:gd name="connsiteX5-71" fmla="*/ 9685 w 10146"/>
                <a:gd name="connsiteY5-72" fmla="*/ 7353 h 10000"/>
                <a:gd name="connsiteX6-73" fmla="*/ 5900 w 10146"/>
                <a:gd name="connsiteY6-74" fmla="*/ 9918 h 10000"/>
                <a:gd name="connsiteX7-75" fmla="*/ 5811 w 10146"/>
                <a:gd name="connsiteY7-76" fmla="*/ 9982 h 10000"/>
                <a:gd name="connsiteX8-77" fmla="*/ 4471 w 10146"/>
                <a:gd name="connsiteY8-78" fmla="*/ 5857 h 10000"/>
                <a:gd name="connsiteX9-79" fmla="*/ 561 w 10146"/>
                <a:gd name="connsiteY9-80" fmla="*/ 2706 h 10000"/>
                <a:gd name="connsiteX0-81" fmla="*/ 561 w 10146"/>
                <a:gd name="connsiteY0-82" fmla="*/ 2706 h 10003"/>
                <a:gd name="connsiteX1-83" fmla="*/ 5277 w 10146"/>
                <a:gd name="connsiteY1-84" fmla="*/ 0 h 10003"/>
                <a:gd name="connsiteX2-85" fmla="*/ 5811 w 10146"/>
                <a:gd name="connsiteY2-86" fmla="*/ 387 h 10003"/>
                <a:gd name="connsiteX3-87" fmla="*/ 6879 w 10146"/>
                <a:gd name="connsiteY3-88" fmla="*/ 1223 h 10003"/>
                <a:gd name="connsiteX4-89" fmla="*/ 7567 w 10146"/>
                <a:gd name="connsiteY4-90" fmla="*/ 4081 h 10003"/>
                <a:gd name="connsiteX5-91" fmla="*/ 9685 w 10146"/>
                <a:gd name="connsiteY5-92" fmla="*/ 7353 h 10003"/>
                <a:gd name="connsiteX6-93" fmla="*/ 5900 w 10146"/>
                <a:gd name="connsiteY6-94" fmla="*/ 9918 h 10003"/>
                <a:gd name="connsiteX7-95" fmla="*/ 5811 w 10146"/>
                <a:gd name="connsiteY7-96" fmla="*/ 9982 h 10003"/>
                <a:gd name="connsiteX8-97" fmla="*/ 4471 w 10146"/>
                <a:gd name="connsiteY8-98" fmla="*/ 5857 h 10003"/>
                <a:gd name="connsiteX9-99" fmla="*/ 561 w 10146"/>
                <a:gd name="connsiteY9-100" fmla="*/ 2706 h 10003"/>
                <a:gd name="connsiteX0-101" fmla="*/ 561 w 10146"/>
                <a:gd name="connsiteY0-102" fmla="*/ 2706 h 9918"/>
                <a:gd name="connsiteX1-103" fmla="*/ 5277 w 10146"/>
                <a:gd name="connsiteY1-104" fmla="*/ 0 h 9918"/>
                <a:gd name="connsiteX2-105" fmla="*/ 5811 w 10146"/>
                <a:gd name="connsiteY2-106" fmla="*/ 387 h 9918"/>
                <a:gd name="connsiteX3-107" fmla="*/ 6879 w 10146"/>
                <a:gd name="connsiteY3-108" fmla="*/ 1223 h 9918"/>
                <a:gd name="connsiteX4-109" fmla="*/ 7567 w 10146"/>
                <a:gd name="connsiteY4-110" fmla="*/ 4081 h 9918"/>
                <a:gd name="connsiteX5-111" fmla="*/ 9685 w 10146"/>
                <a:gd name="connsiteY5-112" fmla="*/ 7353 h 9918"/>
                <a:gd name="connsiteX6-113" fmla="*/ 5900 w 10146"/>
                <a:gd name="connsiteY6-114" fmla="*/ 9918 h 9918"/>
                <a:gd name="connsiteX7-115" fmla="*/ 8124 w 10146"/>
                <a:gd name="connsiteY7-116" fmla="*/ 8793 h 9918"/>
                <a:gd name="connsiteX8-117" fmla="*/ 4471 w 10146"/>
                <a:gd name="connsiteY8-118" fmla="*/ 5857 h 9918"/>
                <a:gd name="connsiteX9-119" fmla="*/ 561 w 10146"/>
                <a:gd name="connsiteY9-120" fmla="*/ 2706 h 9918"/>
                <a:gd name="connsiteX0-121" fmla="*/ 553 w 10001"/>
                <a:gd name="connsiteY0-122" fmla="*/ 2728 h 10000"/>
                <a:gd name="connsiteX1-123" fmla="*/ 5201 w 10001"/>
                <a:gd name="connsiteY1-124" fmla="*/ 0 h 10000"/>
                <a:gd name="connsiteX2-125" fmla="*/ 5727 w 10001"/>
                <a:gd name="connsiteY2-126" fmla="*/ 390 h 10000"/>
                <a:gd name="connsiteX3-127" fmla="*/ 6780 w 10001"/>
                <a:gd name="connsiteY3-128" fmla="*/ 1233 h 10000"/>
                <a:gd name="connsiteX4-129" fmla="*/ 7458 w 10001"/>
                <a:gd name="connsiteY4-130" fmla="*/ 4115 h 10000"/>
                <a:gd name="connsiteX5-131" fmla="*/ 9546 w 10001"/>
                <a:gd name="connsiteY5-132" fmla="*/ 7414 h 10000"/>
                <a:gd name="connsiteX6-133" fmla="*/ 5815 w 10001"/>
                <a:gd name="connsiteY6-134" fmla="*/ 10000 h 10000"/>
                <a:gd name="connsiteX7-135" fmla="*/ 8007 w 10001"/>
                <a:gd name="connsiteY7-136" fmla="*/ 8866 h 10000"/>
                <a:gd name="connsiteX8-137" fmla="*/ 4407 w 10001"/>
                <a:gd name="connsiteY8-138" fmla="*/ 5905 h 10000"/>
                <a:gd name="connsiteX9-139" fmla="*/ 553 w 10001"/>
                <a:gd name="connsiteY9-140" fmla="*/ 2728 h 10000"/>
                <a:gd name="connsiteX0-141" fmla="*/ 570 w 10018"/>
                <a:gd name="connsiteY0-142" fmla="*/ 2728 h 10000"/>
                <a:gd name="connsiteX1-143" fmla="*/ 5218 w 10018"/>
                <a:gd name="connsiteY1-144" fmla="*/ 0 h 10000"/>
                <a:gd name="connsiteX2-145" fmla="*/ 5744 w 10018"/>
                <a:gd name="connsiteY2-146" fmla="*/ 390 h 10000"/>
                <a:gd name="connsiteX3-147" fmla="*/ 6797 w 10018"/>
                <a:gd name="connsiteY3-148" fmla="*/ 1233 h 10000"/>
                <a:gd name="connsiteX4-149" fmla="*/ 7475 w 10018"/>
                <a:gd name="connsiteY4-150" fmla="*/ 4115 h 10000"/>
                <a:gd name="connsiteX5-151" fmla="*/ 9563 w 10018"/>
                <a:gd name="connsiteY5-152" fmla="*/ 7414 h 10000"/>
                <a:gd name="connsiteX6-153" fmla="*/ 5832 w 10018"/>
                <a:gd name="connsiteY6-154" fmla="*/ 10000 h 10000"/>
                <a:gd name="connsiteX7-155" fmla="*/ 8024 w 10018"/>
                <a:gd name="connsiteY7-156" fmla="*/ 8866 h 10000"/>
                <a:gd name="connsiteX8-157" fmla="*/ 4297 w 10018"/>
                <a:gd name="connsiteY8-158" fmla="*/ 6005 h 10000"/>
                <a:gd name="connsiteX9-159" fmla="*/ 570 w 10018"/>
                <a:gd name="connsiteY9-160" fmla="*/ 2728 h 10000"/>
                <a:gd name="connsiteX0-161" fmla="*/ 570 w 10018"/>
                <a:gd name="connsiteY0-162" fmla="*/ 2728 h 10000"/>
                <a:gd name="connsiteX1-163" fmla="*/ 5218 w 10018"/>
                <a:gd name="connsiteY1-164" fmla="*/ 0 h 10000"/>
                <a:gd name="connsiteX2-165" fmla="*/ 5744 w 10018"/>
                <a:gd name="connsiteY2-166" fmla="*/ 390 h 10000"/>
                <a:gd name="connsiteX3-167" fmla="*/ 6797 w 10018"/>
                <a:gd name="connsiteY3-168" fmla="*/ 1233 h 10000"/>
                <a:gd name="connsiteX4-169" fmla="*/ 7475 w 10018"/>
                <a:gd name="connsiteY4-170" fmla="*/ 4115 h 10000"/>
                <a:gd name="connsiteX5-171" fmla="*/ 9563 w 10018"/>
                <a:gd name="connsiteY5-172" fmla="*/ 7414 h 10000"/>
                <a:gd name="connsiteX6-173" fmla="*/ 5832 w 10018"/>
                <a:gd name="connsiteY6-174" fmla="*/ 10000 h 10000"/>
                <a:gd name="connsiteX7-175" fmla="*/ 8024 w 10018"/>
                <a:gd name="connsiteY7-176" fmla="*/ 8866 h 10000"/>
                <a:gd name="connsiteX8-177" fmla="*/ 5400 w 10018"/>
                <a:gd name="connsiteY8-178" fmla="*/ 8888 h 10000"/>
                <a:gd name="connsiteX9-179" fmla="*/ 4297 w 10018"/>
                <a:gd name="connsiteY9-180" fmla="*/ 6005 h 10000"/>
                <a:gd name="connsiteX10" fmla="*/ 570 w 10018"/>
                <a:gd name="connsiteY10" fmla="*/ 2728 h 10000"/>
                <a:gd name="connsiteX0-181" fmla="*/ 570 w 10018"/>
                <a:gd name="connsiteY0-182" fmla="*/ 2728 h 10000"/>
                <a:gd name="connsiteX1-183" fmla="*/ 5218 w 10018"/>
                <a:gd name="connsiteY1-184" fmla="*/ 0 h 10000"/>
                <a:gd name="connsiteX2-185" fmla="*/ 5744 w 10018"/>
                <a:gd name="connsiteY2-186" fmla="*/ 390 h 10000"/>
                <a:gd name="connsiteX3-187" fmla="*/ 6797 w 10018"/>
                <a:gd name="connsiteY3-188" fmla="*/ 1233 h 10000"/>
                <a:gd name="connsiteX4-189" fmla="*/ 7475 w 10018"/>
                <a:gd name="connsiteY4-190" fmla="*/ 4115 h 10000"/>
                <a:gd name="connsiteX5-191" fmla="*/ 9563 w 10018"/>
                <a:gd name="connsiteY5-192" fmla="*/ 7414 h 10000"/>
                <a:gd name="connsiteX6-193" fmla="*/ 5832 w 10018"/>
                <a:gd name="connsiteY6-194" fmla="*/ 10000 h 10000"/>
                <a:gd name="connsiteX7-195" fmla="*/ 8024 w 10018"/>
                <a:gd name="connsiteY7-196" fmla="*/ 8866 h 10000"/>
                <a:gd name="connsiteX8-197" fmla="*/ 5400 w 10018"/>
                <a:gd name="connsiteY8-198" fmla="*/ 8888 h 10000"/>
                <a:gd name="connsiteX9-199" fmla="*/ 4297 w 10018"/>
                <a:gd name="connsiteY9-200" fmla="*/ 6005 h 10000"/>
                <a:gd name="connsiteX10-201" fmla="*/ 570 w 10018"/>
                <a:gd name="connsiteY10-202" fmla="*/ 2728 h 10000"/>
                <a:gd name="connsiteX0-203" fmla="*/ 570 w 10018"/>
                <a:gd name="connsiteY0-204" fmla="*/ 2728 h 10000"/>
                <a:gd name="connsiteX1-205" fmla="*/ 5218 w 10018"/>
                <a:gd name="connsiteY1-206" fmla="*/ 0 h 10000"/>
                <a:gd name="connsiteX2-207" fmla="*/ 5744 w 10018"/>
                <a:gd name="connsiteY2-208" fmla="*/ 390 h 10000"/>
                <a:gd name="connsiteX3-209" fmla="*/ 6797 w 10018"/>
                <a:gd name="connsiteY3-210" fmla="*/ 1233 h 10000"/>
                <a:gd name="connsiteX4-211" fmla="*/ 7475 w 10018"/>
                <a:gd name="connsiteY4-212" fmla="*/ 4115 h 10000"/>
                <a:gd name="connsiteX5-213" fmla="*/ 9563 w 10018"/>
                <a:gd name="connsiteY5-214" fmla="*/ 7414 h 10000"/>
                <a:gd name="connsiteX6-215" fmla="*/ 5832 w 10018"/>
                <a:gd name="connsiteY6-216" fmla="*/ 10000 h 10000"/>
                <a:gd name="connsiteX7-217" fmla="*/ 8024 w 10018"/>
                <a:gd name="connsiteY7-218" fmla="*/ 8866 h 10000"/>
                <a:gd name="connsiteX8-219" fmla="*/ 5400 w 10018"/>
                <a:gd name="connsiteY8-220" fmla="*/ 8888 h 10000"/>
                <a:gd name="connsiteX9-221" fmla="*/ 4071 w 10018"/>
                <a:gd name="connsiteY9-222" fmla="*/ 7340 h 10000"/>
                <a:gd name="connsiteX10-223" fmla="*/ 4297 w 10018"/>
                <a:gd name="connsiteY10-224" fmla="*/ 6005 h 10000"/>
                <a:gd name="connsiteX11" fmla="*/ 570 w 10018"/>
                <a:gd name="connsiteY11" fmla="*/ 2728 h 10000"/>
                <a:gd name="connsiteX0-225" fmla="*/ 570 w 10018"/>
                <a:gd name="connsiteY0-226" fmla="*/ 2728 h 10000"/>
                <a:gd name="connsiteX1-227" fmla="*/ 5218 w 10018"/>
                <a:gd name="connsiteY1-228" fmla="*/ 0 h 10000"/>
                <a:gd name="connsiteX2-229" fmla="*/ 5744 w 10018"/>
                <a:gd name="connsiteY2-230" fmla="*/ 390 h 10000"/>
                <a:gd name="connsiteX3-231" fmla="*/ 6797 w 10018"/>
                <a:gd name="connsiteY3-232" fmla="*/ 1233 h 10000"/>
                <a:gd name="connsiteX4-233" fmla="*/ 7475 w 10018"/>
                <a:gd name="connsiteY4-234" fmla="*/ 4115 h 10000"/>
                <a:gd name="connsiteX5-235" fmla="*/ 9563 w 10018"/>
                <a:gd name="connsiteY5-236" fmla="*/ 7414 h 10000"/>
                <a:gd name="connsiteX6-237" fmla="*/ 8693 w 10018"/>
                <a:gd name="connsiteY6-238" fmla="*/ 8489 h 10000"/>
                <a:gd name="connsiteX7-239" fmla="*/ 5832 w 10018"/>
                <a:gd name="connsiteY7-240" fmla="*/ 10000 h 10000"/>
                <a:gd name="connsiteX8-241" fmla="*/ 8024 w 10018"/>
                <a:gd name="connsiteY8-242" fmla="*/ 8866 h 10000"/>
                <a:gd name="connsiteX9-243" fmla="*/ 5400 w 10018"/>
                <a:gd name="connsiteY9-244" fmla="*/ 8888 h 10000"/>
                <a:gd name="connsiteX10-245" fmla="*/ 4071 w 10018"/>
                <a:gd name="connsiteY10-246" fmla="*/ 7340 h 10000"/>
                <a:gd name="connsiteX11-247" fmla="*/ 4297 w 10018"/>
                <a:gd name="connsiteY11-248" fmla="*/ 6005 h 10000"/>
                <a:gd name="connsiteX12" fmla="*/ 570 w 10018"/>
                <a:gd name="connsiteY12" fmla="*/ 2728 h 10000"/>
                <a:gd name="connsiteX0-249" fmla="*/ 570 w 10018"/>
                <a:gd name="connsiteY0-250" fmla="*/ 2728 h 9102"/>
                <a:gd name="connsiteX1-251" fmla="*/ 5218 w 10018"/>
                <a:gd name="connsiteY1-252" fmla="*/ 0 h 9102"/>
                <a:gd name="connsiteX2-253" fmla="*/ 5744 w 10018"/>
                <a:gd name="connsiteY2-254" fmla="*/ 390 h 9102"/>
                <a:gd name="connsiteX3-255" fmla="*/ 6797 w 10018"/>
                <a:gd name="connsiteY3-256" fmla="*/ 1233 h 9102"/>
                <a:gd name="connsiteX4-257" fmla="*/ 7475 w 10018"/>
                <a:gd name="connsiteY4-258" fmla="*/ 4115 h 9102"/>
                <a:gd name="connsiteX5-259" fmla="*/ 9563 w 10018"/>
                <a:gd name="connsiteY5-260" fmla="*/ 7414 h 9102"/>
                <a:gd name="connsiteX6-261" fmla="*/ 8693 w 10018"/>
                <a:gd name="connsiteY6-262" fmla="*/ 8489 h 9102"/>
                <a:gd name="connsiteX7-263" fmla="*/ 8301 w 10018"/>
                <a:gd name="connsiteY7-264" fmla="*/ 9101 h 9102"/>
                <a:gd name="connsiteX8-265" fmla="*/ 8024 w 10018"/>
                <a:gd name="connsiteY8-266" fmla="*/ 8866 h 9102"/>
                <a:gd name="connsiteX9-267" fmla="*/ 5400 w 10018"/>
                <a:gd name="connsiteY9-268" fmla="*/ 8888 h 9102"/>
                <a:gd name="connsiteX10-269" fmla="*/ 4071 w 10018"/>
                <a:gd name="connsiteY10-270" fmla="*/ 7340 h 9102"/>
                <a:gd name="connsiteX11-271" fmla="*/ 4297 w 10018"/>
                <a:gd name="connsiteY11-272" fmla="*/ 6005 h 9102"/>
                <a:gd name="connsiteX12-273" fmla="*/ 570 w 10018"/>
                <a:gd name="connsiteY12-274" fmla="*/ 2728 h 9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01" y="connsiteY10-202"/>
                </a:cxn>
                <a:cxn ang="0">
                  <a:pos x="connsiteX11-247" y="connsiteY11-248"/>
                </a:cxn>
                <a:cxn ang="0">
                  <a:pos x="connsiteX12-273" y="connsiteY12-274"/>
                </a:cxn>
              </a:cxnLst>
              <a:rect l="l" t="t" r="r" b="b"/>
              <a:pathLst>
                <a:path w="10018" h="9102">
                  <a:moveTo>
                    <a:pt x="570" y="2728"/>
                  </a:moveTo>
                  <a:cubicBezTo>
                    <a:pt x="1886" y="1624"/>
                    <a:pt x="3640" y="844"/>
                    <a:pt x="5218" y="0"/>
                  </a:cubicBezTo>
                  <a:cubicBezTo>
                    <a:pt x="5393" y="65"/>
                    <a:pt x="5658" y="259"/>
                    <a:pt x="5744" y="390"/>
                  </a:cubicBezTo>
                  <a:cubicBezTo>
                    <a:pt x="6007" y="585"/>
                    <a:pt x="6533" y="975"/>
                    <a:pt x="6797" y="1233"/>
                  </a:cubicBezTo>
                  <a:cubicBezTo>
                    <a:pt x="7761" y="1233"/>
                    <a:pt x="6509" y="4115"/>
                    <a:pt x="7475" y="4115"/>
                  </a:cubicBezTo>
                  <a:cubicBezTo>
                    <a:pt x="7036" y="6972"/>
                    <a:pt x="11404" y="4881"/>
                    <a:pt x="9563" y="7414"/>
                  </a:cubicBezTo>
                  <a:cubicBezTo>
                    <a:pt x="9745" y="8076"/>
                    <a:pt x="9315" y="8058"/>
                    <a:pt x="8693" y="8489"/>
                  </a:cubicBezTo>
                  <a:cubicBezTo>
                    <a:pt x="8071" y="8920"/>
                    <a:pt x="8391" y="8972"/>
                    <a:pt x="8301" y="9101"/>
                  </a:cubicBezTo>
                  <a:cubicBezTo>
                    <a:pt x="8272" y="9122"/>
                    <a:pt x="8054" y="8845"/>
                    <a:pt x="8024" y="8866"/>
                  </a:cubicBezTo>
                  <a:cubicBezTo>
                    <a:pt x="8005" y="8589"/>
                    <a:pt x="6021" y="9365"/>
                    <a:pt x="5400" y="8888"/>
                  </a:cubicBezTo>
                  <a:cubicBezTo>
                    <a:pt x="4804" y="8634"/>
                    <a:pt x="4255" y="7820"/>
                    <a:pt x="4071" y="7340"/>
                  </a:cubicBezTo>
                  <a:cubicBezTo>
                    <a:pt x="3887" y="6860"/>
                    <a:pt x="4944" y="6774"/>
                    <a:pt x="4297" y="6005"/>
                  </a:cubicBezTo>
                  <a:cubicBezTo>
                    <a:pt x="1110" y="7383"/>
                    <a:pt x="-1096" y="4935"/>
                    <a:pt x="570" y="27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Freeform 276"/>
            <p:cNvSpPr/>
            <p:nvPr/>
          </p:nvSpPr>
          <p:spPr bwMode="auto">
            <a:xfrm>
              <a:off x="7516887" y="2569646"/>
              <a:ext cx="479403" cy="604871"/>
            </a:xfrm>
            <a:custGeom>
              <a:avLst/>
              <a:gdLst>
                <a:gd name="T0" fmla="*/ 79 w 136"/>
                <a:gd name="T1" fmla="*/ 31 h 184"/>
                <a:gd name="T2" fmla="*/ 111 w 136"/>
                <a:gd name="T3" fmla="*/ 4 h 184"/>
                <a:gd name="T4" fmla="*/ 132 w 136"/>
                <a:gd name="T5" fmla="*/ 11 h 184"/>
                <a:gd name="T6" fmla="*/ 111 w 136"/>
                <a:gd name="T7" fmla="*/ 104 h 184"/>
                <a:gd name="T8" fmla="*/ 112 w 136"/>
                <a:gd name="T9" fmla="*/ 132 h 184"/>
                <a:gd name="T10" fmla="*/ 51 w 136"/>
                <a:gd name="T11" fmla="*/ 172 h 184"/>
                <a:gd name="T12" fmla="*/ 0 w 136"/>
                <a:gd name="T13" fmla="*/ 146 h 184"/>
                <a:gd name="T14" fmla="*/ 18 w 136"/>
                <a:gd name="T15" fmla="*/ 101 h 184"/>
                <a:gd name="T16" fmla="*/ 79 w 136"/>
                <a:gd name="T17" fmla="*/ 3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84">
                  <a:moveTo>
                    <a:pt x="79" y="31"/>
                  </a:moveTo>
                  <a:cubicBezTo>
                    <a:pt x="90" y="15"/>
                    <a:pt x="104" y="2"/>
                    <a:pt x="111" y="4"/>
                  </a:cubicBezTo>
                  <a:cubicBezTo>
                    <a:pt x="126" y="0"/>
                    <a:pt x="130" y="0"/>
                    <a:pt x="132" y="11"/>
                  </a:cubicBezTo>
                  <a:cubicBezTo>
                    <a:pt x="136" y="31"/>
                    <a:pt x="108" y="51"/>
                    <a:pt x="111" y="104"/>
                  </a:cubicBezTo>
                  <a:cubicBezTo>
                    <a:pt x="113" y="124"/>
                    <a:pt x="124" y="118"/>
                    <a:pt x="112" y="132"/>
                  </a:cubicBezTo>
                  <a:cubicBezTo>
                    <a:pt x="111" y="144"/>
                    <a:pt x="54" y="184"/>
                    <a:pt x="51" y="172"/>
                  </a:cubicBezTo>
                  <a:cubicBezTo>
                    <a:pt x="44" y="134"/>
                    <a:pt x="23" y="136"/>
                    <a:pt x="0" y="146"/>
                  </a:cubicBezTo>
                  <a:cubicBezTo>
                    <a:pt x="3" y="135"/>
                    <a:pt x="15" y="112"/>
                    <a:pt x="18" y="101"/>
                  </a:cubicBezTo>
                  <a:cubicBezTo>
                    <a:pt x="53" y="66"/>
                    <a:pt x="44" y="62"/>
                    <a:pt x="79" y="3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Freeform 277"/>
            <p:cNvSpPr/>
            <p:nvPr/>
          </p:nvSpPr>
          <p:spPr bwMode="auto">
            <a:xfrm>
              <a:off x="7718491" y="3841305"/>
              <a:ext cx="68259" cy="39690"/>
            </a:xfrm>
            <a:custGeom>
              <a:avLst/>
              <a:gdLst>
                <a:gd name="T0" fmla="*/ 0 w 20"/>
                <a:gd name="T1" fmla="*/ 10 h 12"/>
                <a:gd name="T2" fmla="*/ 9 w 20"/>
                <a:gd name="T3" fmla="*/ 0 h 12"/>
                <a:gd name="T4" fmla="*/ 20 w 20"/>
                <a:gd name="T5" fmla="*/ 12 h 12"/>
                <a:gd name="T6" fmla="*/ 0 w 20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0" y="10"/>
                  </a:moveTo>
                  <a:cubicBezTo>
                    <a:pt x="3" y="7"/>
                    <a:pt x="6" y="3"/>
                    <a:pt x="9" y="0"/>
                  </a:cubicBezTo>
                  <a:cubicBezTo>
                    <a:pt x="13" y="4"/>
                    <a:pt x="16" y="8"/>
                    <a:pt x="20" y="12"/>
                  </a:cubicBezTo>
                  <a:cubicBezTo>
                    <a:pt x="13" y="12"/>
                    <a:pt x="7" y="11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Freeform 278"/>
            <p:cNvSpPr/>
            <p:nvPr/>
          </p:nvSpPr>
          <p:spPr bwMode="auto">
            <a:xfrm>
              <a:off x="8115348" y="4971668"/>
              <a:ext cx="190491" cy="419124"/>
            </a:xfrm>
            <a:custGeom>
              <a:avLst/>
              <a:gdLst>
                <a:gd name="T0" fmla="*/ 34 w 54"/>
                <a:gd name="T1" fmla="*/ 7 h 127"/>
                <a:gd name="T2" fmla="*/ 53 w 54"/>
                <a:gd name="T3" fmla="*/ 0 h 127"/>
                <a:gd name="T4" fmla="*/ 43 w 54"/>
                <a:gd name="T5" fmla="*/ 84 h 127"/>
                <a:gd name="T6" fmla="*/ 28 w 54"/>
                <a:gd name="T7" fmla="*/ 126 h 127"/>
                <a:gd name="T8" fmla="*/ 14 w 54"/>
                <a:gd name="T9" fmla="*/ 112 h 127"/>
                <a:gd name="T10" fmla="*/ 3 w 54"/>
                <a:gd name="T11" fmla="*/ 73 h 127"/>
                <a:gd name="T12" fmla="*/ 34 w 54"/>
                <a:gd name="T13" fmla="*/ 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7">
                  <a:moveTo>
                    <a:pt x="34" y="7"/>
                  </a:moveTo>
                  <a:cubicBezTo>
                    <a:pt x="37" y="0"/>
                    <a:pt x="46" y="1"/>
                    <a:pt x="53" y="0"/>
                  </a:cubicBezTo>
                  <a:cubicBezTo>
                    <a:pt x="54" y="28"/>
                    <a:pt x="53" y="57"/>
                    <a:pt x="43" y="84"/>
                  </a:cubicBezTo>
                  <a:cubicBezTo>
                    <a:pt x="37" y="97"/>
                    <a:pt x="34" y="112"/>
                    <a:pt x="28" y="126"/>
                  </a:cubicBezTo>
                  <a:cubicBezTo>
                    <a:pt x="20" y="127"/>
                    <a:pt x="18" y="117"/>
                    <a:pt x="14" y="112"/>
                  </a:cubicBezTo>
                  <a:cubicBezTo>
                    <a:pt x="8" y="100"/>
                    <a:pt x="0" y="86"/>
                    <a:pt x="3" y="73"/>
                  </a:cubicBezTo>
                  <a:cubicBezTo>
                    <a:pt x="16" y="52"/>
                    <a:pt x="20" y="27"/>
                    <a:pt x="34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Freeform 279"/>
            <p:cNvSpPr/>
            <p:nvPr/>
          </p:nvSpPr>
          <p:spPr bwMode="auto">
            <a:xfrm>
              <a:off x="8041396" y="3969867"/>
              <a:ext cx="206387" cy="191266"/>
            </a:xfrm>
            <a:custGeom>
              <a:avLst/>
              <a:gdLst>
                <a:gd name="T0" fmla="*/ 80456 w 59"/>
                <a:gd name="T1" fmla="*/ 9893 h 58"/>
                <a:gd name="T2" fmla="*/ 178402 w 59"/>
                <a:gd name="T3" fmla="*/ 0 h 58"/>
                <a:gd name="T4" fmla="*/ 195893 w 59"/>
                <a:gd name="T5" fmla="*/ 0 h 58"/>
                <a:gd name="T6" fmla="*/ 206387 w 59"/>
                <a:gd name="T7" fmla="*/ 75847 h 58"/>
                <a:gd name="T8" fmla="*/ 73460 w 59"/>
                <a:gd name="T9" fmla="*/ 191266 h 58"/>
                <a:gd name="T10" fmla="*/ 80456 w 59"/>
                <a:gd name="T11" fmla="*/ 9893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58"/>
                <a:gd name="T20" fmla="*/ 59 w 59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58">
                  <a:moveTo>
                    <a:pt x="23" y="3"/>
                  </a:moveTo>
                  <a:cubicBezTo>
                    <a:pt x="30" y="2"/>
                    <a:pt x="44" y="1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7"/>
                    <a:pt x="58" y="15"/>
                    <a:pt x="59" y="23"/>
                  </a:cubicBezTo>
                  <a:cubicBezTo>
                    <a:pt x="46" y="34"/>
                    <a:pt x="34" y="46"/>
                    <a:pt x="21" y="58"/>
                  </a:cubicBezTo>
                  <a:cubicBezTo>
                    <a:pt x="0" y="42"/>
                    <a:pt x="15" y="21"/>
                    <a:pt x="23" y="3"/>
                  </a:cubicBez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40" name="Freeform 280"/>
            <p:cNvSpPr/>
            <p:nvPr/>
          </p:nvSpPr>
          <p:spPr bwMode="auto">
            <a:xfrm>
              <a:off x="3421324" y="4369972"/>
              <a:ext cx="288912" cy="138120"/>
            </a:xfrm>
            <a:custGeom>
              <a:avLst/>
              <a:gdLst>
                <a:gd name="T0" fmla="*/ 0 w 82"/>
                <a:gd name="T1" fmla="*/ 8 h 42"/>
                <a:gd name="T2" fmla="*/ 62 w 82"/>
                <a:gd name="T3" fmla="*/ 9 h 42"/>
                <a:gd name="T4" fmla="*/ 66 w 82"/>
                <a:gd name="T5" fmla="*/ 25 h 42"/>
                <a:gd name="T6" fmla="*/ 82 w 82"/>
                <a:gd name="T7" fmla="*/ 12 h 42"/>
                <a:gd name="T8" fmla="*/ 64 w 82"/>
                <a:gd name="T9" fmla="*/ 42 h 42"/>
                <a:gd name="T10" fmla="*/ 58 w 82"/>
                <a:gd name="T11" fmla="*/ 33 h 42"/>
                <a:gd name="T12" fmla="*/ 61 w 82"/>
                <a:gd name="T13" fmla="*/ 14 h 42"/>
                <a:gd name="T14" fmla="*/ 0 w 82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42">
                  <a:moveTo>
                    <a:pt x="0" y="8"/>
                  </a:moveTo>
                  <a:cubicBezTo>
                    <a:pt x="20" y="8"/>
                    <a:pt x="41" y="5"/>
                    <a:pt x="62" y="9"/>
                  </a:cubicBezTo>
                  <a:cubicBezTo>
                    <a:pt x="64" y="14"/>
                    <a:pt x="65" y="20"/>
                    <a:pt x="66" y="25"/>
                  </a:cubicBezTo>
                  <a:cubicBezTo>
                    <a:pt x="71" y="21"/>
                    <a:pt x="77" y="16"/>
                    <a:pt x="82" y="12"/>
                  </a:cubicBezTo>
                  <a:cubicBezTo>
                    <a:pt x="77" y="22"/>
                    <a:pt x="71" y="32"/>
                    <a:pt x="64" y="42"/>
                  </a:cubicBezTo>
                  <a:cubicBezTo>
                    <a:pt x="62" y="39"/>
                    <a:pt x="59" y="35"/>
                    <a:pt x="58" y="33"/>
                  </a:cubicBezTo>
                  <a:cubicBezTo>
                    <a:pt x="59" y="27"/>
                    <a:pt x="63" y="21"/>
                    <a:pt x="61" y="14"/>
                  </a:cubicBezTo>
                  <a:cubicBezTo>
                    <a:pt x="42" y="0"/>
                    <a:pt x="18" y="20"/>
                    <a:pt x="0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41" name="Group 161"/>
            <p:cNvGrpSpPr>
              <a:grpSpLocks noChangeAspect="1"/>
            </p:cNvGrpSpPr>
            <p:nvPr/>
          </p:nvGrpSpPr>
          <p:grpSpPr bwMode="auto">
            <a:xfrm>
              <a:off x="2540548" y="1493408"/>
              <a:ext cx="6246015" cy="4544732"/>
              <a:chOff x="3539" y="485"/>
              <a:chExt cx="3329" cy="2590"/>
            </a:xfrm>
          </p:grpSpPr>
          <p:sp>
            <p:nvSpPr>
              <p:cNvPr id="42" name="Freeform 162"/>
              <p:cNvSpPr>
                <a:spLocks noEditPoints="1"/>
              </p:cNvSpPr>
              <p:nvPr/>
            </p:nvSpPr>
            <p:spPr bwMode="auto">
              <a:xfrm>
                <a:off x="6600" y="489"/>
                <a:ext cx="86" cy="82"/>
              </a:xfrm>
              <a:custGeom>
                <a:avLst/>
                <a:gdLst>
                  <a:gd name="T0" fmla="*/ 41 w 46"/>
                  <a:gd name="T1" fmla="*/ 56 h 44"/>
                  <a:gd name="T2" fmla="*/ 7 w 46"/>
                  <a:gd name="T3" fmla="*/ 48 h 44"/>
                  <a:gd name="T4" fmla="*/ 41 w 46"/>
                  <a:gd name="T5" fmla="*/ 43 h 44"/>
                  <a:gd name="T6" fmla="*/ 15 w 46"/>
                  <a:gd name="T7" fmla="*/ 34 h 44"/>
                  <a:gd name="T8" fmla="*/ 7 w 46"/>
                  <a:gd name="T9" fmla="*/ 35 h 44"/>
                  <a:gd name="T10" fmla="*/ 79 w 46"/>
                  <a:gd name="T11" fmla="*/ 0 h 44"/>
                  <a:gd name="T12" fmla="*/ 73 w 46"/>
                  <a:gd name="T13" fmla="*/ 35 h 44"/>
                  <a:gd name="T14" fmla="*/ 47 w 46"/>
                  <a:gd name="T15" fmla="*/ 34 h 44"/>
                  <a:gd name="T16" fmla="*/ 80 w 46"/>
                  <a:gd name="T17" fmla="*/ 43 h 44"/>
                  <a:gd name="T18" fmla="*/ 47 w 46"/>
                  <a:gd name="T19" fmla="*/ 48 h 44"/>
                  <a:gd name="T20" fmla="*/ 86 w 46"/>
                  <a:gd name="T21" fmla="*/ 56 h 44"/>
                  <a:gd name="T22" fmla="*/ 0 w 46"/>
                  <a:gd name="T23" fmla="*/ 62 h 44"/>
                  <a:gd name="T24" fmla="*/ 9 w 46"/>
                  <a:gd name="T25" fmla="*/ 63 h 44"/>
                  <a:gd name="T26" fmla="*/ 7 w 46"/>
                  <a:gd name="T27" fmla="*/ 82 h 44"/>
                  <a:gd name="T28" fmla="*/ 9 w 46"/>
                  <a:gd name="T29" fmla="*/ 63 h 44"/>
                  <a:gd name="T30" fmla="*/ 41 w 46"/>
                  <a:gd name="T31" fmla="*/ 28 h 44"/>
                  <a:gd name="T32" fmla="*/ 15 w 46"/>
                  <a:gd name="T33" fmla="*/ 6 h 44"/>
                  <a:gd name="T34" fmla="*/ 21 w 46"/>
                  <a:gd name="T35" fmla="*/ 13 h 44"/>
                  <a:gd name="T36" fmla="*/ 34 w 46"/>
                  <a:gd name="T37" fmla="*/ 21 h 44"/>
                  <a:gd name="T38" fmla="*/ 21 w 46"/>
                  <a:gd name="T39" fmla="*/ 13 h 44"/>
                  <a:gd name="T40" fmla="*/ 30 w 46"/>
                  <a:gd name="T41" fmla="*/ 63 h 44"/>
                  <a:gd name="T42" fmla="*/ 32 w 46"/>
                  <a:gd name="T43" fmla="*/ 82 h 44"/>
                  <a:gd name="T44" fmla="*/ 47 w 46"/>
                  <a:gd name="T45" fmla="*/ 67 h 44"/>
                  <a:gd name="T46" fmla="*/ 60 w 46"/>
                  <a:gd name="T47" fmla="*/ 78 h 44"/>
                  <a:gd name="T48" fmla="*/ 47 w 46"/>
                  <a:gd name="T49" fmla="*/ 67 h 44"/>
                  <a:gd name="T50" fmla="*/ 47 w 46"/>
                  <a:gd name="T51" fmla="*/ 6 h 44"/>
                  <a:gd name="T52" fmla="*/ 73 w 46"/>
                  <a:gd name="T53" fmla="*/ 28 h 44"/>
                  <a:gd name="T54" fmla="*/ 52 w 46"/>
                  <a:gd name="T55" fmla="*/ 22 h 44"/>
                  <a:gd name="T56" fmla="*/ 67 w 46"/>
                  <a:gd name="T57" fmla="*/ 13 h 44"/>
                  <a:gd name="T58" fmla="*/ 52 w 46"/>
                  <a:gd name="T59" fmla="*/ 22 h 44"/>
                  <a:gd name="T60" fmla="*/ 73 w 46"/>
                  <a:gd name="T61" fmla="*/ 63 h 44"/>
                  <a:gd name="T62" fmla="*/ 80 w 46"/>
                  <a:gd name="T63" fmla="*/ 82 h 4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6"/>
                  <a:gd name="T97" fmla="*/ 0 h 44"/>
                  <a:gd name="T98" fmla="*/ 46 w 46"/>
                  <a:gd name="T99" fmla="*/ 44 h 4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6" h="44">
                    <a:moveTo>
                      <a:pt x="0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0" y="33"/>
                      <a:pt x="0" y="33"/>
                      <a:pt x="0" y="33"/>
                    </a:cubicBezTo>
                    <a:lnTo>
                      <a:pt x="0" y="30"/>
                    </a:lnTo>
                    <a:close/>
                    <a:moveTo>
                      <a:pt x="5" y="34"/>
                    </a:moveTo>
                    <a:cubicBezTo>
                      <a:pt x="9" y="35"/>
                      <a:pt x="9" y="35"/>
                      <a:pt x="9" y="35"/>
                    </a:cubicBezTo>
                    <a:cubicBezTo>
                      <a:pt x="7" y="39"/>
                      <a:pt x="5" y="42"/>
                      <a:pt x="4" y="44"/>
                    </a:cubicBezTo>
                    <a:cubicBezTo>
                      <a:pt x="3" y="44"/>
                      <a:pt x="2" y="44"/>
                      <a:pt x="1" y="43"/>
                    </a:cubicBezTo>
                    <a:cubicBezTo>
                      <a:pt x="2" y="40"/>
                      <a:pt x="4" y="37"/>
                      <a:pt x="5" y="34"/>
                    </a:cubicBezTo>
                    <a:close/>
                    <a:moveTo>
                      <a:pt x="8" y="15"/>
                    </a:move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15"/>
                    </a:lnTo>
                    <a:close/>
                    <a:moveTo>
                      <a:pt x="11" y="7"/>
                    </a:moveTo>
                    <a:cubicBezTo>
                      <a:pt x="13" y="5"/>
                      <a:pt x="13" y="5"/>
                      <a:pt x="13" y="5"/>
                    </a:cubicBezTo>
                    <a:cubicBezTo>
                      <a:pt x="16" y="7"/>
                      <a:pt x="17" y="10"/>
                      <a:pt x="18" y="11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1"/>
                      <a:pt x="12" y="9"/>
                      <a:pt x="11" y="7"/>
                    </a:cubicBezTo>
                    <a:close/>
                    <a:moveTo>
                      <a:pt x="13" y="36"/>
                    </a:moveTo>
                    <a:cubicBezTo>
                      <a:pt x="16" y="34"/>
                      <a:pt x="16" y="34"/>
                      <a:pt x="16" y="34"/>
                    </a:cubicBezTo>
                    <a:cubicBezTo>
                      <a:pt x="18" y="37"/>
                      <a:pt x="19" y="40"/>
                      <a:pt x="20" y="42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1"/>
                      <a:pt x="15" y="38"/>
                      <a:pt x="13" y="36"/>
                    </a:cubicBezTo>
                    <a:close/>
                    <a:moveTo>
                      <a:pt x="25" y="36"/>
                    </a:moveTo>
                    <a:cubicBezTo>
                      <a:pt x="27" y="34"/>
                      <a:pt x="27" y="34"/>
                      <a:pt x="27" y="34"/>
                    </a:cubicBezTo>
                    <a:cubicBezTo>
                      <a:pt x="29" y="36"/>
                      <a:pt x="31" y="39"/>
                      <a:pt x="32" y="42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7" y="41"/>
                      <a:pt x="26" y="38"/>
                      <a:pt x="25" y="36"/>
                    </a:cubicBezTo>
                    <a:close/>
                    <a:moveTo>
                      <a:pt x="39" y="3"/>
                    </a:moveTo>
                    <a:cubicBezTo>
                      <a:pt x="25" y="3"/>
                      <a:pt x="25" y="3"/>
                      <a:pt x="25" y="3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39" y="15"/>
                      <a:pt x="39" y="15"/>
                      <a:pt x="39" y="15"/>
                    </a:cubicBezTo>
                    <a:lnTo>
                      <a:pt x="39" y="3"/>
                    </a:lnTo>
                    <a:close/>
                    <a:moveTo>
                      <a:pt x="28" y="12"/>
                    </a:moveTo>
                    <a:cubicBezTo>
                      <a:pt x="30" y="10"/>
                      <a:pt x="31" y="7"/>
                      <a:pt x="33" y="5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4" y="9"/>
                      <a:pt x="32" y="12"/>
                      <a:pt x="31" y="14"/>
                    </a:cubicBezTo>
                    <a:lnTo>
                      <a:pt x="28" y="12"/>
                    </a:lnTo>
                    <a:close/>
                    <a:moveTo>
                      <a:pt x="36" y="36"/>
                    </a:moveTo>
                    <a:cubicBezTo>
                      <a:pt x="39" y="34"/>
                      <a:pt x="39" y="34"/>
                      <a:pt x="39" y="34"/>
                    </a:cubicBezTo>
                    <a:cubicBezTo>
                      <a:pt x="41" y="36"/>
                      <a:pt x="44" y="39"/>
                      <a:pt x="46" y="4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1" y="41"/>
                      <a:pt x="38" y="39"/>
                      <a:pt x="36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43" name="Freeform 163"/>
              <p:cNvSpPr>
                <a:spLocks noEditPoints="1"/>
              </p:cNvSpPr>
              <p:nvPr/>
            </p:nvSpPr>
            <p:spPr bwMode="auto">
              <a:xfrm>
                <a:off x="6690" y="485"/>
                <a:ext cx="86" cy="86"/>
              </a:xfrm>
              <a:custGeom>
                <a:avLst/>
                <a:gdLst>
                  <a:gd name="T0" fmla="*/ 24 w 46"/>
                  <a:gd name="T1" fmla="*/ 71 h 46"/>
                  <a:gd name="T2" fmla="*/ 45 w 46"/>
                  <a:gd name="T3" fmla="*/ 60 h 46"/>
                  <a:gd name="T4" fmla="*/ 45 w 46"/>
                  <a:gd name="T5" fmla="*/ 24 h 46"/>
                  <a:gd name="T6" fmla="*/ 36 w 46"/>
                  <a:gd name="T7" fmla="*/ 24 h 46"/>
                  <a:gd name="T8" fmla="*/ 30 w 46"/>
                  <a:gd name="T9" fmla="*/ 56 h 46"/>
                  <a:gd name="T10" fmla="*/ 6 w 46"/>
                  <a:gd name="T11" fmla="*/ 86 h 46"/>
                  <a:gd name="T12" fmla="*/ 0 w 46"/>
                  <a:gd name="T13" fmla="*/ 80 h 46"/>
                  <a:gd name="T14" fmla="*/ 22 w 46"/>
                  <a:gd name="T15" fmla="*/ 52 h 46"/>
                  <a:gd name="T16" fmla="*/ 28 w 46"/>
                  <a:gd name="T17" fmla="*/ 24 h 46"/>
                  <a:gd name="T18" fmla="*/ 2 w 46"/>
                  <a:gd name="T19" fmla="*/ 24 h 46"/>
                  <a:gd name="T20" fmla="*/ 2 w 46"/>
                  <a:gd name="T21" fmla="*/ 17 h 46"/>
                  <a:gd name="T22" fmla="*/ 28 w 46"/>
                  <a:gd name="T23" fmla="*/ 17 h 46"/>
                  <a:gd name="T24" fmla="*/ 28 w 46"/>
                  <a:gd name="T25" fmla="*/ 0 h 46"/>
                  <a:gd name="T26" fmla="*/ 36 w 46"/>
                  <a:gd name="T27" fmla="*/ 0 h 46"/>
                  <a:gd name="T28" fmla="*/ 36 w 46"/>
                  <a:gd name="T29" fmla="*/ 17 h 46"/>
                  <a:gd name="T30" fmla="*/ 86 w 46"/>
                  <a:gd name="T31" fmla="*/ 17 h 46"/>
                  <a:gd name="T32" fmla="*/ 86 w 46"/>
                  <a:gd name="T33" fmla="*/ 24 h 46"/>
                  <a:gd name="T34" fmla="*/ 52 w 46"/>
                  <a:gd name="T35" fmla="*/ 24 h 46"/>
                  <a:gd name="T36" fmla="*/ 52 w 46"/>
                  <a:gd name="T37" fmla="*/ 54 h 46"/>
                  <a:gd name="T38" fmla="*/ 75 w 46"/>
                  <a:gd name="T39" fmla="*/ 30 h 46"/>
                  <a:gd name="T40" fmla="*/ 80 w 46"/>
                  <a:gd name="T41" fmla="*/ 34 h 46"/>
                  <a:gd name="T42" fmla="*/ 52 w 46"/>
                  <a:gd name="T43" fmla="*/ 64 h 46"/>
                  <a:gd name="T44" fmla="*/ 52 w 46"/>
                  <a:gd name="T45" fmla="*/ 69 h 46"/>
                  <a:gd name="T46" fmla="*/ 58 w 46"/>
                  <a:gd name="T47" fmla="*/ 77 h 46"/>
                  <a:gd name="T48" fmla="*/ 69 w 46"/>
                  <a:gd name="T49" fmla="*/ 77 h 46"/>
                  <a:gd name="T50" fmla="*/ 79 w 46"/>
                  <a:gd name="T51" fmla="*/ 71 h 46"/>
                  <a:gd name="T52" fmla="*/ 79 w 46"/>
                  <a:gd name="T53" fmla="*/ 58 h 46"/>
                  <a:gd name="T54" fmla="*/ 86 w 46"/>
                  <a:gd name="T55" fmla="*/ 60 h 46"/>
                  <a:gd name="T56" fmla="*/ 84 w 46"/>
                  <a:gd name="T57" fmla="*/ 75 h 46"/>
                  <a:gd name="T58" fmla="*/ 71 w 46"/>
                  <a:gd name="T59" fmla="*/ 84 h 46"/>
                  <a:gd name="T60" fmla="*/ 56 w 46"/>
                  <a:gd name="T61" fmla="*/ 84 h 46"/>
                  <a:gd name="T62" fmla="*/ 45 w 46"/>
                  <a:gd name="T63" fmla="*/ 71 h 46"/>
                  <a:gd name="T64" fmla="*/ 45 w 46"/>
                  <a:gd name="T65" fmla="*/ 69 h 46"/>
                  <a:gd name="T66" fmla="*/ 30 w 46"/>
                  <a:gd name="T67" fmla="*/ 79 h 46"/>
                  <a:gd name="T68" fmla="*/ 24 w 46"/>
                  <a:gd name="T69" fmla="*/ 71 h 46"/>
                  <a:gd name="T70" fmla="*/ 52 w 46"/>
                  <a:gd name="T71" fmla="*/ 6 h 46"/>
                  <a:gd name="T72" fmla="*/ 56 w 46"/>
                  <a:gd name="T73" fmla="*/ 0 h 46"/>
                  <a:gd name="T74" fmla="*/ 71 w 46"/>
                  <a:gd name="T75" fmla="*/ 11 h 46"/>
                  <a:gd name="T76" fmla="*/ 67 w 46"/>
                  <a:gd name="T77" fmla="*/ 17 h 46"/>
                  <a:gd name="T78" fmla="*/ 52 w 46"/>
                  <a:gd name="T79" fmla="*/ 6 h 4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6"/>
                  <a:gd name="T121" fmla="*/ 0 h 46"/>
                  <a:gd name="T122" fmla="*/ 46 w 46"/>
                  <a:gd name="T123" fmla="*/ 46 h 4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6" h="46">
                    <a:moveTo>
                      <a:pt x="13" y="38"/>
                    </a:moveTo>
                    <a:cubicBezTo>
                      <a:pt x="17" y="36"/>
                      <a:pt x="20" y="34"/>
                      <a:pt x="24" y="32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20"/>
                      <a:pt x="17" y="26"/>
                      <a:pt x="16" y="30"/>
                    </a:cubicBezTo>
                    <a:cubicBezTo>
                      <a:pt x="13" y="37"/>
                      <a:pt x="9" y="42"/>
                      <a:pt x="3" y="46"/>
                    </a:cubicBezTo>
                    <a:cubicBezTo>
                      <a:pt x="2" y="45"/>
                      <a:pt x="1" y="44"/>
                      <a:pt x="0" y="43"/>
                    </a:cubicBezTo>
                    <a:cubicBezTo>
                      <a:pt x="6" y="39"/>
                      <a:pt x="10" y="34"/>
                      <a:pt x="12" y="28"/>
                    </a:cubicBezTo>
                    <a:cubicBezTo>
                      <a:pt x="13" y="25"/>
                      <a:pt x="14" y="20"/>
                      <a:pt x="15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7"/>
                      <a:pt x="15" y="3"/>
                      <a:pt x="1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"/>
                      <a:pt x="19" y="7"/>
                      <a:pt x="19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32" y="25"/>
                      <a:pt x="36" y="21"/>
                      <a:pt x="40" y="1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39" y="24"/>
                      <a:pt x="34" y="30"/>
                      <a:pt x="28" y="34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40"/>
                      <a:pt x="29" y="41"/>
                      <a:pt x="31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40" y="41"/>
                      <a:pt x="41" y="40"/>
                      <a:pt x="42" y="38"/>
                    </a:cubicBezTo>
                    <a:cubicBezTo>
                      <a:pt x="42" y="36"/>
                      <a:pt x="42" y="34"/>
                      <a:pt x="42" y="31"/>
                    </a:cubicBezTo>
                    <a:cubicBezTo>
                      <a:pt x="44" y="31"/>
                      <a:pt x="45" y="32"/>
                      <a:pt x="46" y="32"/>
                    </a:cubicBezTo>
                    <a:cubicBezTo>
                      <a:pt x="46" y="36"/>
                      <a:pt x="46" y="38"/>
                      <a:pt x="45" y="40"/>
                    </a:cubicBezTo>
                    <a:cubicBezTo>
                      <a:pt x="44" y="43"/>
                      <a:pt x="42" y="45"/>
                      <a:pt x="38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6" y="45"/>
                      <a:pt x="24" y="43"/>
                      <a:pt x="24" y="38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1" y="39"/>
                      <a:pt x="18" y="40"/>
                      <a:pt x="16" y="42"/>
                    </a:cubicBezTo>
                    <a:cubicBezTo>
                      <a:pt x="15" y="41"/>
                      <a:pt x="14" y="39"/>
                      <a:pt x="13" y="38"/>
                    </a:cubicBezTo>
                    <a:close/>
                    <a:moveTo>
                      <a:pt x="28" y="3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3" y="2"/>
                      <a:pt x="36" y="4"/>
                      <a:pt x="38" y="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3" y="7"/>
                      <a:pt x="31" y="5"/>
                      <a:pt x="2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44" name="Freeform 164"/>
              <p:cNvSpPr>
                <a:spLocks noEditPoints="1"/>
              </p:cNvSpPr>
              <p:nvPr/>
            </p:nvSpPr>
            <p:spPr bwMode="auto">
              <a:xfrm>
                <a:off x="6780" y="487"/>
                <a:ext cx="88" cy="84"/>
              </a:xfrm>
              <a:custGeom>
                <a:avLst/>
                <a:gdLst>
                  <a:gd name="T0" fmla="*/ 4 w 47"/>
                  <a:gd name="T1" fmla="*/ 22 h 45"/>
                  <a:gd name="T2" fmla="*/ 22 w 47"/>
                  <a:gd name="T3" fmla="*/ 34 h 45"/>
                  <a:gd name="T4" fmla="*/ 17 w 47"/>
                  <a:gd name="T5" fmla="*/ 41 h 45"/>
                  <a:gd name="T6" fmla="*/ 0 w 47"/>
                  <a:gd name="T7" fmla="*/ 28 h 45"/>
                  <a:gd name="T8" fmla="*/ 4 w 47"/>
                  <a:gd name="T9" fmla="*/ 22 h 45"/>
                  <a:gd name="T10" fmla="*/ 15 w 47"/>
                  <a:gd name="T11" fmla="*/ 47 h 45"/>
                  <a:gd name="T12" fmla="*/ 22 w 47"/>
                  <a:gd name="T13" fmla="*/ 52 h 45"/>
                  <a:gd name="T14" fmla="*/ 9 w 47"/>
                  <a:gd name="T15" fmla="*/ 84 h 45"/>
                  <a:gd name="T16" fmla="*/ 2 w 47"/>
                  <a:gd name="T17" fmla="*/ 80 h 45"/>
                  <a:gd name="T18" fmla="*/ 15 w 47"/>
                  <a:gd name="T19" fmla="*/ 47 h 45"/>
                  <a:gd name="T20" fmla="*/ 9 w 47"/>
                  <a:gd name="T21" fmla="*/ 0 h 45"/>
                  <a:gd name="T22" fmla="*/ 26 w 47"/>
                  <a:gd name="T23" fmla="*/ 13 h 45"/>
                  <a:gd name="T24" fmla="*/ 21 w 47"/>
                  <a:gd name="T25" fmla="*/ 19 h 45"/>
                  <a:gd name="T26" fmla="*/ 4 w 47"/>
                  <a:gd name="T27" fmla="*/ 6 h 45"/>
                  <a:gd name="T28" fmla="*/ 9 w 47"/>
                  <a:gd name="T29" fmla="*/ 0 h 45"/>
                  <a:gd name="T30" fmla="*/ 24 w 47"/>
                  <a:gd name="T31" fmla="*/ 71 h 45"/>
                  <a:gd name="T32" fmla="*/ 52 w 47"/>
                  <a:gd name="T33" fmla="*/ 71 h 45"/>
                  <a:gd name="T34" fmla="*/ 52 w 47"/>
                  <a:gd name="T35" fmla="*/ 13 h 45"/>
                  <a:gd name="T36" fmla="*/ 30 w 47"/>
                  <a:gd name="T37" fmla="*/ 13 h 45"/>
                  <a:gd name="T38" fmla="*/ 30 w 47"/>
                  <a:gd name="T39" fmla="*/ 7 h 45"/>
                  <a:gd name="T40" fmla="*/ 84 w 47"/>
                  <a:gd name="T41" fmla="*/ 7 h 45"/>
                  <a:gd name="T42" fmla="*/ 84 w 47"/>
                  <a:gd name="T43" fmla="*/ 13 h 45"/>
                  <a:gd name="T44" fmla="*/ 60 w 47"/>
                  <a:gd name="T45" fmla="*/ 13 h 45"/>
                  <a:gd name="T46" fmla="*/ 60 w 47"/>
                  <a:gd name="T47" fmla="*/ 71 h 45"/>
                  <a:gd name="T48" fmla="*/ 88 w 47"/>
                  <a:gd name="T49" fmla="*/ 71 h 45"/>
                  <a:gd name="T50" fmla="*/ 88 w 47"/>
                  <a:gd name="T51" fmla="*/ 78 h 45"/>
                  <a:gd name="T52" fmla="*/ 24 w 47"/>
                  <a:gd name="T53" fmla="*/ 78 h 45"/>
                  <a:gd name="T54" fmla="*/ 24 w 47"/>
                  <a:gd name="T55" fmla="*/ 71 h 4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7"/>
                  <a:gd name="T85" fmla="*/ 0 h 45"/>
                  <a:gd name="T86" fmla="*/ 47 w 47"/>
                  <a:gd name="T87" fmla="*/ 45 h 4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7" h="45">
                    <a:moveTo>
                      <a:pt x="2" y="12"/>
                    </a:moveTo>
                    <a:cubicBezTo>
                      <a:pt x="5" y="14"/>
                      <a:pt x="9" y="16"/>
                      <a:pt x="12" y="18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6" y="19"/>
                      <a:pt x="3" y="17"/>
                      <a:pt x="0" y="15"/>
                    </a:cubicBezTo>
                    <a:lnTo>
                      <a:pt x="2" y="12"/>
                    </a:lnTo>
                    <a:close/>
                    <a:moveTo>
                      <a:pt x="8" y="25"/>
                    </a:moveTo>
                    <a:cubicBezTo>
                      <a:pt x="9" y="26"/>
                      <a:pt x="11" y="27"/>
                      <a:pt x="12" y="28"/>
                    </a:cubicBezTo>
                    <a:cubicBezTo>
                      <a:pt x="10" y="33"/>
                      <a:pt x="7" y="39"/>
                      <a:pt x="5" y="45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4" y="38"/>
                      <a:pt x="6" y="32"/>
                      <a:pt x="8" y="25"/>
                    </a:cubicBezTo>
                    <a:close/>
                    <a:moveTo>
                      <a:pt x="5" y="0"/>
                    </a:moveTo>
                    <a:cubicBezTo>
                      <a:pt x="8" y="2"/>
                      <a:pt x="11" y="4"/>
                      <a:pt x="14" y="7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8" y="7"/>
                      <a:pt x="5" y="5"/>
                      <a:pt x="2" y="3"/>
                    </a:cubicBezTo>
                    <a:lnTo>
                      <a:pt x="5" y="0"/>
                    </a:lnTo>
                    <a:close/>
                    <a:moveTo>
                      <a:pt x="13" y="38"/>
                    </a:move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13" y="42"/>
                      <a:pt x="13" y="42"/>
                      <a:pt x="13" y="42"/>
                    </a:cubicBezTo>
                    <a:lnTo>
                      <a:pt x="1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45" name="Freeform 165"/>
              <p:cNvSpPr>
                <a:spLocks noEditPoints="1"/>
              </p:cNvSpPr>
              <p:nvPr/>
            </p:nvSpPr>
            <p:spPr bwMode="auto">
              <a:xfrm>
                <a:off x="6532" y="778"/>
                <a:ext cx="84" cy="87"/>
              </a:xfrm>
              <a:custGeom>
                <a:avLst/>
                <a:gdLst>
                  <a:gd name="T0" fmla="*/ 6 w 84"/>
                  <a:gd name="T1" fmla="*/ 34 h 87"/>
                  <a:gd name="T2" fmla="*/ 37 w 84"/>
                  <a:gd name="T3" fmla="*/ 34 h 87"/>
                  <a:gd name="T4" fmla="*/ 37 w 84"/>
                  <a:gd name="T5" fmla="*/ 21 h 87"/>
                  <a:gd name="T6" fmla="*/ 0 w 84"/>
                  <a:gd name="T7" fmla="*/ 21 h 87"/>
                  <a:gd name="T8" fmla="*/ 0 w 84"/>
                  <a:gd name="T9" fmla="*/ 13 h 87"/>
                  <a:gd name="T10" fmla="*/ 37 w 84"/>
                  <a:gd name="T11" fmla="*/ 13 h 87"/>
                  <a:gd name="T12" fmla="*/ 37 w 84"/>
                  <a:gd name="T13" fmla="*/ 0 h 87"/>
                  <a:gd name="T14" fmla="*/ 45 w 84"/>
                  <a:gd name="T15" fmla="*/ 0 h 87"/>
                  <a:gd name="T16" fmla="*/ 45 w 84"/>
                  <a:gd name="T17" fmla="*/ 13 h 87"/>
                  <a:gd name="T18" fmla="*/ 84 w 84"/>
                  <a:gd name="T19" fmla="*/ 13 h 87"/>
                  <a:gd name="T20" fmla="*/ 84 w 84"/>
                  <a:gd name="T21" fmla="*/ 21 h 87"/>
                  <a:gd name="T22" fmla="*/ 45 w 84"/>
                  <a:gd name="T23" fmla="*/ 21 h 87"/>
                  <a:gd name="T24" fmla="*/ 45 w 84"/>
                  <a:gd name="T25" fmla="*/ 34 h 87"/>
                  <a:gd name="T26" fmla="*/ 77 w 84"/>
                  <a:gd name="T27" fmla="*/ 34 h 87"/>
                  <a:gd name="T28" fmla="*/ 77 w 84"/>
                  <a:gd name="T29" fmla="*/ 40 h 87"/>
                  <a:gd name="T30" fmla="*/ 6 w 84"/>
                  <a:gd name="T31" fmla="*/ 40 h 87"/>
                  <a:gd name="T32" fmla="*/ 6 w 84"/>
                  <a:gd name="T33" fmla="*/ 34 h 87"/>
                  <a:gd name="T34" fmla="*/ 73 w 84"/>
                  <a:gd name="T35" fmla="*/ 51 h 87"/>
                  <a:gd name="T36" fmla="*/ 73 w 84"/>
                  <a:gd name="T37" fmla="*/ 87 h 87"/>
                  <a:gd name="T38" fmla="*/ 66 w 84"/>
                  <a:gd name="T39" fmla="*/ 87 h 87"/>
                  <a:gd name="T40" fmla="*/ 66 w 84"/>
                  <a:gd name="T41" fmla="*/ 81 h 87"/>
                  <a:gd name="T42" fmla="*/ 17 w 84"/>
                  <a:gd name="T43" fmla="*/ 81 h 87"/>
                  <a:gd name="T44" fmla="*/ 17 w 84"/>
                  <a:gd name="T45" fmla="*/ 87 h 87"/>
                  <a:gd name="T46" fmla="*/ 9 w 84"/>
                  <a:gd name="T47" fmla="*/ 87 h 87"/>
                  <a:gd name="T48" fmla="*/ 9 w 84"/>
                  <a:gd name="T49" fmla="*/ 51 h 87"/>
                  <a:gd name="T50" fmla="*/ 73 w 84"/>
                  <a:gd name="T51" fmla="*/ 51 h 87"/>
                  <a:gd name="T52" fmla="*/ 66 w 84"/>
                  <a:gd name="T53" fmla="*/ 58 h 87"/>
                  <a:gd name="T54" fmla="*/ 17 w 84"/>
                  <a:gd name="T55" fmla="*/ 58 h 87"/>
                  <a:gd name="T56" fmla="*/ 17 w 84"/>
                  <a:gd name="T57" fmla="*/ 75 h 87"/>
                  <a:gd name="T58" fmla="*/ 66 w 84"/>
                  <a:gd name="T59" fmla="*/ 75 h 87"/>
                  <a:gd name="T60" fmla="*/ 66 w 84"/>
                  <a:gd name="T61" fmla="*/ 58 h 87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4"/>
                  <a:gd name="T94" fmla="*/ 0 h 87"/>
                  <a:gd name="T95" fmla="*/ 84 w 84"/>
                  <a:gd name="T96" fmla="*/ 87 h 87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4" h="87">
                    <a:moveTo>
                      <a:pt x="6" y="34"/>
                    </a:moveTo>
                    <a:lnTo>
                      <a:pt x="37" y="34"/>
                    </a:lnTo>
                    <a:lnTo>
                      <a:pt x="37" y="21"/>
                    </a:lnTo>
                    <a:lnTo>
                      <a:pt x="0" y="21"/>
                    </a:lnTo>
                    <a:lnTo>
                      <a:pt x="0" y="13"/>
                    </a:lnTo>
                    <a:lnTo>
                      <a:pt x="37" y="13"/>
                    </a:lnTo>
                    <a:lnTo>
                      <a:pt x="37" y="0"/>
                    </a:lnTo>
                    <a:lnTo>
                      <a:pt x="45" y="0"/>
                    </a:lnTo>
                    <a:lnTo>
                      <a:pt x="45" y="13"/>
                    </a:lnTo>
                    <a:lnTo>
                      <a:pt x="84" y="13"/>
                    </a:lnTo>
                    <a:lnTo>
                      <a:pt x="84" y="21"/>
                    </a:lnTo>
                    <a:lnTo>
                      <a:pt x="45" y="21"/>
                    </a:lnTo>
                    <a:lnTo>
                      <a:pt x="45" y="34"/>
                    </a:lnTo>
                    <a:lnTo>
                      <a:pt x="77" y="34"/>
                    </a:lnTo>
                    <a:lnTo>
                      <a:pt x="77" y="40"/>
                    </a:lnTo>
                    <a:lnTo>
                      <a:pt x="6" y="40"/>
                    </a:lnTo>
                    <a:lnTo>
                      <a:pt x="6" y="34"/>
                    </a:lnTo>
                    <a:close/>
                    <a:moveTo>
                      <a:pt x="73" y="51"/>
                    </a:moveTo>
                    <a:lnTo>
                      <a:pt x="73" y="87"/>
                    </a:lnTo>
                    <a:lnTo>
                      <a:pt x="66" y="87"/>
                    </a:lnTo>
                    <a:lnTo>
                      <a:pt x="66" y="81"/>
                    </a:lnTo>
                    <a:lnTo>
                      <a:pt x="17" y="81"/>
                    </a:lnTo>
                    <a:lnTo>
                      <a:pt x="17" y="87"/>
                    </a:lnTo>
                    <a:lnTo>
                      <a:pt x="9" y="87"/>
                    </a:lnTo>
                    <a:lnTo>
                      <a:pt x="9" y="51"/>
                    </a:lnTo>
                    <a:lnTo>
                      <a:pt x="73" y="51"/>
                    </a:lnTo>
                    <a:close/>
                    <a:moveTo>
                      <a:pt x="66" y="58"/>
                    </a:moveTo>
                    <a:lnTo>
                      <a:pt x="17" y="58"/>
                    </a:lnTo>
                    <a:lnTo>
                      <a:pt x="17" y="75"/>
                    </a:lnTo>
                    <a:lnTo>
                      <a:pt x="66" y="75"/>
                    </a:lnTo>
                    <a:lnTo>
                      <a:pt x="66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46" name="Freeform 166"/>
              <p:cNvSpPr>
                <a:spLocks noEditPoints="1"/>
              </p:cNvSpPr>
              <p:nvPr/>
            </p:nvSpPr>
            <p:spPr bwMode="auto">
              <a:xfrm>
                <a:off x="6620" y="780"/>
                <a:ext cx="88" cy="85"/>
              </a:xfrm>
              <a:custGeom>
                <a:avLst/>
                <a:gdLst>
                  <a:gd name="T0" fmla="*/ 0 w 47"/>
                  <a:gd name="T1" fmla="*/ 57 h 45"/>
                  <a:gd name="T2" fmla="*/ 15 w 47"/>
                  <a:gd name="T3" fmla="*/ 23 h 45"/>
                  <a:gd name="T4" fmla="*/ 0 w 47"/>
                  <a:gd name="T5" fmla="*/ 23 h 45"/>
                  <a:gd name="T6" fmla="*/ 0 w 47"/>
                  <a:gd name="T7" fmla="*/ 17 h 45"/>
                  <a:gd name="T8" fmla="*/ 15 w 47"/>
                  <a:gd name="T9" fmla="*/ 17 h 45"/>
                  <a:gd name="T10" fmla="*/ 15 w 47"/>
                  <a:gd name="T11" fmla="*/ 0 h 45"/>
                  <a:gd name="T12" fmla="*/ 21 w 47"/>
                  <a:gd name="T13" fmla="*/ 0 h 45"/>
                  <a:gd name="T14" fmla="*/ 21 w 47"/>
                  <a:gd name="T15" fmla="*/ 17 h 45"/>
                  <a:gd name="T16" fmla="*/ 34 w 47"/>
                  <a:gd name="T17" fmla="*/ 17 h 45"/>
                  <a:gd name="T18" fmla="*/ 34 w 47"/>
                  <a:gd name="T19" fmla="*/ 23 h 45"/>
                  <a:gd name="T20" fmla="*/ 21 w 47"/>
                  <a:gd name="T21" fmla="*/ 23 h 45"/>
                  <a:gd name="T22" fmla="*/ 21 w 47"/>
                  <a:gd name="T23" fmla="*/ 34 h 45"/>
                  <a:gd name="T24" fmla="*/ 24 w 47"/>
                  <a:gd name="T25" fmla="*/ 30 h 45"/>
                  <a:gd name="T26" fmla="*/ 37 w 47"/>
                  <a:gd name="T27" fmla="*/ 45 h 45"/>
                  <a:gd name="T28" fmla="*/ 34 w 47"/>
                  <a:gd name="T29" fmla="*/ 51 h 45"/>
                  <a:gd name="T30" fmla="*/ 21 w 47"/>
                  <a:gd name="T31" fmla="*/ 36 h 45"/>
                  <a:gd name="T32" fmla="*/ 21 w 47"/>
                  <a:gd name="T33" fmla="*/ 85 h 45"/>
                  <a:gd name="T34" fmla="*/ 15 w 47"/>
                  <a:gd name="T35" fmla="*/ 85 h 45"/>
                  <a:gd name="T36" fmla="*/ 15 w 47"/>
                  <a:gd name="T37" fmla="*/ 36 h 45"/>
                  <a:gd name="T38" fmla="*/ 2 w 47"/>
                  <a:gd name="T39" fmla="*/ 64 h 45"/>
                  <a:gd name="T40" fmla="*/ 0 w 47"/>
                  <a:gd name="T41" fmla="*/ 57 h 45"/>
                  <a:gd name="T42" fmla="*/ 37 w 47"/>
                  <a:gd name="T43" fmla="*/ 17 h 45"/>
                  <a:gd name="T44" fmla="*/ 54 w 47"/>
                  <a:gd name="T45" fmla="*/ 17 h 45"/>
                  <a:gd name="T46" fmla="*/ 54 w 47"/>
                  <a:gd name="T47" fmla="*/ 0 h 45"/>
                  <a:gd name="T48" fmla="*/ 62 w 47"/>
                  <a:gd name="T49" fmla="*/ 0 h 45"/>
                  <a:gd name="T50" fmla="*/ 62 w 47"/>
                  <a:gd name="T51" fmla="*/ 17 h 45"/>
                  <a:gd name="T52" fmla="*/ 84 w 47"/>
                  <a:gd name="T53" fmla="*/ 17 h 45"/>
                  <a:gd name="T54" fmla="*/ 84 w 47"/>
                  <a:gd name="T55" fmla="*/ 23 h 45"/>
                  <a:gd name="T56" fmla="*/ 62 w 47"/>
                  <a:gd name="T57" fmla="*/ 23 h 45"/>
                  <a:gd name="T58" fmla="*/ 88 w 47"/>
                  <a:gd name="T59" fmla="*/ 64 h 45"/>
                  <a:gd name="T60" fmla="*/ 82 w 47"/>
                  <a:gd name="T61" fmla="*/ 72 h 45"/>
                  <a:gd name="T62" fmla="*/ 62 w 47"/>
                  <a:gd name="T63" fmla="*/ 34 h 45"/>
                  <a:gd name="T64" fmla="*/ 62 w 47"/>
                  <a:gd name="T65" fmla="*/ 85 h 45"/>
                  <a:gd name="T66" fmla="*/ 54 w 47"/>
                  <a:gd name="T67" fmla="*/ 85 h 45"/>
                  <a:gd name="T68" fmla="*/ 54 w 47"/>
                  <a:gd name="T69" fmla="*/ 34 h 45"/>
                  <a:gd name="T70" fmla="*/ 34 w 47"/>
                  <a:gd name="T71" fmla="*/ 72 h 45"/>
                  <a:gd name="T72" fmla="*/ 28 w 47"/>
                  <a:gd name="T73" fmla="*/ 66 h 45"/>
                  <a:gd name="T74" fmla="*/ 54 w 47"/>
                  <a:gd name="T75" fmla="*/ 23 h 45"/>
                  <a:gd name="T76" fmla="*/ 37 w 47"/>
                  <a:gd name="T77" fmla="*/ 23 h 45"/>
                  <a:gd name="T78" fmla="*/ 37 w 47"/>
                  <a:gd name="T79" fmla="*/ 17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7"/>
                  <a:gd name="T121" fmla="*/ 0 h 45"/>
                  <a:gd name="T122" fmla="*/ 47 w 47"/>
                  <a:gd name="T123" fmla="*/ 45 h 4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7" h="45">
                    <a:moveTo>
                      <a:pt x="0" y="30"/>
                    </a:moveTo>
                    <a:cubicBezTo>
                      <a:pt x="3" y="24"/>
                      <a:pt x="6" y="18"/>
                      <a:pt x="8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6" y="19"/>
                      <a:pt x="18" y="22"/>
                      <a:pt x="20" y="24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6" y="25"/>
                      <a:pt x="14" y="22"/>
                      <a:pt x="11" y="1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6" y="25"/>
                      <a:pt x="4" y="30"/>
                      <a:pt x="1" y="34"/>
                    </a:cubicBezTo>
                    <a:cubicBezTo>
                      <a:pt x="1" y="33"/>
                      <a:pt x="0" y="32"/>
                      <a:pt x="0" y="30"/>
                    </a:cubicBezTo>
                    <a:close/>
                    <a:moveTo>
                      <a:pt x="20" y="9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6" y="21"/>
                      <a:pt x="41" y="29"/>
                      <a:pt x="47" y="34"/>
                    </a:cubicBezTo>
                    <a:cubicBezTo>
                      <a:pt x="46" y="35"/>
                      <a:pt x="44" y="37"/>
                      <a:pt x="44" y="38"/>
                    </a:cubicBezTo>
                    <a:cubicBezTo>
                      <a:pt x="39" y="33"/>
                      <a:pt x="36" y="26"/>
                      <a:pt x="33" y="18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6" y="26"/>
                      <a:pt x="22" y="33"/>
                      <a:pt x="18" y="38"/>
                    </a:cubicBezTo>
                    <a:cubicBezTo>
                      <a:pt x="17" y="37"/>
                      <a:pt x="16" y="36"/>
                      <a:pt x="15" y="35"/>
                    </a:cubicBezTo>
                    <a:cubicBezTo>
                      <a:pt x="21" y="29"/>
                      <a:pt x="25" y="21"/>
                      <a:pt x="29" y="12"/>
                    </a:cubicBezTo>
                    <a:cubicBezTo>
                      <a:pt x="20" y="12"/>
                      <a:pt x="20" y="12"/>
                      <a:pt x="20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47" name="Freeform 167"/>
              <p:cNvSpPr>
                <a:spLocks noEditPoints="1"/>
              </p:cNvSpPr>
              <p:nvPr/>
            </p:nvSpPr>
            <p:spPr bwMode="auto">
              <a:xfrm>
                <a:off x="6412" y="968"/>
                <a:ext cx="88" cy="83"/>
              </a:xfrm>
              <a:custGeom>
                <a:avLst/>
                <a:gdLst>
                  <a:gd name="T0" fmla="*/ 37 w 47"/>
                  <a:gd name="T1" fmla="*/ 75 h 44"/>
                  <a:gd name="T2" fmla="*/ 88 w 47"/>
                  <a:gd name="T3" fmla="*/ 75 h 44"/>
                  <a:gd name="T4" fmla="*/ 84 w 47"/>
                  <a:gd name="T5" fmla="*/ 83 h 44"/>
                  <a:gd name="T6" fmla="*/ 36 w 47"/>
                  <a:gd name="T7" fmla="*/ 83 h 44"/>
                  <a:gd name="T8" fmla="*/ 15 w 47"/>
                  <a:gd name="T9" fmla="*/ 72 h 44"/>
                  <a:gd name="T10" fmla="*/ 4 w 47"/>
                  <a:gd name="T11" fmla="*/ 83 h 44"/>
                  <a:gd name="T12" fmla="*/ 0 w 47"/>
                  <a:gd name="T13" fmla="*/ 75 h 44"/>
                  <a:gd name="T14" fmla="*/ 11 w 47"/>
                  <a:gd name="T15" fmla="*/ 66 h 44"/>
                  <a:gd name="T16" fmla="*/ 11 w 47"/>
                  <a:gd name="T17" fmla="*/ 36 h 44"/>
                  <a:gd name="T18" fmla="*/ 0 w 47"/>
                  <a:gd name="T19" fmla="*/ 36 h 44"/>
                  <a:gd name="T20" fmla="*/ 0 w 47"/>
                  <a:gd name="T21" fmla="*/ 30 h 44"/>
                  <a:gd name="T22" fmla="*/ 19 w 47"/>
                  <a:gd name="T23" fmla="*/ 30 h 44"/>
                  <a:gd name="T24" fmla="*/ 19 w 47"/>
                  <a:gd name="T25" fmla="*/ 68 h 44"/>
                  <a:gd name="T26" fmla="*/ 37 w 47"/>
                  <a:gd name="T27" fmla="*/ 75 h 44"/>
                  <a:gd name="T28" fmla="*/ 9 w 47"/>
                  <a:gd name="T29" fmla="*/ 0 h 44"/>
                  <a:gd name="T30" fmla="*/ 22 w 47"/>
                  <a:gd name="T31" fmla="*/ 17 h 44"/>
                  <a:gd name="T32" fmla="*/ 17 w 47"/>
                  <a:gd name="T33" fmla="*/ 21 h 44"/>
                  <a:gd name="T34" fmla="*/ 4 w 47"/>
                  <a:gd name="T35" fmla="*/ 4 h 44"/>
                  <a:gd name="T36" fmla="*/ 9 w 47"/>
                  <a:gd name="T37" fmla="*/ 0 h 44"/>
                  <a:gd name="T38" fmla="*/ 52 w 47"/>
                  <a:gd name="T39" fmla="*/ 25 h 44"/>
                  <a:gd name="T40" fmla="*/ 73 w 47"/>
                  <a:gd name="T41" fmla="*/ 11 h 44"/>
                  <a:gd name="T42" fmla="*/ 28 w 47"/>
                  <a:gd name="T43" fmla="*/ 11 h 44"/>
                  <a:gd name="T44" fmla="*/ 28 w 47"/>
                  <a:gd name="T45" fmla="*/ 4 h 44"/>
                  <a:gd name="T46" fmla="*/ 82 w 47"/>
                  <a:gd name="T47" fmla="*/ 4 h 44"/>
                  <a:gd name="T48" fmla="*/ 82 w 47"/>
                  <a:gd name="T49" fmla="*/ 11 h 44"/>
                  <a:gd name="T50" fmla="*/ 60 w 47"/>
                  <a:gd name="T51" fmla="*/ 28 h 44"/>
                  <a:gd name="T52" fmla="*/ 60 w 47"/>
                  <a:gd name="T53" fmla="*/ 57 h 44"/>
                  <a:gd name="T54" fmla="*/ 47 w 47"/>
                  <a:gd name="T55" fmla="*/ 70 h 44"/>
                  <a:gd name="T56" fmla="*/ 34 w 47"/>
                  <a:gd name="T57" fmla="*/ 70 h 44"/>
                  <a:gd name="T58" fmla="*/ 34 w 47"/>
                  <a:gd name="T59" fmla="*/ 62 h 44"/>
                  <a:gd name="T60" fmla="*/ 47 w 47"/>
                  <a:gd name="T61" fmla="*/ 62 h 44"/>
                  <a:gd name="T62" fmla="*/ 52 w 47"/>
                  <a:gd name="T63" fmla="*/ 55 h 44"/>
                  <a:gd name="T64" fmla="*/ 52 w 47"/>
                  <a:gd name="T65" fmla="*/ 25 h 4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7"/>
                  <a:gd name="T100" fmla="*/ 0 h 44"/>
                  <a:gd name="T101" fmla="*/ 47 w 47"/>
                  <a:gd name="T102" fmla="*/ 44 h 4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7" h="44">
                    <a:moveTo>
                      <a:pt x="20" y="40"/>
                    </a:moveTo>
                    <a:cubicBezTo>
                      <a:pt x="28" y="40"/>
                      <a:pt x="37" y="40"/>
                      <a:pt x="47" y="40"/>
                    </a:cubicBezTo>
                    <a:cubicBezTo>
                      <a:pt x="46" y="41"/>
                      <a:pt x="46" y="43"/>
                      <a:pt x="45" y="44"/>
                    </a:cubicBezTo>
                    <a:cubicBezTo>
                      <a:pt x="33" y="44"/>
                      <a:pt x="24" y="44"/>
                      <a:pt x="19" y="44"/>
                    </a:cubicBezTo>
                    <a:cubicBezTo>
                      <a:pt x="14" y="44"/>
                      <a:pt x="11" y="42"/>
                      <a:pt x="8" y="38"/>
                    </a:cubicBezTo>
                    <a:cubicBezTo>
                      <a:pt x="6" y="40"/>
                      <a:pt x="4" y="42"/>
                      <a:pt x="2" y="4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2" y="39"/>
                      <a:pt x="4" y="37"/>
                      <a:pt x="6" y="35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2" y="39"/>
                      <a:pt x="16" y="40"/>
                      <a:pt x="20" y="40"/>
                    </a:cubicBezTo>
                    <a:close/>
                    <a:moveTo>
                      <a:pt x="5" y="0"/>
                    </a:moveTo>
                    <a:cubicBezTo>
                      <a:pt x="7" y="2"/>
                      <a:pt x="10" y="5"/>
                      <a:pt x="12" y="9"/>
                    </a:cubicBezTo>
                    <a:cubicBezTo>
                      <a:pt x="11" y="9"/>
                      <a:pt x="10" y="10"/>
                      <a:pt x="9" y="11"/>
                    </a:cubicBezTo>
                    <a:cubicBezTo>
                      <a:pt x="6" y="7"/>
                      <a:pt x="4" y="4"/>
                      <a:pt x="2" y="2"/>
                    </a:cubicBezTo>
                    <a:lnTo>
                      <a:pt x="5" y="0"/>
                    </a:lnTo>
                    <a:close/>
                    <a:moveTo>
                      <a:pt x="28" y="13"/>
                    </a:moveTo>
                    <a:cubicBezTo>
                      <a:pt x="32" y="11"/>
                      <a:pt x="36" y="8"/>
                      <a:pt x="39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0" y="10"/>
                      <a:pt x="36" y="13"/>
                      <a:pt x="32" y="15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5"/>
                      <a:pt x="29" y="37"/>
                      <a:pt x="25" y="37"/>
                    </a:cubicBezTo>
                    <a:cubicBezTo>
                      <a:pt x="22" y="37"/>
                      <a:pt x="20" y="37"/>
                      <a:pt x="18" y="37"/>
                    </a:cubicBezTo>
                    <a:cubicBezTo>
                      <a:pt x="18" y="35"/>
                      <a:pt x="18" y="34"/>
                      <a:pt x="18" y="33"/>
                    </a:cubicBezTo>
                    <a:cubicBezTo>
                      <a:pt x="20" y="33"/>
                      <a:pt x="23" y="33"/>
                      <a:pt x="25" y="33"/>
                    </a:cubicBezTo>
                    <a:cubicBezTo>
                      <a:pt x="27" y="33"/>
                      <a:pt x="28" y="32"/>
                      <a:pt x="28" y="29"/>
                    </a:cubicBezTo>
                    <a:lnTo>
                      <a:pt x="2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48" name="Freeform 168"/>
              <p:cNvSpPr>
                <a:spLocks noEditPoints="1"/>
              </p:cNvSpPr>
              <p:nvPr/>
            </p:nvSpPr>
            <p:spPr bwMode="auto">
              <a:xfrm>
                <a:off x="6504" y="966"/>
                <a:ext cx="84" cy="85"/>
              </a:xfrm>
              <a:custGeom>
                <a:avLst/>
                <a:gdLst>
                  <a:gd name="T0" fmla="*/ 0 w 45"/>
                  <a:gd name="T1" fmla="*/ 40 h 45"/>
                  <a:gd name="T2" fmla="*/ 84 w 45"/>
                  <a:gd name="T3" fmla="*/ 40 h 45"/>
                  <a:gd name="T4" fmla="*/ 84 w 45"/>
                  <a:gd name="T5" fmla="*/ 47 h 45"/>
                  <a:gd name="T6" fmla="*/ 47 w 45"/>
                  <a:gd name="T7" fmla="*/ 47 h 45"/>
                  <a:gd name="T8" fmla="*/ 47 w 45"/>
                  <a:gd name="T9" fmla="*/ 74 h 45"/>
                  <a:gd name="T10" fmla="*/ 35 w 45"/>
                  <a:gd name="T11" fmla="*/ 85 h 45"/>
                  <a:gd name="T12" fmla="*/ 19 w 45"/>
                  <a:gd name="T13" fmla="*/ 85 h 45"/>
                  <a:gd name="T14" fmla="*/ 17 w 45"/>
                  <a:gd name="T15" fmla="*/ 77 h 45"/>
                  <a:gd name="T16" fmla="*/ 34 w 45"/>
                  <a:gd name="T17" fmla="*/ 77 h 45"/>
                  <a:gd name="T18" fmla="*/ 39 w 45"/>
                  <a:gd name="T19" fmla="*/ 72 h 45"/>
                  <a:gd name="T20" fmla="*/ 39 w 45"/>
                  <a:gd name="T21" fmla="*/ 47 h 45"/>
                  <a:gd name="T22" fmla="*/ 0 w 45"/>
                  <a:gd name="T23" fmla="*/ 47 h 45"/>
                  <a:gd name="T24" fmla="*/ 0 w 45"/>
                  <a:gd name="T25" fmla="*/ 40 h 45"/>
                  <a:gd name="T26" fmla="*/ 2 w 45"/>
                  <a:gd name="T27" fmla="*/ 13 h 45"/>
                  <a:gd name="T28" fmla="*/ 82 w 45"/>
                  <a:gd name="T29" fmla="*/ 13 h 45"/>
                  <a:gd name="T30" fmla="*/ 82 w 45"/>
                  <a:gd name="T31" fmla="*/ 32 h 45"/>
                  <a:gd name="T32" fmla="*/ 75 w 45"/>
                  <a:gd name="T33" fmla="*/ 32 h 45"/>
                  <a:gd name="T34" fmla="*/ 75 w 45"/>
                  <a:gd name="T35" fmla="*/ 21 h 45"/>
                  <a:gd name="T36" fmla="*/ 9 w 45"/>
                  <a:gd name="T37" fmla="*/ 21 h 45"/>
                  <a:gd name="T38" fmla="*/ 9 w 45"/>
                  <a:gd name="T39" fmla="*/ 32 h 45"/>
                  <a:gd name="T40" fmla="*/ 2 w 45"/>
                  <a:gd name="T41" fmla="*/ 32 h 45"/>
                  <a:gd name="T42" fmla="*/ 2 w 45"/>
                  <a:gd name="T43" fmla="*/ 13 h 45"/>
                  <a:gd name="T44" fmla="*/ 35 w 45"/>
                  <a:gd name="T45" fmla="*/ 2 h 45"/>
                  <a:gd name="T46" fmla="*/ 41 w 45"/>
                  <a:gd name="T47" fmla="*/ 0 h 45"/>
                  <a:gd name="T48" fmla="*/ 49 w 45"/>
                  <a:gd name="T49" fmla="*/ 9 h 45"/>
                  <a:gd name="T50" fmla="*/ 41 w 45"/>
                  <a:gd name="T51" fmla="*/ 13 h 45"/>
                  <a:gd name="T52" fmla="*/ 35 w 45"/>
                  <a:gd name="T53" fmla="*/ 2 h 4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5"/>
                  <a:gd name="T82" fmla="*/ 0 h 45"/>
                  <a:gd name="T83" fmla="*/ 45 w 45"/>
                  <a:gd name="T84" fmla="*/ 45 h 4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5" h="45">
                    <a:moveTo>
                      <a:pt x="0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43"/>
                      <a:pt x="23" y="45"/>
                      <a:pt x="19" y="45"/>
                    </a:cubicBezTo>
                    <a:cubicBezTo>
                      <a:pt x="16" y="45"/>
                      <a:pt x="13" y="45"/>
                      <a:pt x="10" y="45"/>
                    </a:cubicBezTo>
                    <a:cubicBezTo>
                      <a:pt x="10" y="44"/>
                      <a:pt x="10" y="43"/>
                      <a:pt x="9" y="41"/>
                    </a:cubicBezTo>
                    <a:cubicBezTo>
                      <a:pt x="13" y="41"/>
                      <a:pt x="16" y="41"/>
                      <a:pt x="18" y="41"/>
                    </a:cubicBezTo>
                    <a:cubicBezTo>
                      <a:pt x="20" y="41"/>
                      <a:pt x="21" y="40"/>
                      <a:pt x="21" y="3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21"/>
                    </a:lnTo>
                    <a:close/>
                    <a:moveTo>
                      <a:pt x="1" y="7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1" y="7"/>
                    </a:lnTo>
                    <a:close/>
                    <a:moveTo>
                      <a:pt x="19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3" y="1"/>
                      <a:pt x="25" y="3"/>
                      <a:pt x="26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3"/>
                      <a:pt x="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49" name="Freeform 169"/>
              <p:cNvSpPr/>
              <p:nvPr/>
            </p:nvSpPr>
            <p:spPr bwMode="auto">
              <a:xfrm>
                <a:off x="6260" y="1252"/>
                <a:ext cx="52" cy="49"/>
              </a:xfrm>
              <a:custGeom>
                <a:avLst/>
                <a:gdLst>
                  <a:gd name="T0" fmla="*/ 0 w 28"/>
                  <a:gd name="T1" fmla="*/ 45 h 26"/>
                  <a:gd name="T2" fmla="*/ 22 w 28"/>
                  <a:gd name="T3" fmla="*/ 21 h 26"/>
                  <a:gd name="T4" fmla="*/ 0 w 28"/>
                  <a:gd name="T5" fmla="*/ 21 h 26"/>
                  <a:gd name="T6" fmla="*/ 0 w 28"/>
                  <a:gd name="T7" fmla="*/ 17 h 26"/>
                  <a:gd name="T8" fmla="*/ 24 w 28"/>
                  <a:gd name="T9" fmla="*/ 17 h 26"/>
                  <a:gd name="T10" fmla="*/ 24 w 28"/>
                  <a:gd name="T11" fmla="*/ 4 h 26"/>
                  <a:gd name="T12" fmla="*/ 4 w 28"/>
                  <a:gd name="T13" fmla="*/ 4 h 26"/>
                  <a:gd name="T14" fmla="*/ 4 w 28"/>
                  <a:gd name="T15" fmla="*/ 0 h 26"/>
                  <a:gd name="T16" fmla="*/ 50 w 28"/>
                  <a:gd name="T17" fmla="*/ 0 h 26"/>
                  <a:gd name="T18" fmla="*/ 50 w 28"/>
                  <a:gd name="T19" fmla="*/ 4 h 26"/>
                  <a:gd name="T20" fmla="*/ 28 w 28"/>
                  <a:gd name="T21" fmla="*/ 4 h 26"/>
                  <a:gd name="T22" fmla="*/ 28 w 28"/>
                  <a:gd name="T23" fmla="*/ 17 h 26"/>
                  <a:gd name="T24" fmla="*/ 52 w 28"/>
                  <a:gd name="T25" fmla="*/ 17 h 26"/>
                  <a:gd name="T26" fmla="*/ 52 w 28"/>
                  <a:gd name="T27" fmla="*/ 21 h 26"/>
                  <a:gd name="T28" fmla="*/ 30 w 28"/>
                  <a:gd name="T29" fmla="*/ 21 h 26"/>
                  <a:gd name="T30" fmla="*/ 52 w 28"/>
                  <a:gd name="T31" fmla="*/ 43 h 26"/>
                  <a:gd name="T32" fmla="*/ 48 w 28"/>
                  <a:gd name="T33" fmla="*/ 47 h 26"/>
                  <a:gd name="T34" fmla="*/ 26 w 28"/>
                  <a:gd name="T35" fmla="*/ 25 h 26"/>
                  <a:gd name="T36" fmla="*/ 4 w 28"/>
                  <a:gd name="T37" fmla="*/ 49 h 26"/>
                  <a:gd name="T38" fmla="*/ 0 w 28"/>
                  <a:gd name="T39" fmla="*/ 45 h 2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26"/>
                  <a:gd name="T62" fmla="*/ 28 w 28"/>
                  <a:gd name="T63" fmla="*/ 26 h 2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26">
                    <a:moveTo>
                      <a:pt x="0" y="24"/>
                    </a:moveTo>
                    <a:cubicBezTo>
                      <a:pt x="7" y="21"/>
                      <a:pt x="11" y="16"/>
                      <a:pt x="12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7"/>
                      <a:pt x="13" y="5"/>
                      <a:pt x="1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5" y="6"/>
                      <a:pt x="15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7"/>
                      <a:pt x="22" y="21"/>
                      <a:pt x="28" y="23"/>
                    </a:cubicBezTo>
                    <a:cubicBezTo>
                      <a:pt x="28" y="24"/>
                      <a:pt x="27" y="25"/>
                      <a:pt x="26" y="25"/>
                    </a:cubicBezTo>
                    <a:cubicBezTo>
                      <a:pt x="20" y="23"/>
                      <a:pt x="16" y="19"/>
                      <a:pt x="14" y="13"/>
                    </a:cubicBezTo>
                    <a:cubicBezTo>
                      <a:pt x="13" y="18"/>
                      <a:pt x="9" y="23"/>
                      <a:pt x="2" y="26"/>
                    </a:cubicBezTo>
                    <a:cubicBezTo>
                      <a:pt x="1" y="25"/>
                      <a:pt x="1" y="25"/>
                      <a:pt x="0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50" name="Freeform 170"/>
              <p:cNvSpPr>
                <a:spLocks noEditPoints="1"/>
              </p:cNvSpPr>
              <p:nvPr/>
            </p:nvSpPr>
            <p:spPr bwMode="auto">
              <a:xfrm>
                <a:off x="6314" y="1248"/>
                <a:ext cx="53" cy="53"/>
              </a:xfrm>
              <a:custGeom>
                <a:avLst/>
                <a:gdLst>
                  <a:gd name="T0" fmla="*/ 13 w 28"/>
                  <a:gd name="T1" fmla="*/ 23 h 28"/>
                  <a:gd name="T2" fmla="*/ 0 w 28"/>
                  <a:gd name="T3" fmla="*/ 17 h 28"/>
                  <a:gd name="T4" fmla="*/ 8 w 28"/>
                  <a:gd name="T5" fmla="*/ 30 h 28"/>
                  <a:gd name="T6" fmla="*/ 6 w 28"/>
                  <a:gd name="T7" fmla="*/ 53 h 28"/>
                  <a:gd name="T8" fmla="*/ 8 w 28"/>
                  <a:gd name="T9" fmla="*/ 30 h 28"/>
                  <a:gd name="T10" fmla="*/ 15 w 28"/>
                  <a:gd name="T11" fmla="*/ 8 h 28"/>
                  <a:gd name="T12" fmla="*/ 2 w 28"/>
                  <a:gd name="T13" fmla="*/ 4 h 28"/>
                  <a:gd name="T14" fmla="*/ 17 w 28"/>
                  <a:gd name="T15" fmla="*/ 23 h 28"/>
                  <a:gd name="T16" fmla="*/ 30 w 28"/>
                  <a:gd name="T17" fmla="*/ 17 h 28"/>
                  <a:gd name="T18" fmla="*/ 13 w 28"/>
                  <a:gd name="T19" fmla="*/ 13 h 28"/>
                  <a:gd name="T20" fmla="*/ 30 w 28"/>
                  <a:gd name="T21" fmla="*/ 8 h 28"/>
                  <a:gd name="T22" fmla="*/ 17 w 28"/>
                  <a:gd name="T23" fmla="*/ 4 h 28"/>
                  <a:gd name="T24" fmla="*/ 30 w 28"/>
                  <a:gd name="T25" fmla="*/ 0 h 28"/>
                  <a:gd name="T26" fmla="*/ 34 w 28"/>
                  <a:gd name="T27" fmla="*/ 4 h 28"/>
                  <a:gd name="T28" fmla="*/ 49 w 28"/>
                  <a:gd name="T29" fmla="*/ 13 h 28"/>
                  <a:gd name="T30" fmla="*/ 53 w 28"/>
                  <a:gd name="T31" fmla="*/ 17 h 28"/>
                  <a:gd name="T32" fmla="*/ 49 w 28"/>
                  <a:gd name="T33" fmla="*/ 28 h 28"/>
                  <a:gd name="T34" fmla="*/ 45 w 28"/>
                  <a:gd name="T35" fmla="*/ 27 h 28"/>
                  <a:gd name="T36" fmla="*/ 34 w 28"/>
                  <a:gd name="T37" fmla="*/ 32 h 28"/>
                  <a:gd name="T38" fmla="*/ 51 w 28"/>
                  <a:gd name="T39" fmla="*/ 34 h 28"/>
                  <a:gd name="T40" fmla="*/ 34 w 28"/>
                  <a:gd name="T41" fmla="*/ 40 h 28"/>
                  <a:gd name="T42" fmla="*/ 53 w 28"/>
                  <a:gd name="T43" fmla="*/ 44 h 28"/>
                  <a:gd name="T44" fmla="*/ 34 w 28"/>
                  <a:gd name="T45" fmla="*/ 53 h 28"/>
                  <a:gd name="T46" fmla="*/ 30 w 28"/>
                  <a:gd name="T47" fmla="*/ 44 h 28"/>
                  <a:gd name="T48" fmla="*/ 13 w 28"/>
                  <a:gd name="T49" fmla="*/ 40 h 28"/>
                  <a:gd name="T50" fmla="*/ 30 w 28"/>
                  <a:gd name="T51" fmla="*/ 34 h 28"/>
                  <a:gd name="T52" fmla="*/ 15 w 28"/>
                  <a:gd name="T53" fmla="*/ 32 h 28"/>
                  <a:gd name="T54" fmla="*/ 30 w 28"/>
                  <a:gd name="T55" fmla="*/ 27 h 28"/>
                  <a:gd name="T56" fmla="*/ 17 w 28"/>
                  <a:gd name="T57" fmla="*/ 23 h 28"/>
                  <a:gd name="T58" fmla="*/ 34 w 28"/>
                  <a:gd name="T59" fmla="*/ 8 h 28"/>
                  <a:gd name="T60" fmla="*/ 45 w 28"/>
                  <a:gd name="T61" fmla="*/ 13 h 28"/>
                  <a:gd name="T62" fmla="*/ 34 w 28"/>
                  <a:gd name="T63" fmla="*/ 23 h 28"/>
                  <a:gd name="T64" fmla="*/ 45 w 28"/>
                  <a:gd name="T65" fmla="*/ 17 h 28"/>
                  <a:gd name="T66" fmla="*/ 34 w 28"/>
                  <a:gd name="T67" fmla="*/ 23 h 2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"/>
                  <a:gd name="T103" fmla="*/ 0 h 28"/>
                  <a:gd name="T104" fmla="*/ 28 w 28"/>
                  <a:gd name="T105" fmla="*/ 28 h 2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" h="28">
                    <a:moveTo>
                      <a:pt x="2" y="8"/>
                    </a:moveTo>
                    <a:cubicBezTo>
                      <a:pt x="3" y="9"/>
                      <a:pt x="5" y="10"/>
                      <a:pt x="7" y="12"/>
                    </a:cubicBezTo>
                    <a:cubicBezTo>
                      <a:pt x="6" y="12"/>
                      <a:pt x="5" y="13"/>
                      <a:pt x="5" y="13"/>
                    </a:cubicBezTo>
                    <a:cubicBezTo>
                      <a:pt x="3" y="12"/>
                      <a:pt x="1" y="10"/>
                      <a:pt x="0" y="9"/>
                    </a:cubicBezTo>
                    <a:lnTo>
                      <a:pt x="2" y="8"/>
                    </a:lnTo>
                    <a:close/>
                    <a:moveTo>
                      <a:pt x="4" y="16"/>
                    </a:moveTo>
                    <a:cubicBezTo>
                      <a:pt x="4" y="16"/>
                      <a:pt x="5" y="17"/>
                      <a:pt x="6" y="17"/>
                    </a:cubicBezTo>
                    <a:cubicBezTo>
                      <a:pt x="5" y="20"/>
                      <a:pt x="4" y="24"/>
                      <a:pt x="3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4"/>
                      <a:pt x="3" y="20"/>
                      <a:pt x="4" y="16"/>
                    </a:cubicBezTo>
                    <a:close/>
                    <a:moveTo>
                      <a:pt x="3" y="0"/>
                    </a:moveTo>
                    <a:cubicBezTo>
                      <a:pt x="4" y="1"/>
                      <a:pt x="6" y="3"/>
                      <a:pt x="8" y="4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4" y="4"/>
                      <a:pt x="2" y="3"/>
                      <a:pt x="1" y="2"/>
                    </a:cubicBezTo>
                    <a:lnTo>
                      <a:pt x="3" y="0"/>
                    </a:lnTo>
                    <a:close/>
                    <a:moveTo>
                      <a:pt x="9" y="12"/>
                    </a:move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9" y="12"/>
                    </a:lnTo>
                    <a:close/>
                    <a:moveTo>
                      <a:pt x="24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7"/>
                      <a:pt x="24" y="7"/>
                      <a:pt x="24" y="7"/>
                    </a:cubicBezTo>
                    <a:lnTo>
                      <a:pt x="24" y="4"/>
                    </a:lnTo>
                    <a:close/>
                    <a:moveTo>
                      <a:pt x="18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51" name="Freeform 171"/>
              <p:cNvSpPr/>
              <p:nvPr/>
            </p:nvSpPr>
            <p:spPr bwMode="auto">
              <a:xfrm>
                <a:off x="6083" y="1485"/>
                <a:ext cx="72" cy="85"/>
              </a:xfrm>
              <a:custGeom>
                <a:avLst/>
                <a:gdLst>
                  <a:gd name="T0" fmla="*/ 64 w 72"/>
                  <a:gd name="T1" fmla="*/ 85 h 85"/>
                  <a:gd name="T2" fmla="*/ 64 w 72"/>
                  <a:gd name="T3" fmla="*/ 79 h 85"/>
                  <a:gd name="T4" fmla="*/ 0 w 72"/>
                  <a:gd name="T5" fmla="*/ 79 h 85"/>
                  <a:gd name="T6" fmla="*/ 0 w 72"/>
                  <a:gd name="T7" fmla="*/ 17 h 85"/>
                  <a:gd name="T8" fmla="*/ 8 w 72"/>
                  <a:gd name="T9" fmla="*/ 17 h 85"/>
                  <a:gd name="T10" fmla="*/ 8 w 72"/>
                  <a:gd name="T11" fmla="*/ 73 h 85"/>
                  <a:gd name="T12" fmla="*/ 32 w 72"/>
                  <a:gd name="T13" fmla="*/ 73 h 85"/>
                  <a:gd name="T14" fmla="*/ 32 w 72"/>
                  <a:gd name="T15" fmla="*/ 0 h 85"/>
                  <a:gd name="T16" fmla="*/ 40 w 72"/>
                  <a:gd name="T17" fmla="*/ 0 h 85"/>
                  <a:gd name="T18" fmla="*/ 40 w 72"/>
                  <a:gd name="T19" fmla="*/ 73 h 85"/>
                  <a:gd name="T20" fmla="*/ 64 w 72"/>
                  <a:gd name="T21" fmla="*/ 73 h 85"/>
                  <a:gd name="T22" fmla="*/ 64 w 72"/>
                  <a:gd name="T23" fmla="*/ 17 h 85"/>
                  <a:gd name="T24" fmla="*/ 72 w 72"/>
                  <a:gd name="T25" fmla="*/ 17 h 85"/>
                  <a:gd name="T26" fmla="*/ 72 w 72"/>
                  <a:gd name="T27" fmla="*/ 85 h 85"/>
                  <a:gd name="T28" fmla="*/ 64 w 72"/>
                  <a:gd name="T29" fmla="*/ 85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2"/>
                  <a:gd name="T46" fmla="*/ 0 h 85"/>
                  <a:gd name="T47" fmla="*/ 72 w 72"/>
                  <a:gd name="T48" fmla="*/ 85 h 8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2" h="85">
                    <a:moveTo>
                      <a:pt x="64" y="85"/>
                    </a:moveTo>
                    <a:lnTo>
                      <a:pt x="64" y="79"/>
                    </a:lnTo>
                    <a:lnTo>
                      <a:pt x="0" y="79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8" y="73"/>
                    </a:lnTo>
                    <a:lnTo>
                      <a:pt x="32" y="73"/>
                    </a:lnTo>
                    <a:lnTo>
                      <a:pt x="32" y="0"/>
                    </a:lnTo>
                    <a:lnTo>
                      <a:pt x="40" y="0"/>
                    </a:lnTo>
                    <a:lnTo>
                      <a:pt x="40" y="73"/>
                    </a:lnTo>
                    <a:lnTo>
                      <a:pt x="64" y="73"/>
                    </a:lnTo>
                    <a:lnTo>
                      <a:pt x="64" y="17"/>
                    </a:lnTo>
                    <a:lnTo>
                      <a:pt x="72" y="17"/>
                    </a:lnTo>
                    <a:lnTo>
                      <a:pt x="72" y="85"/>
                    </a:lnTo>
                    <a:lnTo>
                      <a:pt x="64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52" name="Freeform 172"/>
              <p:cNvSpPr>
                <a:spLocks noEditPoints="1"/>
              </p:cNvSpPr>
              <p:nvPr/>
            </p:nvSpPr>
            <p:spPr bwMode="auto">
              <a:xfrm>
                <a:off x="6166" y="1483"/>
                <a:ext cx="88" cy="87"/>
              </a:xfrm>
              <a:custGeom>
                <a:avLst/>
                <a:gdLst>
                  <a:gd name="T0" fmla="*/ 21 w 47"/>
                  <a:gd name="T1" fmla="*/ 55 h 46"/>
                  <a:gd name="T2" fmla="*/ 26 w 47"/>
                  <a:gd name="T3" fmla="*/ 59 h 46"/>
                  <a:gd name="T4" fmla="*/ 4 w 47"/>
                  <a:gd name="T5" fmla="*/ 83 h 46"/>
                  <a:gd name="T6" fmla="*/ 0 w 47"/>
                  <a:gd name="T7" fmla="*/ 79 h 46"/>
                  <a:gd name="T8" fmla="*/ 21 w 47"/>
                  <a:gd name="T9" fmla="*/ 55 h 46"/>
                  <a:gd name="T10" fmla="*/ 7 w 47"/>
                  <a:gd name="T11" fmla="*/ 49 h 46"/>
                  <a:gd name="T12" fmla="*/ 7 w 47"/>
                  <a:gd name="T13" fmla="*/ 44 h 46"/>
                  <a:gd name="T14" fmla="*/ 19 w 47"/>
                  <a:gd name="T15" fmla="*/ 19 h 46"/>
                  <a:gd name="T16" fmla="*/ 2 w 47"/>
                  <a:gd name="T17" fmla="*/ 19 h 46"/>
                  <a:gd name="T18" fmla="*/ 2 w 47"/>
                  <a:gd name="T19" fmla="*/ 13 h 46"/>
                  <a:gd name="T20" fmla="*/ 21 w 47"/>
                  <a:gd name="T21" fmla="*/ 13 h 46"/>
                  <a:gd name="T22" fmla="*/ 26 w 47"/>
                  <a:gd name="T23" fmla="*/ 0 h 46"/>
                  <a:gd name="T24" fmla="*/ 34 w 47"/>
                  <a:gd name="T25" fmla="*/ 2 h 46"/>
                  <a:gd name="T26" fmla="*/ 30 w 47"/>
                  <a:gd name="T27" fmla="*/ 13 h 46"/>
                  <a:gd name="T28" fmla="*/ 86 w 47"/>
                  <a:gd name="T29" fmla="*/ 13 h 46"/>
                  <a:gd name="T30" fmla="*/ 86 w 47"/>
                  <a:gd name="T31" fmla="*/ 19 h 46"/>
                  <a:gd name="T32" fmla="*/ 26 w 47"/>
                  <a:gd name="T33" fmla="*/ 19 h 46"/>
                  <a:gd name="T34" fmla="*/ 17 w 47"/>
                  <a:gd name="T35" fmla="*/ 44 h 46"/>
                  <a:gd name="T36" fmla="*/ 43 w 47"/>
                  <a:gd name="T37" fmla="*/ 44 h 46"/>
                  <a:gd name="T38" fmla="*/ 43 w 47"/>
                  <a:gd name="T39" fmla="*/ 23 h 46"/>
                  <a:gd name="T40" fmla="*/ 51 w 47"/>
                  <a:gd name="T41" fmla="*/ 23 h 46"/>
                  <a:gd name="T42" fmla="*/ 51 w 47"/>
                  <a:gd name="T43" fmla="*/ 44 h 46"/>
                  <a:gd name="T44" fmla="*/ 82 w 47"/>
                  <a:gd name="T45" fmla="*/ 44 h 46"/>
                  <a:gd name="T46" fmla="*/ 82 w 47"/>
                  <a:gd name="T47" fmla="*/ 49 h 46"/>
                  <a:gd name="T48" fmla="*/ 51 w 47"/>
                  <a:gd name="T49" fmla="*/ 49 h 46"/>
                  <a:gd name="T50" fmla="*/ 51 w 47"/>
                  <a:gd name="T51" fmla="*/ 76 h 46"/>
                  <a:gd name="T52" fmla="*/ 39 w 47"/>
                  <a:gd name="T53" fmla="*/ 87 h 46"/>
                  <a:gd name="T54" fmla="*/ 26 w 47"/>
                  <a:gd name="T55" fmla="*/ 87 h 46"/>
                  <a:gd name="T56" fmla="*/ 24 w 47"/>
                  <a:gd name="T57" fmla="*/ 79 h 46"/>
                  <a:gd name="T58" fmla="*/ 37 w 47"/>
                  <a:gd name="T59" fmla="*/ 79 h 46"/>
                  <a:gd name="T60" fmla="*/ 43 w 47"/>
                  <a:gd name="T61" fmla="*/ 74 h 46"/>
                  <a:gd name="T62" fmla="*/ 43 w 47"/>
                  <a:gd name="T63" fmla="*/ 49 h 46"/>
                  <a:gd name="T64" fmla="*/ 7 w 47"/>
                  <a:gd name="T65" fmla="*/ 49 h 46"/>
                  <a:gd name="T66" fmla="*/ 58 w 47"/>
                  <a:gd name="T67" fmla="*/ 61 h 46"/>
                  <a:gd name="T68" fmla="*/ 64 w 47"/>
                  <a:gd name="T69" fmla="*/ 57 h 46"/>
                  <a:gd name="T70" fmla="*/ 88 w 47"/>
                  <a:gd name="T71" fmla="*/ 78 h 46"/>
                  <a:gd name="T72" fmla="*/ 82 w 47"/>
                  <a:gd name="T73" fmla="*/ 83 h 46"/>
                  <a:gd name="T74" fmla="*/ 58 w 47"/>
                  <a:gd name="T75" fmla="*/ 61 h 4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7"/>
                  <a:gd name="T115" fmla="*/ 0 h 46"/>
                  <a:gd name="T116" fmla="*/ 47 w 47"/>
                  <a:gd name="T117" fmla="*/ 46 h 4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7" h="46">
                    <a:moveTo>
                      <a:pt x="11" y="29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1" y="36"/>
                      <a:pt x="7" y="40"/>
                      <a:pt x="2" y="44"/>
                    </a:cubicBezTo>
                    <a:cubicBezTo>
                      <a:pt x="1" y="43"/>
                      <a:pt x="1" y="43"/>
                      <a:pt x="0" y="42"/>
                    </a:cubicBezTo>
                    <a:cubicBezTo>
                      <a:pt x="4" y="38"/>
                      <a:pt x="8" y="34"/>
                      <a:pt x="11" y="29"/>
                    </a:cubicBezTo>
                    <a:close/>
                    <a:moveTo>
                      <a:pt x="4" y="26"/>
                    </a:moveTo>
                    <a:cubicBezTo>
                      <a:pt x="4" y="23"/>
                      <a:pt x="4" y="23"/>
                      <a:pt x="4" y="2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4"/>
                      <a:pt x="25" y="46"/>
                      <a:pt x="21" y="46"/>
                    </a:cubicBezTo>
                    <a:cubicBezTo>
                      <a:pt x="19" y="46"/>
                      <a:pt x="16" y="46"/>
                      <a:pt x="14" y="46"/>
                    </a:cubicBezTo>
                    <a:cubicBezTo>
                      <a:pt x="13" y="45"/>
                      <a:pt x="13" y="43"/>
                      <a:pt x="13" y="42"/>
                    </a:cubicBezTo>
                    <a:cubicBezTo>
                      <a:pt x="15" y="42"/>
                      <a:pt x="17" y="42"/>
                      <a:pt x="20" y="42"/>
                    </a:cubicBezTo>
                    <a:cubicBezTo>
                      <a:pt x="22" y="42"/>
                      <a:pt x="23" y="41"/>
                      <a:pt x="23" y="39"/>
                    </a:cubicBezTo>
                    <a:cubicBezTo>
                      <a:pt x="23" y="26"/>
                      <a:pt x="23" y="26"/>
                      <a:pt x="23" y="26"/>
                    </a:cubicBezTo>
                    <a:lnTo>
                      <a:pt x="4" y="26"/>
                    </a:lnTo>
                    <a:close/>
                    <a:moveTo>
                      <a:pt x="31" y="32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3" y="37"/>
                      <a:pt x="47" y="4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0" y="40"/>
                      <a:pt x="35" y="36"/>
                      <a:pt x="3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173"/>
              <p:cNvSpPr>
                <a:spLocks noEditPoints="1"/>
              </p:cNvSpPr>
              <p:nvPr/>
            </p:nvSpPr>
            <p:spPr bwMode="auto">
              <a:xfrm>
                <a:off x="5987" y="1141"/>
                <a:ext cx="89" cy="85"/>
              </a:xfrm>
              <a:custGeom>
                <a:avLst/>
                <a:gdLst>
                  <a:gd name="T0" fmla="*/ 0 w 47"/>
                  <a:gd name="T1" fmla="*/ 70 h 45"/>
                  <a:gd name="T2" fmla="*/ 27 w 47"/>
                  <a:gd name="T3" fmla="*/ 59 h 45"/>
                  <a:gd name="T4" fmla="*/ 27 w 47"/>
                  <a:gd name="T5" fmla="*/ 32 h 45"/>
                  <a:gd name="T6" fmla="*/ 2 w 47"/>
                  <a:gd name="T7" fmla="*/ 32 h 45"/>
                  <a:gd name="T8" fmla="*/ 2 w 47"/>
                  <a:gd name="T9" fmla="*/ 25 h 45"/>
                  <a:gd name="T10" fmla="*/ 27 w 47"/>
                  <a:gd name="T11" fmla="*/ 25 h 45"/>
                  <a:gd name="T12" fmla="*/ 27 w 47"/>
                  <a:gd name="T13" fmla="*/ 0 h 45"/>
                  <a:gd name="T14" fmla="*/ 34 w 47"/>
                  <a:gd name="T15" fmla="*/ 0 h 45"/>
                  <a:gd name="T16" fmla="*/ 34 w 47"/>
                  <a:gd name="T17" fmla="*/ 85 h 45"/>
                  <a:gd name="T18" fmla="*/ 27 w 47"/>
                  <a:gd name="T19" fmla="*/ 85 h 45"/>
                  <a:gd name="T20" fmla="*/ 27 w 47"/>
                  <a:gd name="T21" fmla="*/ 66 h 45"/>
                  <a:gd name="T22" fmla="*/ 2 w 47"/>
                  <a:gd name="T23" fmla="*/ 77 h 45"/>
                  <a:gd name="T24" fmla="*/ 0 w 47"/>
                  <a:gd name="T25" fmla="*/ 70 h 45"/>
                  <a:gd name="T26" fmla="*/ 51 w 47"/>
                  <a:gd name="T27" fmla="*/ 0 h 45"/>
                  <a:gd name="T28" fmla="*/ 59 w 47"/>
                  <a:gd name="T29" fmla="*/ 0 h 45"/>
                  <a:gd name="T30" fmla="*/ 59 w 47"/>
                  <a:gd name="T31" fmla="*/ 30 h 45"/>
                  <a:gd name="T32" fmla="*/ 81 w 47"/>
                  <a:gd name="T33" fmla="*/ 17 h 45"/>
                  <a:gd name="T34" fmla="*/ 85 w 47"/>
                  <a:gd name="T35" fmla="*/ 23 h 45"/>
                  <a:gd name="T36" fmla="*/ 59 w 47"/>
                  <a:gd name="T37" fmla="*/ 38 h 45"/>
                  <a:gd name="T38" fmla="*/ 59 w 47"/>
                  <a:gd name="T39" fmla="*/ 70 h 45"/>
                  <a:gd name="T40" fmla="*/ 66 w 47"/>
                  <a:gd name="T41" fmla="*/ 76 h 45"/>
                  <a:gd name="T42" fmla="*/ 72 w 47"/>
                  <a:gd name="T43" fmla="*/ 76 h 45"/>
                  <a:gd name="T44" fmla="*/ 80 w 47"/>
                  <a:gd name="T45" fmla="*/ 70 h 45"/>
                  <a:gd name="T46" fmla="*/ 81 w 47"/>
                  <a:gd name="T47" fmla="*/ 55 h 45"/>
                  <a:gd name="T48" fmla="*/ 89 w 47"/>
                  <a:gd name="T49" fmla="*/ 59 h 45"/>
                  <a:gd name="T50" fmla="*/ 85 w 47"/>
                  <a:gd name="T51" fmla="*/ 72 h 45"/>
                  <a:gd name="T52" fmla="*/ 74 w 47"/>
                  <a:gd name="T53" fmla="*/ 83 h 45"/>
                  <a:gd name="T54" fmla="*/ 64 w 47"/>
                  <a:gd name="T55" fmla="*/ 83 h 45"/>
                  <a:gd name="T56" fmla="*/ 51 w 47"/>
                  <a:gd name="T57" fmla="*/ 70 h 45"/>
                  <a:gd name="T58" fmla="*/ 51 w 47"/>
                  <a:gd name="T59" fmla="*/ 0 h 4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7"/>
                  <a:gd name="T91" fmla="*/ 0 h 45"/>
                  <a:gd name="T92" fmla="*/ 47 w 47"/>
                  <a:gd name="T93" fmla="*/ 45 h 4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7" h="45">
                    <a:moveTo>
                      <a:pt x="0" y="37"/>
                    </a:moveTo>
                    <a:cubicBezTo>
                      <a:pt x="4" y="36"/>
                      <a:pt x="9" y="34"/>
                      <a:pt x="14" y="3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1" y="37"/>
                      <a:pt x="7" y="38"/>
                      <a:pt x="1" y="41"/>
                    </a:cubicBezTo>
                    <a:lnTo>
                      <a:pt x="0" y="37"/>
                    </a:lnTo>
                    <a:close/>
                    <a:moveTo>
                      <a:pt x="2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5" y="14"/>
                      <a:pt x="39" y="11"/>
                      <a:pt x="43" y="9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2" y="14"/>
                      <a:pt x="37" y="17"/>
                      <a:pt x="31" y="2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9"/>
                      <a:pt x="32" y="40"/>
                      <a:pt x="35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40" y="40"/>
                      <a:pt x="41" y="39"/>
                      <a:pt x="42" y="37"/>
                    </a:cubicBezTo>
                    <a:cubicBezTo>
                      <a:pt x="42" y="35"/>
                      <a:pt x="42" y="33"/>
                      <a:pt x="43" y="29"/>
                    </a:cubicBezTo>
                    <a:cubicBezTo>
                      <a:pt x="44" y="30"/>
                      <a:pt x="45" y="30"/>
                      <a:pt x="47" y="31"/>
                    </a:cubicBezTo>
                    <a:cubicBezTo>
                      <a:pt x="46" y="34"/>
                      <a:pt x="46" y="36"/>
                      <a:pt x="45" y="38"/>
                    </a:cubicBezTo>
                    <a:cubicBezTo>
                      <a:pt x="45" y="42"/>
                      <a:pt x="43" y="44"/>
                      <a:pt x="39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0" y="44"/>
                      <a:pt x="27" y="42"/>
                      <a:pt x="27" y="37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174"/>
              <p:cNvSpPr>
                <a:spLocks noEditPoints="1"/>
              </p:cNvSpPr>
              <p:nvPr/>
            </p:nvSpPr>
            <p:spPr bwMode="auto">
              <a:xfrm>
                <a:off x="6078" y="1139"/>
                <a:ext cx="86" cy="87"/>
              </a:xfrm>
              <a:custGeom>
                <a:avLst/>
                <a:gdLst>
                  <a:gd name="T0" fmla="*/ 22 w 46"/>
                  <a:gd name="T1" fmla="*/ 61 h 46"/>
                  <a:gd name="T2" fmla="*/ 28 w 46"/>
                  <a:gd name="T3" fmla="*/ 66 h 46"/>
                  <a:gd name="T4" fmla="*/ 4 w 46"/>
                  <a:gd name="T5" fmla="*/ 83 h 46"/>
                  <a:gd name="T6" fmla="*/ 0 w 46"/>
                  <a:gd name="T7" fmla="*/ 78 h 46"/>
                  <a:gd name="T8" fmla="*/ 22 w 46"/>
                  <a:gd name="T9" fmla="*/ 61 h 46"/>
                  <a:gd name="T10" fmla="*/ 0 w 46"/>
                  <a:gd name="T11" fmla="*/ 13 h 46"/>
                  <a:gd name="T12" fmla="*/ 41 w 46"/>
                  <a:gd name="T13" fmla="*/ 13 h 46"/>
                  <a:gd name="T14" fmla="*/ 36 w 46"/>
                  <a:gd name="T15" fmla="*/ 4 h 46"/>
                  <a:gd name="T16" fmla="*/ 41 w 46"/>
                  <a:gd name="T17" fmla="*/ 0 h 46"/>
                  <a:gd name="T18" fmla="*/ 49 w 46"/>
                  <a:gd name="T19" fmla="*/ 11 h 46"/>
                  <a:gd name="T20" fmla="*/ 45 w 46"/>
                  <a:gd name="T21" fmla="*/ 13 h 46"/>
                  <a:gd name="T22" fmla="*/ 86 w 46"/>
                  <a:gd name="T23" fmla="*/ 13 h 46"/>
                  <a:gd name="T24" fmla="*/ 86 w 46"/>
                  <a:gd name="T25" fmla="*/ 19 h 46"/>
                  <a:gd name="T26" fmla="*/ 0 w 46"/>
                  <a:gd name="T27" fmla="*/ 19 h 46"/>
                  <a:gd name="T28" fmla="*/ 0 w 46"/>
                  <a:gd name="T29" fmla="*/ 13 h 46"/>
                  <a:gd name="T30" fmla="*/ 11 w 46"/>
                  <a:gd name="T31" fmla="*/ 26 h 46"/>
                  <a:gd name="T32" fmla="*/ 75 w 46"/>
                  <a:gd name="T33" fmla="*/ 26 h 46"/>
                  <a:gd name="T34" fmla="*/ 75 w 46"/>
                  <a:gd name="T35" fmla="*/ 57 h 46"/>
                  <a:gd name="T36" fmla="*/ 67 w 46"/>
                  <a:gd name="T37" fmla="*/ 57 h 46"/>
                  <a:gd name="T38" fmla="*/ 67 w 46"/>
                  <a:gd name="T39" fmla="*/ 53 h 46"/>
                  <a:gd name="T40" fmla="*/ 47 w 46"/>
                  <a:gd name="T41" fmla="*/ 53 h 46"/>
                  <a:gd name="T42" fmla="*/ 47 w 46"/>
                  <a:gd name="T43" fmla="*/ 76 h 46"/>
                  <a:gd name="T44" fmla="*/ 37 w 46"/>
                  <a:gd name="T45" fmla="*/ 87 h 46"/>
                  <a:gd name="T46" fmla="*/ 26 w 46"/>
                  <a:gd name="T47" fmla="*/ 87 h 46"/>
                  <a:gd name="T48" fmla="*/ 24 w 46"/>
                  <a:gd name="T49" fmla="*/ 79 h 46"/>
                  <a:gd name="T50" fmla="*/ 36 w 46"/>
                  <a:gd name="T51" fmla="*/ 79 h 46"/>
                  <a:gd name="T52" fmla="*/ 41 w 46"/>
                  <a:gd name="T53" fmla="*/ 74 h 46"/>
                  <a:gd name="T54" fmla="*/ 41 w 46"/>
                  <a:gd name="T55" fmla="*/ 53 h 46"/>
                  <a:gd name="T56" fmla="*/ 19 w 46"/>
                  <a:gd name="T57" fmla="*/ 53 h 46"/>
                  <a:gd name="T58" fmla="*/ 19 w 46"/>
                  <a:gd name="T59" fmla="*/ 57 h 46"/>
                  <a:gd name="T60" fmla="*/ 11 w 46"/>
                  <a:gd name="T61" fmla="*/ 57 h 46"/>
                  <a:gd name="T62" fmla="*/ 11 w 46"/>
                  <a:gd name="T63" fmla="*/ 26 h 46"/>
                  <a:gd name="T64" fmla="*/ 67 w 46"/>
                  <a:gd name="T65" fmla="*/ 34 h 46"/>
                  <a:gd name="T66" fmla="*/ 19 w 46"/>
                  <a:gd name="T67" fmla="*/ 34 h 46"/>
                  <a:gd name="T68" fmla="*/ 19 w 46"/>
                  <a:gd name="T69" fmla="*/ 47 h 46"/>
                  <a:gd name="T70" fmla="*/ 67 w 46"/>
                  <a:gd name="T71" fmla="*/ 47 h 46"/>
                  <a:gd name="T72" fmla="*/ 67 w 46"/>
                  <a:gd name="T73" fmla="*/ 34 h 46"/>
                  <a:gd name="T74" fmla="*/ 58 w 46"/>
                  <a:gd name="T75" fmla="*/ 66 h 46"/>
                  <a:gd name="T76" fmla="*/ 62 w 46"/>
                  <a:gd name="T77" fmla="*/ 62 h 46"/>
                  <a:gd name="T78" fmla="*/ 84 w 46"/>
                  <a:gd name="T79" fmla="*/ 76 h 46"/>
                  <a:gd name="T80" fmla="*/ 80 w 46"/>
                  <a:gd name="T81" fmla="*/ 83 h 46"/>
                  <a:gd name="T82" fmla="*/ 58 w 46"/>
                  <a:gd name="T83" fmla="*/ 66 h 4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6"/>
                  <a:gd name="T127" fmla="*/ 0 h 46"/>
                  <a:gd name="T128" fmla="*/ 46 w 46"/>
                  <a:gd name="T129" fmla="*/ 46 h 4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6" h="46">
                    <a:moveTo>
                      <a:pt x="12" y="32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11" y="38"/>
                      <a:pt x="7" y="41"/>
                      <a:pt x="2" y="44"/>
                    </a:cubicBezTo>
                    <a:cubicBezTo>
                      <a:pt x="2" y="43"/>
                      <a:pt x="1" y="42"/>
                      <a:pt x="0" y="41"/>
                    </a:cubicBezTo>
                    <a:cubicBezTo>
                      <a:pt x="4" y="38"/>
                      <a:pt x="8" y="35"/>
                      <a:pt x="12" y="32"/>
                    </a:cubicBezTo>
                    <a:close/>
                    <a:moveTo>
                      <a:pt x="0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4"/>
                      <a:pt x="19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4" y="2"/>
                      <a:pt x="25" y="4"/>
                      <a:pt x="26" y="6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0" y="10"/>
                      <a:pt x="0" y="10"/>
                      <a:pt x="0" y="10"/>
                    </a:cubicBezTo>
                    <a:lnTo>
                      <a:pt x="0" y="7"/>
                    </a:lnTo>
                    <a:close/>
                    <a:moveTo>
                      <a:pt x="6" y="14"/>
                    </a:move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4"/>
                      <a:pt x="24" y="46"/>
                      <a:pt x="20" y="46"/>
                    </a:cubicBezTo>
                    <a:cubicBezTo>
                      <a:pt x="18" y="46"/>
                      <a:pt x="16" y="46"/>
                      <a:pt x="14" y="46"/>
                    </a:cubicBezTo>
                    <a:cubicBezTo>
                      <a:pt x="14" y="45"/>
                      <a:pt x="14" y="43"/>
                      <a:pt x="13" y="42"/>
                    </a:cubicBezTo>
                    <a:cubicBezTo>
                      <a:pt x="15" y="42"/>
                      <a:pt x="17" y="42"/>
                      <a:pt x="19" y="42"/>
                    </a:cubicBezTo>
                    <a:cubicBezTo>
                      <a:pt x="21" y="42"/>
                      <a:pt x="22" y="41"/>
                      <a:pt x="22" y="39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6" y="30"/>
                      <a:pt x="6" y="30"/>
                      <a:pt x="6" y="30"/>
                    </a:cubicBezTo>
                    <a:lnTo>
                      <a:pt x="6" y="14"/>
                    </a:lnTo>
                    <a:close/>
                    <a:moveTo>
                      <a:pt x="36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6" y="25"/>
                      <a:pt x="36" y="25"/>
                      <a:pt x="36" y="25"/>
                    </a:cubicBezTo>
                    <a:lnTo>
                      <a:pt x="36" y="18"/>
                    </a:lnTo>
                    <a:close/>
                    <a:moveTo>
                      <a:pt x="31" y="35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7" y="35"/>
                      <a:pt x="41" y="38"/>
                      <a:pt x="45" y="40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39" y="41"/>
                      <a:pt x="35" y="38"/>
                      <a:pt x="31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175"/>
              <p:cNvSpPr>
                <a:spLocks noEditPoints="1"/>
              </p:cNvSpPr>
              <p:nvPr/>
            </p:nvSpPr>
            <p:spPr bwMode="auto">
              <a:xfrm>
                <a:off x="5942" y="1338"/>
                <a:ext cx="75" cy="72"/>
              </a:xfrm>
              <a:custGeom>
                <a:avLst/>
                <a:gdLst>
                  <a:gd name="T0" fmla="*/ 4 w 40"/>
                  <a:gd name="T1" fmla="*/ 19 h 38"/>
                  <a:gd name="T2" fmla="*/ 17 w 40"/>
                  <a:gd name="T3" fmla="*/ 30 h 38"/>
                  <a:gd name="T4" fmla="*/ 13 w 40"/>
                  <a:gd name="T5" fmla="*/ 34 h 38"/>
                  <a:gd name="T6" fmla="*/ 0 w 40"/>
                  <a:gd name="T7" fmla="*/ 25 h 38"/>
                  <a:gd name="T8" fmla="*/ 4 w 40"/>
                  <a:gd name="T9" fmla="*/ 19 h 38"/>
                  <a:gd name="T10" fmla="*/ 11 w 40"/>
                  <a:gd name="T11" fmla="*/ 42 h 38"/>
                  <a:gd name="T12" fmla="*/ 17 w 40"/>
                  <a:gd name="T13" fmla="*/ 44 h 38"/>
                  <a:gd name="T14" fmla="*/ 9 w 40"/>
                  <a:gd name="T15" fmla="*/ 72 h 38"/>
                  <a:gd name="T16" fmla="*/ 4 w 40"/>
                  <a:gd name="T17" fmla="*/ 70 h 38"/>
                  <a:gd name="T18" fmla="*/ 11 w 40"/>
                  <a:gd name="T19" fmla="*/ 42 h 38"/>
                  <a:gd name="T20" fmla="*/ 8 w 40"/>
                  <a:gd name="T21" fmla="*/ 0 h 38"/>
                  <a:gd name="T22" fmla="*/ 21 w 40"/>
                  <a:gd name="T23" fmla="*/ 9 h 38"/>
                  <a:gd name="T24" fmla="*/ 17 w 40"/>
                  <a:gd name="T25" fmla="*/ 15 h 38"/>
                  <a:gd name="T26" fmla="*/ 4 w 40"/>
                  <a:gd name="T27" fmla="*/ 4 h 38"/>
                  <a:gd name="T28" fmla="*/ 8 w 40"/>
                  <a:gd name="T29" fmla="*/ 0 h 38"/>
                  <a:gd name="T30" fmla="*/ 22 w 40"/>
                  <a:gd name="T31" fmla="*/ 2 h 38"/>
                  <a:gd name="T32" fmla="*/ 75 w 40"/>
                  <a:gd name="T33" fmla="*/ 2 h 38"/>
                  <a:gd name="T34" fmla="*/ 75 w 40"/>
                  <a:gd name="T35" fmla="*/ 8 h 38"/>
                  <a:gd name="T36" fmla="*/ 68 w 40"/>
                  <a:gd name="T37" fmla="*/ 8 h 38"/>
                  <a:gd name="T38" fmla="*/ 68 w 40"/>
                  <a:gd name="T39" fmla="*/ 63 h 38"/>
                  <a:gd name="T40" fmla="*/ 58 w 40"/>
                  <a:gd name="T41" fmla="*/ 72 h 38"/>
                  <a:gd name="T42" fmla="*/ 45 w 40"/>
                  <a:gd name="T43" fmla="*/ 72 h 38"/>
                  <a:gd name="T44" fmla="*/ 45 w 40"/>
                  <a:gd name="T45" fmla="*/ 64 h 38"/>
                  <a:gd name="T46" fmla="*/ 56 w 40"/>
                  <a:gd name="T47" fmla="*/ 64 h 38"/>
                  <a:gd name="T48" fmla="*/ 62 w 40"/>
                  <a:gd name="T49" fmla="*/ 61 h 38"/>
                  <a:gd name="T50" fmla="*/ 62 w 40"/>
                  <a:gd name="T51" fmla="*/ 8 h 38"/>
                  <a:gd name="T52" fmla="*/ 22 w 40"/>
                  <a:gd name="T53" fmla="*/ 8 h 38"/>
                  <a:gd name="T54" fmla="*/ 22 w 40"/>
                  <a:gd name="T55" fmla="*/ 2 h 38"/>
                  <a:gd name="T56" fmla="*/ 24 w 40"/>
                  <a:gd name="T57" fmla="*/ 19 h 38"/>
                  <a:gd name="T58" fmla="*/ 51 w 40"/>
                  <a:gd name="T59" fmla="*/ 19 h 38"/>
                  <a:gd name="T60" fmla="*/ 51 w 40"/>
                  <a:gd name="T61" fmla="*/ 51 h 38"/>
                  <a:gd name="T62" fmla="*/ 32 w 40"/>
                  <a:gd name="T63" fmla="*/ 51 h 38"/>
                  <a:gd name="T64" fmla="*/ 32 w 40"/>
                  <a:gd name="T65" fmla="*/ 57 h 38"/>
                  <a:gd name="T66" fmla="*/ 24 w 40"/>
                  <a:gd name="T67" fmla="*/ 57 h 38"/>
                  <a:gd name="T68" fmla="*/ 24 w 40"/>
                  <a:gd name="T69" fmla="*/ 19 h 38"/>
                  <a:gd name="T70" fmla="*/ 45 w 40"/>
                  <a:gd name="T71" fmla="*/ 25 h 38"/>
                  <a:gd name="T72" fmla="*/ 32 w 40"/>
                  <a:gd name="T73" fmla="*/ 25 h 38"/>
                  <a:gd name="T74" fmla="*/ 32 w 40"/>
                  <a:gd name="T75" fmla="*/ 45 h 38"/>
                  <a:gd name="T76" fmla="*/ 45 w 40"/>
                  <a:gd name="T77" fmla="*/ 45 h 38"/>
                  <a:gd name="T78" fmla="*/ 45 w 40"/>
                  <a:gd name="T79" fmla="*/ 25 h 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0"/>
                  <a:gd name="T121" fmla="*/ 0 h 38"/>
                  <a:gd name="T122" fmla="*/ 40 w 40"/>
                  <a:gd name="T123" fmla="*/ 38 h 3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0" h="38">
                    <a:moveTo>
                      <a:pt x="2" y="10"/>
                    </a:moveTo>
                    <a:cubicBezTo>
                      <a:pt x="4" y="12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8"/>
                    </a:cubicBezTo>
                    <a:cubicBezTo>
                      <a:pt x="4" y="16"/>
                      <a:pt x="1" y="14"/>
                      <a:pt x="0" y="13"/>
                    </a:cubicBezTo>
                    <a:lnTo>
                      <a:pt x="2" y="10"/>
                    </a:lnTo>
                    <a:close/>
                    <a:moveTo>
                      <a:pt x="6" y="22"/>
                    </a:moveTo>
                    <a:cubicBezTo>
                      <a:pt x="7" y="22"/>
                      <a:pt x="9" y="23"/>
                      <a:pt x="9" y="23"/>
                    </a:cubicBezTo>
                    <a:cubicBezTo>
                      <a:pt x="8" y="27"/>
                      <a:pt x="7" y="32"/>
                      <a:pt x="5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2"/>
                      <a:pt x="5" y="27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1"/>
                      <a:pt x="8" y="3"/>
                      <a:pt x="11" y="5"/>
                    </a:cubicBezTo>
                    <a:cubicBezTo>
                      <a:pt x="10" y="6"/>
                      <a:pt x="9" y="7"/>
                      <a:pt x="9" y="8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2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6"/>
                      <a:pt x="34" y="38"/>
                      <a:pt x="31" y="38"/>
                    </a:cubicBezTo>
                    <a:cubicBezTo>
                      <a:pt x="29" y="38"/>
                      <a:pt x="27" y="38"/>
                      <a:pt x="24" y="38"/>
                    </a:cubicBezTo>
                    <a:cubicBezTo>
                      <a:pt x="24" y="36"/>
                      <a:pt x="24" y="35"/>
                      <a:pt x="24" y="34"/>
                    </a:cubicBezTo>
                    <a:cubicBezTo>
                      <a:pt x="26" y="34"/>
                      <a:pt x="28" y="34"/>
                      <a:pt x="30" y="34"/>
                    </a:cubicBezTo>
                    <a:cubicBezTo>
                      <a:pt x="32" y="34"/>
                      <a:pt x="33" y="33"/>
                      <a:pt x="33" y="32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12" y="4"/>
                      <a:pt x="12" y="4"/>
                      <a:pt x="12" y="4"/>
                    </a:cubicBezTo>
                    <a:lnTo>
                      <a:pt x="12" y="1"/>
                    </a:lnTo>
                    <a:close/>
                    <a:moveTo>
                      <a:pt x="13" y="10"/>
                    </a:move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10"/>
                    </a:lnTo>
                    <a:close/>
                    <a:moveTo>
                      <a:pt x="24" y="13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4" y="24"/>
                      <a:pt x="24" y="24"/>
                      <a:pt x="24" y="24"/>
                    </a:cubicBez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176"/>
              <p:cNvSpPr>
                <a:spLocks noEditPoints="1"/>
              </p:cNvSpPr>
              <p:nvPr/>
            </p:nvSpPr>
            <p:spPr bwMode="auto">
              <a:xfrm>
                <a:off x="6019" y="1336"/>
                <a:ext cx="75" cy="74"/>
              </a:xfrm>
              <a:custGeom>
                <a:avLst/>
                <a:gdLst>
                  <a:gd name="T0" fmla="*/ 0 w 40"/>
                  <a:gd name="T1" fmla="*/ 61 h 39"/>
                  <a:gd name="T2" fmla="*/ 22 w 40"/>
                  <a:gd name="T3" fmla="*/ 51 h 39"/>
                  <a:gd name="T4" fmla="*/ 22 w 40"/>
                  <a:gd name="T5" fmla="*/ 28 h 39"/>
                  <a:gd name="T6" fmla="*/ 2 w 40"/>
                  <a:gd name="T7" fmla="*/ 28 h 39"/>
                  <a:gd name="T8" fmla="*/ 2 w 40"/>
                  <a:gd name="T9" fmla="*/ 23 h 39"/>
                  <a:gd name="T10" fmla="*/ 22 w 40"/>
                  <a:gd name="T11" fmla="*/ 23 h 39"/>
                  <a:gd name="T12" fmla="*/ 22 w 40"/>
                  <a:gd name="T13" fmla="*/ 0 h 39"/>
                  <a:gd name="T14" fmla="*/ 30 w 40"/>
                  <a:gd name="T15" fmla="*/ 0 h 39"/>
                  <a:gd name="T16" fmla="*/ 30 w 40"/>
                  <a:gd name="T17" fmla="*/ 74 h 39"/>
                  <a:gd name="T18" fmla="*/ 22 w 40"/>
                  <a:gd name="T19" fmla="*/ 74 h 39"/>
                  <a:gd name="T20" fmla="*/ 22 w 40"/>
                  <a:gd name="T21" fmla="*/ 59 h 39"/>
                  <a:gd name="T22" fmla="*/ 2 w 40"/>
                  <a:gd name="T23" fmla="*/ 66 h 39"/>
                  <a:gd name="T24" fmla="*/ 0 w 40"/>
                  <a:gd name="T25" fmla="*/ 61 h 39"/>
                  <a:gd name="T26" fmla="*/ 45 w 40"/>
                  <a:gd name="T27" fmla="*/ 0 h 39"/>
                  <a:gd name="T28" fmla="*/ 51 w 40"/>
                  <a:gd name="T29" fmla="*/ 0 h 39"/>
                  <a:gd name="T30" fmla="*/ 51 w 40"/>
                  <a:gd name="T31" fmla="*/ 27 h 39"/>
                  <a:gd name="T32" fmla="*/ 69 w 40"/>
                  <a:gd name="T33" fmla="*/ 15 h 39"/>
                  <a:gd name="T34" fmla="*/ 73 w 40"/>
                  <a:gd name="T35" fmla="*/ 21 h 39"/>
                  <a:gd name="T36" fmla="*/ 51 w 40"/>
                  <a:gd name="T37" fmla="*/ 32 h 39"/>
                  <a:gd name="T38" fmla="*/ 51 w 40"/>
                  <a:gd name="T39" fmla="*/ 61 h 39"/>
                  <a:gd name="T40" fmla="*/ 56 w 40"/>
                  <a:gd name="T41" fmla="*/ 66 h 39"/>
                  <a:gd name="T42" fmla="*/ 62 w 40"/>
                  <a:gd name="T43" fmla="*/ 66 h 39"/>
                  <a:gd name="T44" fmla="*/ 68 w 40"/>
                  <a:gd name="T45" fmla="*/ 61 h 39"/>
                  <a:gd name="T46" fmla="*/ 69 w 40"/>
                  <a:gd name="T47" fmla="*/ 47 h 39"/>
                  <a:gd name="T48" fmla="*/ 75 w 40"/>
                  <a:gd name="T49" fmla="*/ 51 h 39"/>
                  <a:gd name="T50" fmla="*/ 73 w 40"/>
                  <a:gd name="T51" fmla="*/ 63 h 39"/>
                  <a:gd name="T52" fmla="*/ 64 w 40"/>
                  <a:gd name="T53" fmla="*/ 72 h 39"/>
                  <a:gd name="T54" fmla="*/ 54 w 40"/>
                  <a:gd name="T55" fmla="*/ 72 h 39"/>
                  <a:gd name="T56" fmla="*/ 45 w 40"/>
                  <a:gd name="T57" fmla="*/ 61 h 39"/>
                  <a:gd name="T58" fmla="*/ 45 w 40"/>
                  <a:gd name="T59" fmla="*/ 0 h 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0"/>
                  <a:gd name="T91" fmla="*/ 0 h 39"/>
                  <a:gd name="T92" fmla="*/ 40 w 40"/>
                  <a:gd name="T93" fmla="*/ 39 h 3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0" h="39">
                    <a:moveTo>
                      <a:pt x="0" y="32"/>
                    </a:moveTo>
                    <a:cubicBezTo>
                      <a:pt x="4" y="31"/>
                      <a:pt x="8" y="29"/>
                      <a:pt x="12" y="27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32"/>
                      <a:pt x="6" y="33"/>
                      <a:pt x="1" y="35"/>
                    </a:cubicBezTo>
                    <a:lnTo>
                      <a:pt x="0" y="32"/>
                    </a:lnTo>
                    <a:close/>
                    <a:moveTo>
                      <a:pt x="24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31" y="12"/>
                      <a:pt x="34" y="10"/>
                      <a:pt x="37" y="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12"/>
                      <a:pt x="32" y="15"/>
                      <a:pt x="27" y="1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4"/>
                      <a:pt x="28" y="35"/>
                      <a:pt x="30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5" y="35"/>
                      <a:pt x="36" y="34"/>
                      <a:pt x="36" y="32"/>
                    </a:cubicBezTo>
                    <a:cubicBezTo>
                      <a:pt x="36" y="30"/>
                      <a:pt x="37" y="28"/>
                      <a:pt x="37" y="25"/>
                    </a:cubicBezTo>
                    <a:cubicBezTo>
                      <a:pt x="38" y="26"/>
                      <a:pt x="39" y="26"/>
                      <a:pt x="40" y="27"/>
                    </a:cubicBezTo>
                    <a:cubicBezTo>
                      <a:pt x="40" y="29"/>
                      <a:pt x="40" y="31"/>
                      <a:pt x="39" y="33"/>
                    </a:cubicBezTo>
                    <a:cubicBezTo>
                      <a:pt x="39" y="36"/>
                      <a:pt x="37" y="38"/>
                      <a:pt x="34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6" y="38"/>
                      <a:pt x="24" y="36"/>
                      <a:pt x="24" y="3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177"/>
              <p:cNvSpPr/>
              <p:nvPr/>
            </p:nvSpPr>
            <p:spPr bwMode="auto">
              <a:xfrm>
                <a:off x="5719" y="1425"/>
                <a:ext cx="62" cy="73"/>
              </a:xfrm>
              <a:custGeom>
                <a:avLst/>
                <a:gdLst>
                  <a:gd name="T0" fmla="*/ 56 w 62"/>
                  <a:gd name="T1" fmla="*/ 73 h 73"/>
                  <a:gd name="T2" fmla="*/ 56 w 62"/>
                  <a:gd name="T3" fmla="*/ 69 h 73"/>
                  <a:gd name="T4" fmla="*/ 0 w 62"/>
                  <a:gd name="T5" fmla="*/ 69 h 73"/>
                  <a:gd name="T6" fmla="*/ 0 w 62"/>
                  <a:gd name="T7" fmla="*/ 15 h 73"/>
                  <a:gd name="T8" fmla="*/ 7 w 62"/>
                  <a:gd name="T9" fmla="*/ 15 h 73"/>
                  <a:gd name="T10" fmla="*/ 7 w 62"/>
                  <a:gd name="T11" fmla="*/ 62 h 73"/>
                  <a:gd name="T12" fmla="*/ 28 w 62"/>
                  <a:gd name="T13" fmla="*/ 62 h 73"/>
                  <a:gd name="T14" fmla="*/ 28 w 62"/>
                  <a:gd name="T15" fmla="*/ 0 h 73"/>
                  <a:gd name="T16" fmla="*/ 36 w 62"/>
                  <a:gd name="T17" fmla="*/ 0 h 73"/>
                  <a:gd name="T18" fmla="*/ 36 w 62"/>
                  <a:gd name="T19" fmla="*/ 62 h 73"/>
                  <a:gd name="T20" fmla="*/ 56 w 62"/>
                  <a:gd name="T21" fmla="*/ 62 h 73"/>
                  <a:gd name="T22" fmla="*/ 56 w 62"/>
                  <a:gd name="T23" fmla="*/ 15 h 73"/>
                  <a:gd name="T24" fmla="*/ 62 w 62"/>
                  <a:gd name="T25" fmla="*/ 15 h 73"/>
                  <a:gd name="T26" fmla="*/ 62 w 62"/>
                  <a:gd name="T27" fmla="*/ 73 h 73"/>
                  <a:gd name="T28" fmla="*/ 56 w 62"/>
                  <a:gd name="T29" fmla="*/ 73 h 7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73"/>
                  <a:gd name="T47" fmla="*/ 62 w 62"/>
                  <a:gd name="T48" fmla="*/ 73 h 7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73">
                    <a:moveTo>
                      <a:pt x="56" y="73"/>
                    </a:moveTo>
                    <a:lnTo>
                      <a:pt x="56" y="69"/>
                    </a:lnTo>
                    <a:lnTo>
                      <a:pt x="0" y="69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7" y="62"/>
                    </a:lnTo>
                    <a:lnTo>
                      <a:pt x="28" y="6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36" y="62"/>
                    </a:lnTo>
                    <a:lnTo>
                      <a:pt x="56" y="62"/>
                    </a:lnTo>
                    <a:lnTo>
                      <a:pt x="56" y="15"/>
                    </a:lnTo>
                    <a:lnTo>
                      <a:pt x="62" y="15"/>
                    </a:lnTo>
                    <a:lnTo>
                      <a:pt x="62" y="73"/>
                    </a:lnTo>
                    <a:lnTo>
                      <a:pt x="56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178"/>
              <p:cNvSpPr>
                <a:spLocks noEditPoints="1"/>
              </p:cNvSpPr>
              <p:nvPr/>
            </p:nvSpPr>
            <p:spPr bwMode="auto">
              <a:xfrm>
                <a:off x="5792" y="1429"/>
                <a:ext cx="73" cy="69"/>
              </a:xfrm>
              <a:custGeom>
                <a:avLst/>
                <a:gdLst>
                  <a:gd name="T0" fmla="*/ 0 w 39"/>
                  <a:gd name="T1" fmla="*/ 0 h 37"/>
                  <a:gd name="T2" fmla="*/ 73 w 39"/>
                  <a:gd name="T3" fmla="*/ 0 h 37"/>
                  <a:gd name="T4" fmla="*/ 73 w 39"/>
                  <a:gd name="T5" fmla="*/ 6 h 37"/>
                  <a:gd name="T6" fmla="*/ 49 w 39"/>
                  <a:gd name="T7" fmla="*/ 6 h 37"/>
                  <a:gd name="T8" fmla="*/ 49 w 39"/>
                  <a:gd name="T9" fmla="*/ 17 h 37"/>
                  <a:gd name="T10" fmla="*/ 69 w 39"/>
                  <a:gd name="T11" fmla="*/ 17 h 37"/>
                  <a:gd name="T12" fmla="*/ 69 w 39"/>
                  <a:gd name="T13" fmla="*/ 69 h 37"/>
                  <a:gd name="T14" fmla="*/ 64 w 39"/>
                  <a:gd name="T15" fmla="*/ 69 h 37"/>
                  <a:gd name="T16" fmla="*/ 64 w 39"/>
                  <a:gd name="T17" fmla="*/ 65 h 37"/>
                  <a:gd name="T18" fmla="*/ 9 w 39"/>
                  <a:gd name="T19" fmla="*/ 65 h 37"/>
                  <a:gd name="T20" fmla="*/ 9 w 39"/>
                  <a:gd name="T21" fmla="*/ 69 h 37"/>
                  <a:gd name="T22" fmla="*/ 4 w 39"/>
                  <a:gd name="T23" fmla="*/ 69 h 37"/>
                  <a:gd name="T24" fmla="*/ 4 w 39"/>
                  <a:gd name="T25" fmla="*/ 17 h 37"/>
                  <a:gd name="T26" fmla="*/ 24 w 39"/>
                  <a:gd name="T27" fmla="*/ 17 h 37"/>
                  <a:gd name="T28" fmla="*/ 24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4 w 39"/>
                  <a:gd name="T35" fmla="*/ 60 h 37"/>
                  <a:gd name="T36" fmla="*/ 64 w 39"/>
                  <a:gd name="T37" fmla="*/ 47 h 37"/>
                  <a:gd name="T38" fmla="*/ 49 w 39"/>
                  <a:gd name="T39" fmla="*/ 47 h 37"/>
                  <a:gd name="T40" fmla="*/ 43 w 39"/>
                  <a:gd name="T41" fmla="*/ 39 h 37"/>
                  <a:gd name="T42" fmla="*/ 43 w 39"/>
                  <a:gd name="T43" fmla="*/ 22 h 37"/>
                  <a:gd name="T44" fmla="*/ 30 w 39"/>
                  <a:gd name="T45" fmla="*/ 22 h 37"/>
                  <a:gd name="T46" fmla="*/ 15 w 39"/>
                  <a:gd name="T47" fmla="*/ 50 h 37"/>
                  <a:gd name="T48" fmla="*/ 11 w 39"/>
                  <a:gd name="T49" fmla="*/ 45 h 37"/>
                  <a:gd name="T50" fmla="*/ 24 w 39"/>
                  <a:gd name="T51" fmla="*/ 22 h 37"/>
                  <a:gd name="T52" fmla="*/ 9 w 39"/>
                  <a:gd name="T53" fmla="*/ 22 h 37"/>
                  <a:gd name="T54" fmla="*/ 9 w 39"/>
                  <a:gd name="T55" fmla="*/ 60 h 37"/>
                  <a:gd name="T56" fmla="*/ 64 w 39"/>
                  <a:gd name="T57" fmla="*/ 60 h 37"/>
                  <a:gd name="T58" fmla="*/ 30 w 39"/>
                  <a:gd name="T59" fmla="*/ 17 h 37"/>
                  <a:gd name="T60" fmla="*/ 43 w 39"/>
                  <a:gd name="T61" fmla="*/ 17 h 37"/>
                  <a:gd name="T62" fmla="*/ 43 w 39"/>
                  <a:gd name="T63" fmla="*/ 6 h 37"/>
                  <a:gd name="T64" fmla="*/ 30 w 39"/>
                  <a:gd name="T65" fmla="*/ 6 h 37"/>
                  <a:gd name="T66" fmla="*/ 30 w 39"/>
                  <a:gd name="T67" fmla="*/ 17 h 37"/>
                  <a:gd name="T68" fmla="*/ 52 w 39"/>
                  <a:gd name="T69" fmla="*/ 41 h 37"/>
                  <a:gd name="T70" fmla="*/ 64 w 39"/>
                  <a:gd name="T71" fmla="*/ 41 h 37"/>
                  <a:gd name="T72" fmla="*/ 64 w 39"/>
                  <a:gd name="T73" fmla="*/ 22 h 37"/>
                  <a:gd name="T74" fmla="*/ 49 w 39"/>
                  <a:gd name="T75" fmla="*/ 22 h 37"/>
                  <a:gd name="T76" fmla="*/ 49 w 39"/>
                  <a:gd name="T77" fmla="*/ 37 h 37"/>
                  <a:gd name="T78" fmla="*/ 52 w 39"/>
                  <a:gd name="T79" fmla="*/ 41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7"/>
                      <a:pt x="13" y="5"/>
                      <a:pt x="13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4" y="32"/>
                    </a:moveTo>
                    <a:cubicBezTo>
                      <a:pt x="34" y="25"/>
                      <a:pt x="34" y="25"/>
                      <a:pt x="3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4" y="25"/>
                      <a:pt x="23" y="24"/>
                      <a:pt x="23" y="2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8"/>
                      <a:pt x="13" y="23"/>
                      <a:pt x="8" y="27"/>
                    </a:cubicBezTo>
                    <a:cubicBezTo>
                      <a:pt x="8" y="26"/>
                      <a:pt x="7" y="25"/>
                      <a:pt x="6" y="24"/>
                    </a:cubicBezTo>
                    <a:cubicBezTo>
                      <a:pt x="10" y="22"/>
                      <a:pt x="13" y="17"/>
                      <a:pt x="13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32"/>
                      <a:pt x="5" y="32"/>
                      <a:pt x="5" y="32"/>
                    </a:cubicBezTo>
                    <a:lnTo>
                      <a:pt x="34" y="32"/>
                    </a:lnTo>
                    <a:close/>
                    <a:moveTo>
                      <a:pt x="16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5"/>
                      <a:pt x="16" y="7"/>
                      <a:pt x="16" y="9"/>
                    </a:cubicBezTo>
                    <a:close/>
                    <a:moveTo>
                      <a:pt x="28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2"/>
                      <a:pt x="2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59" name="Freeform 179"/>
              <p:cNvSpPr/>
              <p:nvPr/>
            </p:nvSpPr>
            <p:spPr bwMode="auto">
              <a:xfrm>
                <a:off x="5469" y="1100"/>
                <a:ext cx="94" cy="111"/>
              </a:xfrm>
              <a:custGeom>
                <a:avLst/>
                <a:gdLst>
                  <a:gd name="T0" fmla="*/ 0 w 50"/>
                  <a:gd name="T1" fmla="*/ 19 h 59"/>
                  <a:gd name="T2" fmla="*/ 43 w 50"/>
                  <a:gd name="T3" fmla="*/ 19 h 59"/>
                  <a:gd name="T4" fmla="*/ 43 w 50"/>
                  <a:gd name="T5" fmla="*/ 0 h 59"/>
                  <a:gd name="T6" fmla="*/ 53 w 50"/>
                  <a:gd name="T7" fmla="*/ 0 h 59"/>
                  <a:gd name="T8" fmla="*/ 53 w 50"/>
                  <a:gd name="T9" fmla="*/ 19 h 59"/>
                  <a:gd name="T10" fmla="*/ 94 w 50"/>
                  <a:gd name="T11" fmla="*/ 19 h 59"/>
                  <a:gd name="T12" fmla="*/ 94 w 50"/>
                  <a:gd name="T13" fmla="*/ 96 h 59"/>
                  <a:gd name="T14" fmla="*/ 81 w 50"/>
                  <a:gd name="T15" fmla="*/ 111 h 59"/>
                  <a:gd name="T16" fmla="*/ 62 w 50"/>
                  <a:gd name="T17" fmla="*/ 109 h 59"/>
                  <a:gd name="T18" fmla="*/ 60 w 50"/>
                  <a:gd name="T19" fmla="*/ 100 h 59"/>
                  <a:gd name="T20" fmla="*/ 79 w 50"/>
                  <a:gd name="T21" fmla="*/ 102 h 59"/>
                  <a:gd name="T22" fmla="*/ 85 w 50"/>
                  <a:gd name="T23" fmla="*/ 94 h 59"/>
                  <a:gd name="T24" fmla="*/ 85 w 50"/>
                  <a:gd name="T25" fmla="*/ 28 h 59"/>
                  <a:gd name="T26" fmla="*/ 53 w 50"/>
                  <a:gd name="T27" fmla="*/ 28 h 59"/>
                  <a:gd name="T28" fmla="*/ 49 w 50"/>
                  <a:gd name="T29" fmla="*/ 47 h 59"/>
                  <a:gd name="T30" fmla="*/ 83 w 50"/>
                  <a:gd name="T31" fmla="*/ 75 h 59"/>
                  <a:gd name="T32" fmla="*/ 75 w 50"/>
                  <a:gd name="T33" fmla="*/ 83 h 59"/>
                  <a:gd name="T34" fmla="*/ 47 w 50"/>
                  <a:gd name="T35" fmla="*/ 55 h 59"/>
                  <a:gd name="T36" fmla="*/ 17 w 50"/>
                  <a:gd name="T37" fmla="*/ 85 h 59"/>
                  <a:gd name="T38" fmla="*/ 11 w 50"/>
                  <a:gd name="T39" fmla="*/ 77 h 59"/>
                  <a:gd name="T40" fmla="*/ 36 w 50"/>
                  <a:gd name="T41" fmla="*/ 55 h 59"/>
                  <a:gd name="T42" fmla="*/ 43 w 50"/>
                  <a:gd name="T43" fmla="*/ 28 h 59"/>
                  <a:gd name="T44" fmla="*/ 9 w 50"/>
                  <a:gd name="T45" fmla="*/ 28 h 59"/>
                  <a:gd name="T46" fmla="*/ 9 w 50"/>
                  <a:gd name="T47" fmla="*/ 111 h 59"/>
                  <a:gd name="T48" fmla="*/ 0 w 50"/>
                  <a:gd name="T49" fmla="*/ 111 h 59"/>
                  <a:gd name="T50" fmla="*/ 0 w 50"/>
                  <a:gd name="T51" fmla="*/ 19 h 5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0"/>
                  <a:gd name="T79" fmla="*/ 0 h 59"/>
                  <a:gd name="T80" fmla="*/ 50 w 50"/>
                  <a:gd name="T81" fmla="*/ 59 h 5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0" h="59">
                    <a:moveTo>
                      <a:pt x="0" y="10"/>
                    </a:move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6"/>
                      <a:pt x="48" y="59"/>
                      <a:pt x="43" y="59"/>
                    </a:cubicBezTo>
                    <a:cubicBezTo>
                      <a:pt x="40" y="59"/>
                      <a:pt x="37" y="59"/>
                      <a:pt x="33" y="58"/>
                    </a:cubicBezTo>
                    <a:cubicBezTo>
                      <a:pt x="33" y="57"/>
                      <a:pt x="32" y="55"/>
                      <a:pt x="32" y="53"/>
                    </a:cubicBezTo>
                    <a:cubicBezTo>
                      <a:pt x="36" y="53"/>
                      <a:pt x="39" y="54"/>
                      <a:pt x="42" y="54"/>
                    </a:cubicBezTo>
                    <a:cubicBezTo>
                      <a:pt x="44" y="54"/>
                      <a:pt x="45" y="52"/>
                      <a:pt x="45" y="5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9"/>
                      <a:pt x="27" y="22"/>
                      <a:pt x="26" y="25"/>
                    </a:cubicBezTo>
                    <a:cubicBezTo>
                      <a:pt x="34" y="31"/>
                      <a:pt x="39" y="36"/>
                      <a:pt x="44" y="40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6" y="40"/>
                      <a:pt x="31" y="35"/>
                      <a:pt x="25" y="29"/>
                    </a:cubicBezTo>
                    <a:cubicBezTo>
                      <a:pt x="22" y="35"/>
                      <a:pt x="17" y="41"/>
                      <a:pt x="9" y="45"/>
                    </a:cubicBezTo>
                    <a:cubicBezTo>
                      <a:pt x="7" y="43"/>
                      <a:pt x="6" y="41"/>
                      <a:pt x="6" y="41"/>
                    </a:cubicBezTo>
                    <a:cubicBezTo>
                      <a:pt x="12" y="37"/>
                      <a:pt x="17" y="33"/>
                      <a:pt x="19" y="29"/>
                    </a:cubicBezTo>
                    <a:cubicBezTo>
                      <a:pt x="21" y="26"/>
                      <a:pt x="22" y="21"/>
                      <a:pt x="2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0" y="59"/>
                      <a:pt x="0" y="59"/>
                      <a:pt x="0" y="59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0" name="Freeform 180"/>
              <p:cNvSpPr>
                <a:spLocks noEditPoints="1"/>
              </p:cNvSpPr>
              <p:nvPr/>
            </p:nvSpPr>
            <p:spPr bwMode="auto">
              <a:xfrm>
                <a:off x="5578" y="1098"/>
                <a:ext cx="115" cy="113"/>
              </a:xfrm>
              <a:custGeom>
                <a:avLst/>
                <a:gdLst>
                  <a:gd name="T0" fmla="*/ 34 w 61"/>
                  <a:gd name="T1" fmla="*/ 9 h 60"/>
                  <a:gd name="T2" fmla="*/ 43 w 61"/>
                  <a:gd name="T3" fmla="*/ 0 h 60"/>
                  <a:gd name="T4" fmla="*/ 72 w 61"/>
                  <a:gd name="T5" fmla="*/ 9 h 60"/>
                  <a:gd name="T6" fmla="*/ 79 w 61"/>
                  <a:gd name="T7" fmla="*/ 0 h 60"/>
                  <a:gd name="T8" fmla="*/ 115 w 61"/>
                  <a:gd name="T9" fmla="*/ 9 h 60"/>
                  <a:gd name="T10" fmla="*/ 79 w 61"/>
                  <a:gd name="T11" fmla="*/ 17 h 60"/>
                  <a:gd name="T12" fmla="*/ 72 w 61"/>
                  <a:gd name="T13" fmla="*/ 24 h 60"/>
                  <a:gd name="T14" fmla="*/ 43 w 61"/>
                  <a:gd name="T15" fmla="*/ 17 h 60"/>
                  <a:gd name="T16" fmla="*/ 34 w 61"/>
                  <a:gd name="T17" fmla="*/ 24 h 60"/>
                  <a:gd name="T18" fmla="*/ 0 w 61"/>
                  <a:gd name="T19" fmla="*/ 17 h 60"/>
                  <a:gd name="T20" fmla="*/ 98 w 61"/>
                  <a:gd name="T21" fmla="*/ 62 h 60"/>
                  <a:gd name="T22" fmla="*/ 85 w 61"/>
                  <a:gd name="T23" fmla="*/ 77 h 60"/>
                  <a:gd name="T24" fmla="*/ 107 w 61"/>
                  <a:gd name="T25" fmla="*/ 109 h 60"/>
                  <a:gd name="T26" fmla="*/ 70 w 61"/>
                  <a:gd name="T27" fmla="*/ 83 h 60"/>
                  <a:gd name="T28" fmla="*/ 51 w 61"/>
                  <a:gd name="T29" fmla="*/ 113 h 60"/>
                  <a:gd name="T30" fmla="*/ 34 w 61"/>
                  <a:gd name="T31" fmla="*/ 105 h 60"/>
                  <a:gd name="T32" fmla="*/ 62 w 61"/>
                  <a:gd name="T33" fmla="*/ 92 h 60"/>
                  <a:gd name="T34" fmla="*/ 4 w 61"/>
                  <a:gd name="T35" fmla="*/ 113 h 60"/>
                  <a:gd name="T36" fmla="*/ 60 w 61"/>
                  <a:gd name="T37" fmla="*/ 81 h 60"/>
                  <a:gd name="T38" fmla="*/ 6 w 61"/>
                  <a:gd name="T39" fmla="*/ 96 h 60"/>
                  <a:gd name="T40" fmla="*/ 53 w 61"/>
                  <a:gd name="T41" fmla="*/ 70 h 60"/>
                  <a:gd name="T42" fmla="*/ 6 w 61"/>
                  <a:gd name="T43" fmla="*/ 81 h 60"/>
                  <a:gd name="T44" fmla="*/ 49 w 61"/>
                  <a:gd name="T45" fmla="*/ 60 h 60"/>
                  <a:gd name="T46" fmla="*/ 4 w 61"/>
                  <a:gd name="T47" fmla="*/ 53 h 60"/>
                  <a:gd name="T48" fmla="*/ 109 w 61"/>
                  <a:gd name="T49" fmla="*/ 60 h 60"/>
                  <a:gd name="T50" fmla="*/ 57 w 61"/>
                  <a:gd name="T51" fmla="*/ 64 h 60"/>
                  <a:gd name="T52" fmla="*/ 98 w 61"/>
                  <a:gd name="T53" fmla="*/ 62 h 60"/>
                  <a:gd name="T54" fmla="*/ 109 w 61"/>
                  <a:gd name="T55" fmla="*/ 26 h 60"/>
                  <a:gd name="T56" fmla="*/ 102 w 61"/>
                  <a:gd name="T57" fmla="*/ 43 h 60"/>
                  <a:gd name="T58" fmla="*/ 13 w 61"/>
                  <a:gd name="T59" fmla="*/ 34 h 60"/>
                  <a:gd name="T60" fmla="*/ 4 w 61"/>
                  <a:gd name="T61" fmla="*/ 43 h 60"/>
                  <a:gd name="T62" fmla="*/ 21 w 61"/>
                  <a:gd name="T63" fmla="*/ 40 h 60"/>
                  <a:gd name="T64" fmla="*/ 92 w 61"/>
                  <a:gd name="T65" fmla="*/ 47 h 60"/>
                  <a:gd name="T66" fmla="*/ 21 w 61"/>
                  <a:gd name="T67" fmla="*/ 40 h 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1"/>
                  <a:gd name="T103" fmla="*/ 0 h 60"/>
                  <a:gd name="T104" fmla="*/ 61 w 61"/>
                  <a:gd name="T105" fmla="*/ 60 h 6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1" h="60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5"/>
                    </a:lnTo>
                    <a:close/>
                    <a:moveTo>
                      <a:pt x="52" y="33"/>
                    </a:moveTo>
                    <a:cubicBezTo>
                      <a:pt x="54" y="37"/>
                      <a:pt x="54" y="37"/>
                      <a:pt x="54" y="37"/>
                    </a:cubicBezTo>
                    <a:cubicBezTo>
                      <a:pt x="51" y="39"/>
                      <a:pt x="48" y="40"/>
                      <a:pt x="45" y="41"/>
                    </a:cubicBezTo>
                    <a:cubicBezTo>
                      <a:pt x="48" y="47"/>
                      <a:pt x="53" y="52"/>
                      <a:pt x="61" y="54"/>
                    </a:cubicBezTo>
                    <a:cubicBezTo>
                      <a:pt x="59" y="56"/>
                      <a:pt x="58" y="57"/>
                      <a:pt x="57" y="58"/>
                    </a:cubicBezTo>
                    <a:cubicBezTo>
                      <a:pt x="50" y="55"/>
                      <a:pt x="45" y="50"/>
                      <a:pt x="41" y="42"/>
                    </a:cubicBezTo>
                    <a:cubicBezTo>
                      <a:pt x="40" y="43"/>
                      <a:pt x="38" y="43"/>
                      <a:pt x="37" y="44"/>
                    </a:cubicBezTo>
                    <a:cubicBezTo>
                      <a:pt x="37" y="46"/>
                      <a:pt x="37" y="48"/>
                      <a:pt x="37" y="49"/>
                    </a:cubicBezTo>
                    <a:cubicBezTo>
                      <a:pt x="37" y="57"/>
                      <a:pt x="34" y="60"/>
                      <a:pt x="27" y="60"/>
                    </a:cubicBezTo>
                    <a:cubicBezTo>
                      <a:pt x="25" y="60"/>
                      <a:pt x="22" y="60"/>
                      <a:pt x="19" y="60"/>
                    </a:cubicBezTo>
                    <a:cubicBezTo>
                      <a:pt x="19" y="59"/>
                      <a:pt x="19" y="58"/>
                      <a:pt x="18" y="56"/>
                    </a:cubicBezTo>
                    <a:cubicBezTo>
                      <a:pt x="21" y="56"/>
                      <a:pt x="24" y="56"/>
                      <a:pt x="26" y="56"/>
                    </a:cubicBezTo>
                    <a:cubicBezTo>
                      <a:pt x="31" y="56"/>
                      <a:pt x="33" y="54"/>
                      <a:pt x="33" y="49"/>
                    </a:cubicBezTo>
                    <a:cubicBezTo>
                      <a:pt x="33" y="49"/>
                      <a:pt x="33" y="48"/>
                      <a:pt x="33" y="47"/>
                    </a:cubicBezTo>
                    <a:cubicBezTo>
                      <a:pt x="25" y="51"/>
                      <a:pt x="15" y="56"/>
                      <a:pt x="2" y="60"/>
                    </a:cubicBezTo>
                    <a:cubicBezTo>
                      <a:pt x="1" y="59"/>
                      <a:pt x="1" y="57"/>
                      <a:pt x="0" y="56"/>
                    </a:cubicBezTo>
                    <a:cubicBezTo>
                      <a:pt x="13" y="53"/>
                      <a:pt x="23" y="49"/>
                      <a:pt x="32" y="43"/>
                    </a:cubicBezTo>
                    <a:cubicBezTo>
                      <a:pt x="32" y="42"/>
                      <a:pt x="31" y="41"/>
                      <a:pt x="30" y="40"/>
                    </a:cubicBezTo>
                    <a:cubicBezTo>
                      <a:pt x="22" y="44"/>
                      <a:pt x="13" y="48"/>
                      <a:pt x="3" y="51"/>
                    </a:cubicBezTo>
                    <a:cubicBezTo>
                      <a:pt x="3" y="50"/>
                      <a:pt x="2" y="49"/>
                      <a:pt x="1" y="48"/>
                    </a:cubicBezTo>
                    <a:cubicBezTo>
                      <a:pt x="11" y="45"/>
                      <a:pt x="20" y="42"/>
                      <a:pt x="28" y="37"/>
                    </a:cubicBezTo>
                    <a:cubicBezTo>
                      <a:pt x="27" y="37"/>
                      <a:pt x="27" y="36"/>
                      <a:pt x="26" y="35"/>
                    </a:cubicBezTo>
                    <a:cubicBezTo>
                      <a:pt x="20" y="38"/>
                      <a:pt x="13" y="40"/>
                      <a:pt x="3" y="43"/>
                    </a:cubicBezTo>
                    <a:cubicBezTo>
                      <a:pt x="2" y="42"/>
                      <a:pt x="2" y="41"/>
                      <a:pt x="1" y="39"/>
                    </a:cubicBezTo>
                    <a:cubicBezTo>
                      <a:pt x="9" y="38"/>
                      <a:pt x="18" y="35"/>
                      <a:pt x="26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2" y="32"/>
                      <a:pt x="31" y="33"/>
                      <a:pt x="30" y="34"/>
                    </a:cubicBezTo>
                    <a:cubicBezTo>
                      <a:pt x="32" y="35"/>
                      <a:pt x="34" y="38"/>
                      <a:pt x="35" y="41"/>
                    </a:cubicBezTo>
                    <a:cubicBezTo>
                      <a:pt x="41" y="38"/>
                      <a:pt x="47" y="36"/>
                      <a:pt x="52" y="33"/>
                    </a:cubicBezTo>
                    <a:close/>
                    <a:moveTo>
                      <a:pt x="2" y="14"/>
                    </a:moveTo>
                    <a:cubicBezTo>
                      <a:pt x="58" y="14"/>
                      <a:pt x="58" y="14"/>
                      <a:pt x="58" y="1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2" y="14"/>
                    </a:lnTo>
                    <a:close/>
                    <a:moveTo>
                      <a:pt x="11" y="21"/>
                    </a:moveTo>
                    <a:cubicBezTo>
                      <a:pt x="49" y="21"/>
                      <a:pt x="49" y="21"/>
                      <a:pt x="49" y="21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11" y="25"/>
                      <a:pt x="11" y="25"/>
                      <a:pt x="11" y="25"/>
                    </a:cubicBezTo>
                    <a:lnTo>
                      <a:pt x="11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1" name="Freeform 181"/>
              <p:cNvSpPr>
                <a:spLocks noEditPoints="1"/>
              </p:cNvSpPr>
              <p:nvPr/>
            </p:nvSpPr>
            <p:spPr bwMode="auto">
              <a:xfrm>
                <a:off x="5695" y="1098"/>
                <a:ext cx="114" cy="113"/>
              </a:xfrm>
              <a:custGeom>
                <a:avLst/>
                <a:gdLst>
                  <a:gd name="T0" fmla="*/ 16 w 114"/>
                  <a:gd name="T1" fmla="*/ 56 h 113"/>
                  <a:gd name="T2" fmla="*/ 52 w 114"/>
                  <a:gd name="T3" fmla="*/ 56 h 113"/>
                  <a:gd name="T4" fmla="*/ 52 w 114"/>
                  <a:gd name="T5" fmla="*/ 32 h 113"/>
                  <a:gd name="T6" fmla="*/ 0 w 114"/>
                  <a:gd name="T7" fmla="*/ 32 h 113"/>
                  <a:gd name="T8" fmla="*/ 0 w 114"/>
                  <a:gd name="T9" fmla="*/ 22 h 113"/>
                  <a:gd name="T10" fmla="*/ 52 w 114"/>
                  <a:gd name="T11" fmla="*/ 22 h 113"/>
                  <a:gd name="T12" fmla="*/ 52 w 114"/>
                  <a:gd name="T13" fmla="*/ 0 h 113"/>
                  <a:gd name="T14" fmla="*/ 61 w 114"/>
                  <a:gd name="T15" fmla="*/ 0 h 113"/>
                  <a:gd name="T16" fmla="*/ 61 w 114"/>
                  <a:gd name="T17" fmla="*/ 22 h 113"/>
                  <a:gd name="T18" fmla="*/ 114 w 114"/>
                  <a:gd name="T19" fmla="*/ 22 h 113"/>
                  <a:gd name="T20" fmla="*/ 114 w 114"/>
                  <a:gd name="T21" fmla="*/ 32 h 113"/>
                  <a:gd name="T22" fmla="*/ 61 w 114"/>
                  <a:gd name="T23" fmla="*/ 32 h 113"/>
                  <a:gd name="T24" fmla="*/ 61 w 114"/>
                  <a:gd name="T25" fmla="*/ 56 h 113"/>
                  <a:gd name="T26" fmla="*/ 99 w 114"/>
                  <a:gd name="T27" fmla="*/ 56 h 113"/>
                  <a:gd name="T28" fmla="*/ 99 w 114"/>
                  <a:gd name="T29" fmla="*/ 113 h 113"/>
                  <a:gd name="T30" fmla="*/ 90 w 114"/>
                  <a:gd name="T31" fmla="*/ 113 h 113"/>
                  <a:gd name="T32" fmla="*/ 90 w 114"/>
                  <a:gd name="T33" fmla="*/ 105 h 113"/>
                  <a:gd name="T34" fmla="*/ 24 w 114"/>
                  <a:gd name="T35" fmla="*/ 105 h 113"/>
                  <a:gd name="T36" fmla="*/ 24 w 114"/>
                  <a:gd name="T37" fmla="*/ 113 h 113"/>
                  <a:gd name="T38" fmla="*/ 16 w 114"/>
                  <a:gd name="T39" fmla="*/ 113 h 113"/>
                  <a:gd name="T40" fmla="*/ 16 w 114"/>
                  <a:gd name="T41" fmla="*/ 56 h 113"/>
                  <a:gd name="T42" fmla="*/ 90 w 114"/>
                  <a:gd name="T43" fmla="*/ 64 h 113"/>
                  <a:gd name="T44" fmla="*/ 24 w 114"/>
                  <a:gd name="T45" fmla="*/ 64 h 113"/>
                  <a:gd name="T46" fmla="*/ 24 w 114"/>
                  <a:gd name="T47" fmla="*/ 96 h 113"/>
                  <a:gd name="T48" fmla="*/ 90 w 114"/>
                  <a:gd name="T49" fmla="*/ 96 h 113"/>
                  <a:gd name="T50" fmla="*/ 90 w 114"/>
                  <a:gd name="T51" fmla="*/ 64 h 11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4"/>
                  <a:gd name="T79" fmla="*/ 0 h 113"/>
                  <a:gd name="T80" fmla="*/ 114 w 114"/>
                  <a:gd name="T81" fmla="*/ 113 h 11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4" h="113">
                    <a:moveTo>
                      <a:pt x="16" y="56"/>
                    </a:moveTo>
                    <a:lnTo>
                      <a:pt x="52" y="56"/>
                    </a:lnTo>
                    <a:lnTo>
                      <a:pt x="52" y="32"/>
                    </a:lnTo>
                    <a:lnTo>
                      <a:pt x="0" y="32"/>
                    </a:lnTo>
                    <a:lnTo>
                      <a:pt x="0" y="22"/>
                    </a:lnTo>
                    <a:lnTo>
                      <a:pt x="52" y="22"/>
                    </a:lnTo>
                    <a:lnTo>
                      <a:pt x="52" y="0"/>
                    </a:lnTo>
                    <a:lnTo>
                      <a:pt x="61" y="0"/>
                    </a:lnTo>
                    <a:lnTo>
                      <a:pt x="61" y="22"/>
                    </a:lnTo>
                    <a:lnTo>
                      <a:pt x="114" y="22"/>
                    </a:lnTo>
                    <a:lnTo>
                      <a:pt x="114" y="32"/>
                    </a:lnTo>
                    <a:lnTo>
                      <a:pt x="61" y="32"/>
                    </a:lnTo>
                    <a:lnTo>
                      <a:pt x="61" y="56"/>
                    </a:lnTo>
                    <a:lnTo>
                      <a:pt x="99" y="56"/>
                    </a:lnTo>
                    <a:lnTo>
                      <a:pt x="99" y="113"/>
                    </a:lnTo>
                    <a:lnTo>
                      <a:pt x="90" y="113"/>
                    </a:lnTo>
                    <a:lnTo>
                      <a:pt x="90" y="105"/>
                    </a:lnTo>
                    <a:lnTo>
                      <a:pt x="24" y="105"/>
                    </a:lnTo>
                    <a:lnTo>
                      <a:pt x="24" y="113"/>
                    </a:lnTo>
                    <a:lnTo>
                      <a:pt x="16" y="113"/>
                    </a:lnTo>
                    <a:lnTo>
                      <a:pt x="16" y="56"/>
                    </a:lnTo>
                    <a:close/>
                    <a:moveTo>
                      <a:pt x="90" y="64"/>
                    </a:moveTo>
                    <a:lnTo>
                      <a:pt x="24" y="64"/>
                    </a:lnTo>
                    <a:lnTo>
                      <a:pt x="24" y="96"/>
                    </a:lnTo>
                    <a:lnTo>
                      <a:pt x="90" y="96"/>
                    </a:lnTo>
                    <a:lnTo>
                      <a:pt x="90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2" name="Freeform 182"/>
              <p:cNvSpPr>
                <a:spLocks noEditPoints="1"/>
              </p:cNvSpPr>
              <p:nvPr/>
            </p:nvSpPr>
            <p:spPr bwMode="auto">
              <a:xfrm>
                <a:off x="3539" y="1024"/>
                <a:ext cx="115" cy="115"/>
              </a:xfrm>
              <a:custGeom>
                <a:avLst/>
                <a:gdLst>
                  <a:gd name="T0" fmla="*/ 19 w 61"/>
                  <a:gd name="T1" fmla="*/ 41 h 61"/>
                  <a:gd name="T2" fmla="*/ 15 w 61"/>
                  <a:gd name="T3" fmla="*/ 23 h 61"/>
                  <a:gd name="T4" fmla="*/ 19 w 61"/>
                  <a:gd name="T5" fmla="*/ 41 h 61"/>
                  <a:gd name="T6" fmla="*/ 45 w 61"/>
                  <a:gd name="T7" fmla="*/ 23 h 61"/>
                  <a:gd name="T8" fmla="*/ 43 w 61"/>
                  <a:gd name="T9" fmla="*/ 41 h 61"/>
                  <a:gd name="T10" fmla="*/ 60 w 61"/>
                  <a:gd name="T11" fmla="*/ 49 h 61"/>
                  <a:gd name="T12" fmla="*/ 0 w 61"/>
                  <a:gd name="T13" fmla="*/ 41 h 61"/>
                  <a:gd name="T14" fmla="*/ 21 w 61"/>
                  <a:gd name="T15" fmla="*/ 79 h 61"/>
                  <a:gd name="T16" fmla="*/ 0 w 61"/>
                  <a:gd name="T17" fmla="*/ 98 h 61"/>
                  <a:gd name="T18" fmla="*/ 4 w 61"/>
                  <a:gd name="T19" fmla="*/ 62 h 61"/>
                  <a:gd name="T20" fmla="*/ 26 w 61"/>
                  <a:gd name="T21" fmla="*/ 51 h 61"/>
                  <a:gd name="T22" fmla="*/ 36 w 61"/>
                  <a:gd name="T23" fmla="*/ 62 h 61"/>
                  <a:gd name="T24" fmla="*/ 58 w 61"/>
                  <a:gd name="T25" fmla="*/ 70 h 61"/>
                  <a:gd name="T26" fmla="*/ 36 w 61"/>
                  <a:gd name="T27" fmla="*/ 100 h 61"/>
                  <a:gd name="T28" fmla="*/ 13 w 61"/>
                  <a:gd name="T29" fmla="*/ 113 h 61"/>
                  <a:gd name="T30" fmla="*/ 21 w 61"/>
                  <a:gd name="T31" fmla="*/ 104 h 61"/>
                  <a:gd name="T32" fmla="*/ 26 w 61"/>
                  <a:gd name="T33" fmla="*/ 70 h 61"/>
                  <a:gd name="T34" fmla="*/ 4 w 61"/>
                  <a:gd name="T35" fmla="*/ 62 h 61"/>
                  <a:gd name="T36" fmla="*/ 28 w 61"/>
                  <a:gd name="T37" fmla="*/ 15 h 61"/>
                  <a:gd name="T38" fmla="*/ 30 w 61"/>
                  <a:gd name="T39" fmla="*/ 0 h 61"/>
                  <a:gd name="T40" fmla="*/ 34 w 61"/>
                  <a:gd name="T41" fmla="*/ 15 h 61"/>
                  <a:gd name="T42" fmla="*/ 58 w 61"/>
                  <a:gd name="T43" fmla="*/ 21 h 61"/>
                  <a:gd name="T44" fmla="*/ 4 w 61"/>
                  <a:gd name="T45" fmla="*/ 15 h 61"/>
                  <a:gd name="T46" fmla="*/ 57 w 61"/>
                  <a:gd name="T47" fmla="*/ 92 h 61"/>
                  <a:gd name="T48" fmla="*/ 40 w 61"/>
                  <a:gd name="T49" fmla="*/ 81 h 61"/>
                  <a:gd name="T50" fmla="*/ 66 w 61"/>
                  <a:gd name="T51" fmla="*/ 11 h 61"/>
                  <a:gd name="T52" fmla="*/ 113 w 61"/>
                  <a:gd name="T53" fmla="*/ 15 h 61"/>
                  <a:gd name="T54" fmla="*/ 74 w 61"/>
                  <a:gd name="T55" fmla="*/ 45 h 61"/>
                  <a:gd name="T56" fmla="*/ 115 w 61"/>
                  <a:gd name="T57" fmla="*/ 53 h 61"/>
                  <a:gd name="T58" fmla="*/ 98 w 61"/>
                  <a:gd name="T59" fmla="*/ 115 h 61"/>
                  <a:gd name="T60" fmla="*/ 90 w 61"/>
                  <a:gd name="T61" fmla="*/ 53 h 61"/>
                  <a:gd name="T62" fmla="*/ 74 w 61"/>
                  <a:gd name="T63" fmla="*/ 58 h 61"/>
                  <a:gd name="T64" fmla="*/ 51 w 61"/>
                  <a:gd name="T65" fmla="*/ 107 h 61"/>
                  <a:gd name="T66" fmla="*/ 66 w 61"/>
                  <a:gd name="T67" fmla="*/ 11 h 6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1"/>
                  <a:gd name="T103" fmla="*/ 0 h 61"/>
                  <a:gd name="T104" fmla="*/ 61 w 61"/>
                  <a:gd name="T105" fmla="*/ 61 h 6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1" h="61">
                    <a:moveTo>
                      <a:pt x="0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8" y="19"/>
                      <a:pt x="7" y="17"/>
                      <a:pt x="5" y="1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14"/>
                      <a:pt x="11" y="16"/>
                      <a:pt x="14" y="19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0" y="19"/>
                      <a:pt x="23" y="15"/>
                      <a:pt x="24" y="12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7" y="17"/>
                      <a:pt x="25" y="20"/>
                      <a:pt x="2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22"/>
                    </a:lnTo>
                    <a:close/>
                    <a:moveTo>
                      <a:pt x="7" y="40"/>
                    </a:moveTo>
                    <a:cubicBezTo>
                      <a:pt x="11" y="42"/>
                      <a:pt x="11" y="42"/>
                      <a:pt x="11" y="42"/>
                    </a:cubicBezTo>
                    <a:cubicBezTo>
                      <a:pt x="9" y="47"/>
                      <a:pt x="6" y="51"/>
                      <a:pt x="4" y="54"/>
                    </a:cubicBezTo>
                    <a:cubicBezTo>
                      <a:pt x="3" y="54"/>
                      <a:pt x="2" y="53"/>
                      <a:pt x="0" y="52"/>
                    </a:cubicBezTo>
                    <a:cubicBezTo>
                      <a:pt x="2" y="49"/>
                      <a:pt x="4" y="45"/>
                      <a:pt x="7" y="40"/>
                    </a:cubicBezTo>
                    <a:close/>
                    <a:moveTo>
                      <a:pt x="2" y="33"/>
                    </a:move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8"/>
                      <a:pt x="17" y="60"/>
                      <a:pt x="13" y="60"/>
                    </a:cubicBezTo>
                    <a:cubicBezTo>
                      <a:pt x="11" y="60"/>
                      <a:pt x="9" y="60"/>
                      <a:pt x="7" y="60"/>
                    </a:cubicBezTo>
                    <a:cubicBezTo>
                      <a:pt x="6" y="58"/>
                      <a:pt x="6" y="57"/>
                      <a:pt x="6" y="55"/>
                    </a:cubicBezTo>
                    <a:cubicBezTo>
                      <a:pt x="8" y="55"/>
                      <a:pt x="10" y="55"/>
                      <a:pt x="11" y="55"/>
                    </a:cubicBezTo>
                    <a:cubicBezTo>
                      <a:pt x="13" y="55"/>
                      <a:pt x="14" y="54"/>
                      <a:pt x="14" y="52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" y="37"/>
                      <a:pt x="2" y="37"/>
                      <a:pt x="2" y="37"/>
                    </a:cubicBezTo>
                    <a:lnTo>
                      <a:pt x="2" y="33"/>
                    </a:lnTo>
                    <a:close/>
                    <a:moveTo>
                      <a:pt x="2" y="8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6"/>
                      <a:pt x="13" y="4"/>
                      <a:pt x="12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2"/>
                      <a:pt x="19" y="4"/>
                      <a:pt x="20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" y="11"/>
                      <a:pt x="2" y="11"/>
                      <a:pt x="2" y="11"/>
                    </a:cubicBezTo>
                    <a:lnTo>
                      <a:pt x="2" y="8"/>
                    </a:lnTo>
                    <a:close/>
                    <a:moveTo>
                      <a:pt x="24" y="40"/>
                    </a:moveTo>
                    <a:cubicBezTo>
                      <a:pt x="27" y="43"/>
                      <a:pt x="29" y="46"/>
                      <a:pt x="30" y="49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4" y="48"/>
                      <a:pt x="23" y="45"/>
                      <a:pt x="21" y="43"/>
                    </a:cubicBezTo>
                    <a:lnTo>
                      <a:pt x="24" y="40"/>
                    </a:lnTo>
                    <a:close/>
                    <a:moveTo>
                      <a:pt x="35" y="6"/>
                    </a:moveTo>
                    <a:cubicBezTo>
                      <a:pt x="43" y="6"/>
                      <a:pt x="51" y="5"/>
                      <a:pt x="58" y="3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51" y="9"/>
                      <a:pt x="45" y="10"/>
                      <a:pt x="39" y="1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4"/>
                      <a:pt x="36" y="54"/>
                      <a:pt x="30" y="61"/>
                    </a:cubicBezTo>
                    <a:cubicBezTo>
                      <a:pt x="29" y="60"/>
                      <a:pt x="28" y="58"/>
                      <a:pt x="27" y="57"/>
                    </a:cubicBezTo>
                    <a:cubicBezTo>
                      <a:pt x="32" y="51"/>
                      <a:pt x="35" y="43"/>
                      <a:pt x="35" y="31"/>
                    </a:cubicBezTo>
                    <a:lnTo>
                      <a:pt x="35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3" name="Freeform 183"/>
              <p:cNvSpPr>
                <a:spLocks noEditPoints="1"/>
              </p:cNvSpPr>
              <p:nvPr/>
            </p:nvSpPr>
            <p:spPr bwMode="auto">
              <a:xfrm>
                <a:off x="3657" y="1030"/>
                <a:ext cx="113" cy="107"/>
              </a:xfrm>
              <a:custGeom>
                <a:avLst/>
                <a:gdLst>
                  <a:gd name="T0" fmla="*/ 11 w 60"/>
                  <a:gd name="T1" fmla="*/ 83 h 57"/>
                  <a:gd name="T2" fmla="*/ 0 w 60"/>
                  <a:gd name="T3" fmla="*/ 69 h 57"/>
                  <a:gd name="T4" fmla="*/ 11 w 60"/>
                  <a:gd name="T5" fmla="*/ 62 h 57"/>
                  <a:gd name="T6" fmla="*/ 17 w 60"/>
                  <a:gd name="T7" fmla="*/ 53 h 57"/>
                  <a:gd name="T8" fmla="*/ 26 w 60"/>
                  <a:gd name="T9" fmla="*/ 62 h 57"/>
                  <a:gd name="T10" fmla="*/ 17 w 60"/>
                  <a:gd name="T11" fmla="*/ 69 h 57"/>
                  <a:gd name="T12" fmla="*/ 28 w 60"/>
                  <a:gd name="T13" fmla="*/ 79 h 57"/>
                  <a:gd name="T14" fmla="*/ 0 w 60"/>
                  <a:gd name="T15" fmla="*/ 92 h 57"/>
                  <a:gd name="T16" fmla="*/ 6 w 60"/>
                  <a:gd name="T17" fmla="*/ 21 h 57"/>
                  <a:gd name="T18" fmla="*/ 30 w 60"/>
                  <a:gd name="T19" fmla="*/ 8 h 57"/>
                  <a:gd name="T20" fmla="*/ 4 w 60"/>
                  <a:gd name="T21" fmla="*/ 0 h 57"/>
                  <a:gd name="T22" fmla="*/ 38 w 60"/>
                  <a:gd name="T23" fmla="*/ 32 h 57"/>
                  <a:gd name="T24" fmla="*/ 30 w 60"/>
                  <a:gd name="T25" fmla="*/ 28 h 57"/>
                  <a:gd name="T26" fmla="*/ 11 w 60"/>
                  <a:gd name="T27" fmla="*/ 41 h 57"/>
                  <a:gd name="T28" fmla="*/ 38 w 60"/>
                  <a:gd name="T29" fmla="*/ 90 h 57"/>
                  <a:gd name="T30" fmla="*/ 9 w 60"/>
                  <a:gd name="T31" fmla="*/ 107 h 57"/>
                  <a:gd name="T32" fmla="*/ 21 w 60"/>
                  <a:gd name="T33" fmla="*/ 99 h 57"/>
                  <a:gd name="T34" fmla="*/ 30 w 60"/>
                  <a:gd name="T35" fmla="*/ 49 h 57"/>
                  <a:gd name="T36" fmla="*/ 6 w 60"/>
                  <a:gd name="T37" fmla="*/ 21 h 57"/>
                  <a:gd name="T38" fmla="*/ 113 w 60"/>
                  <a:gd name="T39" fmla="*/ 99 h 57"/>
                  <a:gd name="T40" fmla="*/ 40 w 60"/>
                  <a:gd name="T41" fmla="*/ 105 h 57"/>
                  <a:gd name="T42" fmla="*/ 41 w 60"/>
                  <a:gd name="T43" fmla="*/ 49 h 57"/>
                  <a:gd name="T44" fmla="*/ 113 w 60"/>
                  <a:gd name="T45" fmla="*/ 56 h 57"/>
                  <a:gd name="T46" fmla="*/ 41 w 60"/>
                  <a:gd name="T47" fmla="*/ 49 h 57"/>
                  <a:gd name="T48" fmla="*/ 111 w 60"/>
                  <a:gd name="T49" fmla="*/ 0 h 57"/>
                  <a:gd name="T50" fmla="*/ 43 w 60"/>
                  <a:gd name="T51" fmla="*/ 8 h 57"/>
                  <a:gd name="T52" fmla="*/ 100 w 60"/>
                  <a:gd name="T53" fmla="*/ 45 h 57"/>
                  <a:gd name="T54" fmla="*/ 55 w 60"/>
                  <a:gd name="T55" fmla="*/ 43 h 57"/>
                  <a:gd name="T56" fmla="*/ 47 w 60"/>
                  <a:gd name="T57" fmla="*/ 45 h 57"/>
                  <a:gd name="T58" fmla="*/ 107 w 60"/>
                  <a:gd name="T59" fmla="*/ 13 h 57"/>
                  <a:gd name="T60" fmla="*/ 100 w 60"/>
                  <a:gd name="T61" fmla="*/ 45 h 57"/>
                  <a:gd name="T62" fmla="*/ 100 w 60"/>
                  <a:gd name="T63" fmla="*/ 92 h 57"/>
                  <a:gd name="T64" fmla="*/ 55 w 60"/>
                  <a:gd name="T65" fmla="*/ 94 h 57"/>
                  <a:gd name="T66" fmla="*/ 47 w 60"/>
                  <a:gd name="T67" fmla="*/ 62 h 57"/>
                  <a:gd name="T68" fmla="*/ 107 w 60"/>
                  <a:gd name="T69" fmla="*/ 94 h 57"/>
                  <a:gd name="T70" fmla="*/ 55 w 60"/>
                  <a:gd name="T71" fmla="*/ 26 h 57"/>
                  <a:gd name="T72" fmla="*/ 73 w 60"/>
                  <a:gd name="T73" fmla="*/ 19 h 57"/>
                  <a:gd name="T74" fmla="*/ 55 w 60"/>
                  <a:gd name="T75" fmla="*/ 26 h 57"/>
                  <a:gd name="T76" fmla="*/ 73 w 60"/>
                  <a:gd name="T77" fmla="*/ 38 h 57"/>
                  <a:gd name="T78" fmla="*/ 55 w 60"/>
                  <a:gd name="T79" fmla="*/ 30 h 57"/>
                  <a:gd name="T80" fmla="*/ 55 w 60"/>
                  <a:gd name="T81" fmla="*/ 75 h 57"/>
                  <a:gd name="T82" fmla="*/ 73 w 60"/>
                  <a:gd name="T83" fmla="*/ 68 h 57"/>
                  <a:gd name="T84" fmla="*/ 55 w 60"/>
                  <a:gd name="T85" fmla="*/ 75 h 57"/>
                  <a:gd name="T86" fmla="*/ 73 w 60"/>
                  <a:gd name="T87" fmla="*/ 86 h 57"/>
                  <a:gd name="T88" fmla="*/ 55 w 60"/>
                  <a:gd name="T89" fmla="*/ 79 h 57"/>
                  <a:gd name="T90" fmla="*/ 100 w 60"/>
                  <a:gd name="T91" fmla="*/ 19 h 57"/>
                  <a:gd name="T92" fmla="*/ 81 w 60"/>
                  <a:gd name="T93" fmla="*/ 26 h 57"/>
                  <a:gd name="T94" fmla="*/ 100 w 60"/>
                  <a:gd name="T95" fmla="*/ 19 h 57"/>
                  <a:gd name="T96" fmla="*/ 100 w 60"/>
                  <a:gd name="T97" fmla="*/ 38 h 57"/>
                  <a:gd name="T98" fmla="*/ 81 w 60"/>
                  <a:gd name="T99" fmla="*/ 30 h 57"/>
                  <a:gd name="T100" fmla="*/ 100 w 60"/>
                  <a:gd name="T101" fmla="*/ 68 h 57"/>
                  <a:gd name="T102" fmla="*/ 81 w 60"/>
                  <a:gd name="T103" fmla="*/ 75 h 57"/>
                  <a:gd name="T104" fmla="*/ 100 w 60"/>
                  <a:gd name="T105" fmla="*/ 68 h 57"/>
                  <a:gd name="T106" fmla="*/ 100 w 60"/>
                  <a:gd name="T107" fmla="*/ 86 h 57"/>
                  <a:gd name="T108" fmla="*/ 81 w 60"/>
                  <a:gd name="T109" fmla="*/ 79 h 5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60"/>
                  <a:gd name="T166" fmla="*/ 0 h 57"/>
                  <a:gd name="T167" fmla="*/ 60 w 60"/>
                  <a:gd name="T168" fmla="*/ 57 h 5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60" h="57">
                    <a:moveTo>
                      <a:pt x="0" y="45"/>
                    </a:moveTo>
                    <a:cubicBezTo>
                      <a:pt x="2" y="45"/>
                      <a:pt x="4" y="44"/>
                      <a:pt x="6" y="44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1" y="43"/>
                      <a:pt x="13" y="42"/>
                      <a:pt x="15" y="42"/>
                    </a:cubicBezTo>
                    <a:cubicBezTo>
                      <a:pt x="15" y="43"/>
                      <a:pt x="15" y="45"/>
                      <a:pt x="15" y="46"/>
                    </a:cubicBezTo>
                    <a:cubicBezTo>
                      <a:pt x="13" y="46"/>
                      <a:pt x="8" y="47"/>
                      <a:pt x="0" y="49"/>
                    </a:cubicBezTo>
                    <a:lnTo>
                      <a:pt x="0" y="45"/>
                    </a:lnTo>
                    <a:close/>
                    <a:moveTo>
                      <a:pt x="3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9"/>
                      <a:pt x="20" y="38"/>
                      <a:pt x="20" y="48"/>
                    </a:cubicBezTo>
                    <a:cubicBezTo>
                      <a:pt x="20" y="54"/>
                      <a:pt x="17" y="57"/>
                      <a:pt x="13" y="57"/>
                    </a:cubicBezTo>
                    <a:cubicBezTo>
                      <a:pt x="10" y="57"/>
                      <a:pt x="8" y="57"/>
                      <a:pt x="5" y="57"/>
                    </a:cubicBezTo>
                    <a:cubicBezTo>
                      <a:pt x="5" y="56"/>
                      <a:pt x="5" y="54"/>
                      <a:pt x="4" y="52"/>
                    </a:cubicBezTo>
                    <a:cubicBezTo>
                      <a:pt x="7" y="53"/>
                      <a:pt x="10" y="53"/>
                      <a:pt x="11" y="53"/>
                    </a:cubicBezTo>
                    <a:cubicBezTo>
                      <a:pt x="14" y="53"/>
                      <a:pt x="16" y="51"/>
                      <a:pt x="16" y="48"/>
                    </a:cubicBezTo>
                    <a:cubicBezTo>
                      <a:pt x="16" y="41"/>
                      <a:pt x="16" y="33"/>
                      <a:pt x="16" y="26"/>
                    </a:cubicBezTo>
                    <a:cubicBezTo>
                      <a:pt x="2" y="26"/>
                      <a:pt x="2" y="26"/>
                      <a:pt x="2" y="26"/>
                    </a:cubicBezTo>
                    <a:lnTo>
                      <a:pt x="3" y="11"/>
                    </a:lnTo>
                    <a:close/>
                    <a:moveTo>
                      <a:pt x="21" y="53"/>
                    </a:move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21" y="56"/>
                      <a:pt x="21" y="56"/>
                      <a:pt x="21" y="56"/>
                    </a:cubicBezTo>
                    <a:lnTo>
                      <a:pt x="21" y="53"/>
                    </a:lnTo>
                    <a:close/>
                    <a:moveTo>
                      <a:pt x="22" y="26"/>
                    </a:move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22" y="30"/>
                      <a:pt x="22" y="30"/>
                      <a:pt x="22" y="30"/>
                    </a:cubicBezTo>
                    <a:lnTo>
                      <a:pt x="22" y="26"/>
                    </a:lnTo>
                    <a:close/>
                    <a:moveTo>
                      <a:pt x="23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23" y="4"/>
                      <a:pt x="23" y="4"/>
                      <a:pt x="23" y="4"/>
                    </a:cubicBezTo>
                    <a:lnTo>
                      <a:pt x="23" y="0"/>
                    </a:lnTo>
                    <a:close/>
                    <a:moveTo>
                      <a:pt x="53" y="2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53" y="24"/>
                    </a:lnTo>
                    <a:close/>
                    <a:moveTo>
                      <a:pt x="53" y="50"/>
                    </a:moveTo>
                    <a:cubicBezTo>
                      <a:pt x="53" y="49"/>
                      <a:pt x="53" y="49"/>
                      <a:pt x="53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50"/>
                      <a:pt x="57" y="50"/>
                      <a:pt x="57" y="50"/>
                    </a:cubicBezTo>
                    <a:lnTo>
                      <a:pt x="53" y="50"/>
                    </a:lnTo>
                    <a:close/>
                    <a:moveTo>
                      <a:pt x="29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9" y="10"/>
                      <a:pt x="29" y="10"/>
                      <a:pt x="29" y="10"/>
                    </a:cubicBezTo>
                    <a:lnTo>
                      <a:pt x="29" y="14"/>
                    </a:lnTo>
                    <a:close/>
                    <a:moveTo>
                      <a:pt x="29" y="20"/>
                    </a:move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29" y="16"/>
                      <a:pt x="29" y="16"/>
                      <a:pt x="29" y="16"/>
                    </a:cubicBezTo>
                    <a:lnTo>
                      <a:pt x="29" y="20"/>
                    </a:lnTo>
                    <a:close/>
                    <a:moveTo>
                      <a:pt x="29" y="40"/>
                    </a:move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29" y="36"/>
                      <a:pt x="29" y="36"/>
                      <a:pt x="29" y="36"/>
                    </a:cubicBezTo>
                    <a:lnTo>
                      <a:pt x="29" y="40"/>
                    </a:lnTo>
                    <a:close/>
                    <a:moveTo>
                      <a:pt x="29" y="46"/>
                    </a:move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29" y="42"/>
                      <a:pt x="29" y="42"/>
                      <a:pt x="29" y="42"/>
                    </a:cubicBezTo>
                    <a:lnTo>
                      <a:pt x="29" y="46"/>
                    </a:lnTo>
                    <a:close/>
                    <a:moveTo>
                      <a:pt x="53" y="10"/>
                    </a:move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53" y="14"/>
                      <a:pt x="53" y="14"/>
                      <a:pt x="53" y="14"/>
                    </a:cubicBezTo>
                    <a:lnTo>
                      <a:pt x="53" y="10"/>
                    </a:lnTo>
                    <a:close/>
                    <a:moveTo>
                      <a:pt x="43" y="20"/>
                    </a:move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43" y="16"/>
                      <a:pt x="43" y="16"/>
                      <a:pt x="43" y="16"/>
                    </a:cubicBezTo>
                    <a:lnTo>
                      <a:pt x="43" y="20"/>
                    </a:lnTo>
                    <a:close/>
                    <a:moveTo>
                      <a:pt x="53" y="36"/>
                    </a:move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53" y="40"/>
                      <a:pt x="53" y="40"/>
                      <a:pt x="53" y="40"/>
                    </a:cubicBezTo>
                    <a:lnTo>
                      <a:pt x="53" y="36"/>
                    </a:lnTo>
                    <a:close/>
                    <a:moveTo>
                      <a:pt x="43" y="46"/>
                    </a:moveTo>
                    <a:cubicBezTo>
                      <a:pt x="53" y="46"/>
                      <a:pt x="53" y="46"/>
                      <a:pt x="53" y="46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43" y="42"/>
                      <a:pt x="43" y="42"/>
                      <a:pt x="43" y="42"/>
                    </a:cubicBezTo>
                    <a:lnTo>
                      <a:pt x="43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4" name="Freeform 184"/>
              <p:cNvSpPr>
                <a:spLocks noEditPoints="1"/>
              </p:cNvSpPr>
              <p:nvPr/>
            </p:nvSpPr>
            <p:spPr bwMode="auto">
              <a:xfrm>
                <a:off x="3776" y="1024"/>
                <a:ext cx="112" cy="115"/>
              </a:xfrm>
              <a:custGeom>
                <a:avLst/>
                <a:gdLst>
                  <a:gd name="T0" fmla="*/ 35 w 60"/>
                  <a:gd name="T1" fmla="*/ 66 h 61"/>
                  <a:gd name="T2" fmla="*/ 4 w 60"/>
                  <a:gd name="T3" fmla="*/ 79 h 61"/>
                  <a:gd name="T4" fmla="*/ 19 w 60"/>
                  <a:gd name="T5" fmla="*/ 47 h 61"/>
                  <a:gd name="T6" fmla="*/ 0 w 60"/>
                  <a:gd name="T7" fmla="*/ 40 h 61"/>
                  <a:gd name="T8" fmla="*/ 28 w 60"/>
                  <a:gd name="T9" fmla="*/ 4 h 61"/>
                  <a:gd name="T10" fmla="*/ 22 w 60"/>
                  <a:gd name="T11" fmla="*/ 40 h 61"/>
                  <a:gd name="T12" fmla="*/ 39 w 60"/>
                  <a:gd name="T13" fmla="*/ 26 h 61"/>
                  <a:gd name="T14" fmla="*/ 0 w 60"/>
                  <a:gd name="T15" fmla="*/ 98 h 61"/>
                  <a:gd name="T16" fmla="*/ 39 w 60"/>
                  <a:gd name="T17" fmla="*/ 100 h 61"/>
                  <a:gd name="T18" fmla="*/ 0 w 60"/>
                  <a:gd name="T19" fmla="*/ 98 h 61"/>
                  <a:gd name="T20" fmla="*/ 58 w 60"/>
                  <a:gd name="T21" fmla="*/ 0 h 61"/>
                  <a:gd name="T22" fmla="*/ 58 w 60"/>
                  <a:gd name="T23" fmla="*/ 23 h 61"/>
                  <a:gd name="T24" fmla="*/ 110 w 60"/>
                  <a:gd name="T25" fmla="*/ 30 h 61"/>
                  <a:gd name="T26" fmla="*/ 86 w 60"/>
                  <a:gd name="T27" fmla="*/ 47 h 61"/>
                  <a:gd name="T28" fmla="*/ 110 w 60"/>
                  <a:gd name="T29" fmla="*/ 57 h 61"/>
                  <a:gd name="T30" fmla="*/ 86 w 60"/>
                  <a:gd name="T31" fmla="*/ 74 h 61"/>
                  <a:gd name="T32" fmla="*/ 110 w 60"/>
                  <a:gd name="T33" fmla="*/ 81 h 61"/>
                  <a:gd name="T34" fmla="*/ 86 w 60"/>
                  <a:gd name="T35" fmla="*/ 98 h 61"/>
                  <a:gd name="T36" fmla="*/ 112 w 60"/>
                  <a:gd name="T37" fmla="*/ 107 h 61"/>
                  <a:gd name="T38" fmla="*/ 54 w 60"/>
                  <a:gd name="T39" fmla="*/ 115 h 61"/>
                  <a:gd name="T40" fmla="*/ 45 w 60"/>
                  <a:gd name="T41" fmla="*/ 45 h 61"/>
                  <a:gd name="T42" fmla="*/ 32 w 60"/>
                  <a:gd name="T43" fmla="*/ 47 h 61"/>
                  <a:gd name="T44" fmla="*/ 77 w 60"/>
                  <a:gd name="T45" fmla="*/ 47 h 61"/>
                  <a:gd name="T46" fmla="*/ 54 w 60"/>
                  <a:gd name="T47" fmla="*/ 30 h 61"/>
                  <a:gd name="T48" fmla="*/ 54 w 60"/>
                  <a:gd name="T49" fmla="*/ 74 h 61"/>
                  <a:gd name="T50" fmla="*/ 77 w 60"/>
                  <a:gd name="T51" fmla="*/ 57 h 61"/>
                  <a:gd name="T52" fmla="*/ 54 w 60"/>
                  <a:gd name="T53" fmla="*/ 74 h 61"/>
                  <a:gd name="T54" fmla="*/ 77 w 60"/>
                  <a:gd name="T55" fmla="*/ 98 h 61"/>
                  <a:gd name="T56" fmla="*/ 54 w 60"/>
                  <a:gd name="T57" fmla="*/ 81 h 61"/>
                  <a:gd name="T58" fmla="*/ 73 w 60"/>
                  <a:gd name="T59" fmla="*/ 6 h 61"/>
                  <a:gd name="T60" fmla="*/ 91 w 60"/>
                  <a:gd name="T61" fmla="*/ 17 h 61"/>
                  <a:gd name="T62" fmla="*/ 73 w 60"/>
                  <a:gd name="T63" fmla="*/ 6 h 6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0"/>
                  <a:gd name="T97" fmla="*/ 0 h 61"/>
                  <a:gd name="T98" fmla="*/ 60 w 60"/>
                  <a:gd name="T99" fmla="*/ 61 h 6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0" h="61">
                    <a:moveTo>
                      <a:pt x="7" y="37"/>
                    </a:moveTo>
                    <a:cubicBezTo>
                      <a:pt x="11" y="36"/>
                      <a:pt x="15" y="36"/>
                      <a:pt x="19" y="35"/>
                    </a:cubicBezTo>
                    <a:cubicBezTo>
                      <a:pt x="19" y="37"/>
                      <a:pt x="19" y="39"/>
                      <a:pt x="19" y="40"/>
                    </a:cubicBezTo>
                    <a:cubicBezTo>
                      <a:pt x="11" y="41"/>
                      <a:pt x="6" y="42"/>
                      <a:pt x="2" y="42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6"/>
                      <a:pt x="6" y="31"/>
                      <a:pt x="10" y="25"/>
                    </a:cubicBezTo>
                    <a:cubicBezTo>
                      <a:pt x="6" y="25"/>
                      <a:pt x="3" y="25"/>
                      <a:pt x="1" y="2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15"/>
                      <a:pt x="7" y="8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1" y="9"/>
                      <a:pt x="8" y="16"/>
                      <a:pt x="5" y="21"/>
                    </a:cubicBezTo>
                    <a:cubicBezTo>
                      <a:pt x="6" y="21"/>
                      <a:pt x="9" y="21"/>
                      <a:pt x="12" y="21"/>
                    </a:cubicBezTo>
                    <a:cubicBezTo>
                      <a:pt x="13" y="18"/>
                      <a:pt x="15" y="15"/>
                      <a:pt x="16" y="12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15" y="24"/>
                      <a:pt x="10" y="32"/>
                      <a:pt x="7" y="37"/>
                    </a:cubicBezTo>
                    <a:close/>
                    <a:moveTo>
                      <a:pt x="0" y="52"/>
                    </a:moveTo>
                    <a:cubicBezTo>
                      <a:pt x="7" y="51"/>
                      <a:pt x="14" y="50"/>
                      <a:pt x="21" y="48"/>
                    </a:cubicBezTo>
                    <a:cubicBezTo>
                      <a:pt x="21" y="50"/>
                      <a:pt x="21" y="51"/>
                      <a:pt x="21" y="53"/>
                    </a:cubicBezTo>
                    <a:cubicBezTo>
                      <a:pt x="13" y="54"/>
                      <a:pt x="6" y="56"/>
                      <a:pt x="1" y="57"/>
                    </a:cubicBezTo>
                    <a:lnTo>
                      <a:pt x="0" y="52"/>
                    </a:lnTo>
                    <a:close/>
                    <a:moveTo>
                      <a:pt x="17" y="25"/>
                    </a:moveTo>
                    <a:cubicBezTo>
                      <a:pt x="23" y="18"/>
                      <a:pt x="27" y="10"/>
                      <a:pt x="31" y="0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4" y="6"/>
                      <a:pt x="32" y="9"/>
                      <a:pt x="31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3" y="26"/>
                      <a:pt x="22" y="28"/>
                      <a:pt x="21" y="29"/>
                    </a:cubicBezTo>
                    <a:cubicBezTo>
                      <a:pt x="20" y="28"/>
                      <a:pt x="19" y="27"/>
                      <a:pt x="17" y="25"/>
                    </a:cubicBezTo>
                    <a:close/>
                    <a:moveTo>
                      <a:pt x="29" y="25"/>
                    </a:moveTo>
                    <a:cubicBezTo>
                      <a:pt x="41" y="25"/>
                      <a:pt x="41" y="25"/>
                      <a:pt x="41" y="2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29" y="16"/>
                      <a:pt x="29" y="16"/>
                      <a:pt x="29" y="16"/>
                    </a:cubicBezTo>
                    <a:lnTo>
                      <a:pt x="29" y="25"/>
                    </a:lnTo>
                    <a:close/>
                    <a:moveTo>
                      <a:pt x="29" y="39"/>
                    </a:moveTo>
                    <a:cubicBezTo>
                      <a:pt x="41" y="39"/>
                      <a:pt x="41" y="39"/>
                      <a:pt x="41" y="39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29" y="30"/>
                      <a:pt x="29" y="30"/>
                      <a:pt x="29" y="30"/>
                    </a:cubicBezTo>
                    <a:lnTo>
                      <a:pt x="29" y="39"/>
                    </a:lnTo>
                    <a:close/>
                    <a:moveTo>
                      <a:pt x="29" y="52"/>
                    </a:move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29" y="43"/>
                      <a:pt x="29" y="43"/>
                      <a:pt x="29" y="43"/>
                    </a:cubicBezTo>
                    <a:lnTo>
                      <a:pt x="29" y="52"/>
                    </a:lnTo>
                    <a:close/>
                    <a:moveTo>
                      <a:pt x="39" y="3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5" y="4"/>
                      <a:pt x="47" y="6"/>
                      <a:pt x="49" y="9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3" y="9"/>
                      <a:pt x="41" y="6"/>
                      <a:pt x="3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185"/>
              <p:cNvSpPr>
                <a:spLocks noEditPoints="1"/>
              </p:cNvSpPr>
              <p:nvPr/>
            </p:nvSpPr>
            <p:spPr bwMode="auto">
              <a:xfrm>
                <a:off x="3894" y="1032"/>
                <a:ext cx="113" cy="107"/>
              </a:xfrm>
              <a:custGeom>
                <a:avLst/>
                <a:gdLst>
                  <a:gd name="T0" fmla="*/ 0 w 113"/>
                  <a:gd name="T1" fmla="*/ 45 h 107"/>
                  <a:gd name="T2" fmla="*/ 28 w 113"/>
                  <a:gd name="T3" fmla="*/ 45 h 107"/>
                  <a:gd name="T4" fmla="*/ 32 w 113"/>
                  <a:gd name="T5" fmla="*/ 28 h 107"/>
                  <a:gd name="T6" fmla="*/ 9 w 113"/>
                  <a:gd name="T7" fmla="*/ 28 h 107"/>
                  <a:gd name="T8" fmla="*/ 9 w 113"/>
                  <a:gd name="T9" fmla="*/ 21 h 107"/>
                  <a:gd name="T10" fmla="*/ 34 w 113"/>
                  <a:gd name="T11" fmla="*/ 21 h 107"/>
                  <a:gd name="T12" fmla="*/ 37 w 113"/>
                  <a:gd name="T13" fmla="*/ 7 h 107"/>
                  <a:gd name="T14" fmla="*/ 4 w 113"/>
                  <a:gd name="T15" fmla="*/ 7 h 107"/>
                  <a:gd name="T16" fmla="*/ 4 w 113"/>
                  <a:gd name="T17" fmla="*/ 0 h 107"/>
                  <a:gd name="T18" fmla="*/ 107 w 113"/>
                  <a:gd name="T19" fmla="*/ 0 h 107"/>
                  <a:gd name="T20" fmla="*/ 107 w 113"/>
                  <a:gd name="T21" fmla="*/ 7 h 107"/>
                  <a:gd name="T22" fmla="*/ 47 w 113"/>
                  <a:gd name="T23" fmla="*/ 7 h 107"/>
                  <a:gd name="T24" fmla="*/ 43 w 113"/>
                  <a:gd name="T25" fmla="*/ 21 h 107"/>
                  <a:gd name="T26" fmla="*/ 92 w 113"/>
                  <a:gd name="T27" fmla="*/ 21 h 107"/>
                  <a:gd name="T28" fmla="*/ 92 w 113"/>
                  <a:gd name="T29" fmla="*/ 45 h 107"/>
                  <a:gd name="T30" fmla="*/ 113 w 113"/>
                  <a:gd name="T31" fmla="*/ 45 h 107"/>
                  <a:gd name="T32" fmla="*/ 113 w 113"/>
                  <a:gd name="T33" fmla="*/ 53 h 107"/>
                  <a:gd name="T34" fmla="*/ 0 w 113"/>
                  <a:gd name="T35" fmla="*/ 53 h 107"/>
                  <a:gd name="T36" fmla="*/ 0 w 113"/>
                  <a:gd name="T37" fmla="*/ 45 h 107"/>
                  <a:gd name="T38" fmla="*/ 17 w 113"/>
                  <a:gd name="T39" fmla="*/ 64 h 107"/>
                  <a:gd name="T40" fmla="*/ 98 w 113"/>
                  <a:gd name="T41" fmla="*/ 64 h 107"/>
                  <a:gd name="T42" fmla="*/ 98 w 113"/>
                  <a:gd name="T43" fmla="*/ 107 h 107"/>
                  <a:gd name="T44" fmla="*/ 88 w 113"/>
                  <a:gd name="T45" fmla="*/ 107 h 107"/>
                  <a:gd name="T46" fmla="*/ 88 w 113"/>
                  <a:gd name="T47" fmla="*/ 100 h 107"/>
                  <a:gd name="T48" fmla="*/ 24 w 113"/>
                  <a:gd name="T49" fmla="*/ 100 h 107"/>
                  <a:gd name="T50" fmla="*/ 24 w 113"/>
                  <a:gd name="T51" fmla="*/ 107 h 107"/>
                  <a:gd name="T52" fmla="*/ 17 w 113"/>
                  <a:gd name="T53" fmla="*/ 107 h 107"/>
                  <a:gd name="T54" fmla="*/ 17 w 113"/>
                  <a:gd name="T55" fmla="*/ 64 h 107"/>
                  <a:gd name="T56" fmla="*/ 88 w 113"/>
                  <a:gd name="T57" fmla="*/ 73 h 107"/>
                  <a:gd name="T58" fmla="*/ 24 w 113"/>
                  <a:gd name="T59" fmla="*/ 73 h 107"/>
                  <a:gd name="T60" fmla="*/ 24 w 113"/>
                  <a:gd name="T61" fmla="*/ 92 h 107"/>
                  <a:gd name="T62" fmla="*/ 88 w 113"/>
                  <a:gd name="T63" fmla="*/ 92 h 107"/>
                  <a:gd name="T64" fmla="*/ 88 w 113"/>
                  <a:gd name="T65" fmla="*/ 73 h 107"/>
                  <a:gd name="T66" fmla="*/ 84 w 113"/>
                  <a:gd name="T67" fmla="*/ 28 h 107"/>
                  <a:gd name="T68" fmla="*/ 41 w 113"/>
                  <a:gd name="T69" fmla="*/ 28 h 107"/>
                  <a:gd name="T70" fmla="*/ 37 w 113"/>
                  <a:gd name="T71" fmla="*/ 45 h 107"/>
                  <a:gd name="T72" fmla="*/ 84 w 113"/>
                  <a:gd name="T73" fmla="*/ 45 h 107"/>
                  <a:gd name="T74" fmla="*/ 84 w 113"/>
                  <a:gd name="T75" fmla="*/ 28 h 10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13"/>
                  <a:gd name="T115" fmla="*/ 0 h 107"/>
                  <a:gd name="T116" fmla="*/ 113 w 113"/>
                  <a:gd name="T117" fmla="*/ 107 h 10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13" h="107">
                    <a:moveTo>
                      <a:pt x="0" y="45"/>
                    </a:moveTo>
                    <a:lnTo>
                      <a:pt x="28" y="45"/>
                    </a:lnTo>
                    <a:lnTo>
                      <a:pt x="32" y="28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34" y="21"/>
                    </a:lnTo>
                    <a:lnTo>
                      <a:pt x="37" y="7"/>
                    </a:lnTo>
                    <a:lnTo>
                      <a:pt x="4" y="7"/>
                    </a:lnTo>
                    <a:lnTo>
                      <a:pt x="4" y="0"/>
                    </a:lnTo>
                    <a:lnTo>
                      <a:pt x="107" y="0"/>
                    </a:lnTo>
                    <a:lnTo>
                      <a:pt x="107" y="7"/>
                    </a:lnTo>
                    <a:lnTo>
                      <a:pt x="47" y="7"/>
                    </a:lnTo>
                    <a:lnTo>
                      <a:pt x="43" y="21"/>
                    </a:lnTo>
                    <a:lnTo>
                      <a:pt x="92" y="21"/>
                    </a:lnTo>
                    <a:lnTo>
                      <a:pt x="92" y="45"/>
                    </a:lnTo>
                    <a:lnTo>
                      <a:pt x="113" y="45"/>
                    </a:lnTo>
                    <a:lnTo>
                      <a:pt x="113" y="53"/>
                    </a:lnTo>
                    <a:lnTo>
                      <a:pt x="0" y="53"/>
                    </a:lnTo>
                    <a:lnTo>
                      <a:pt x="0" y="45"/>
                    </a:lnTo>
                    <a:close/>
                    <a:moveTo>
                      <a:pt x="17" y="64"/>
                    </a:moveTo>
                    <a:lnTo>
                      <a:pt x="98" y="64"/>
                    </a:lnTo>
                    <a:lnTo>
                      <a:pt x="98" y="107"/>
                    </a:lnTo>
                    <a:lnTo>
                      <a:pt x="88" y="107"/>
                    </a:lnTo>
                    <a:lnTo>
                      <a:pt x="88" y="100"/>
                    </a:lnTo>
                    <a:lnTo>
                      <a:pt x="24" y="100"/>
                    </a:lnTo>
                    <a:lnTo>
                      <a:pt x="24" y="107"/>
                    </a:lnTo>
                    <a:lnTo>
                      <a:pt x="17" y="107"/>
                    </a:lnTo>
                    <a:lnTo>
                      <a:pt x="17" y="64"/>
                    </a:lnTo>
                    <a:close/>
                    <a:moveTo>
                      <a:pt x="88" y="73"/>
                    </a:moveTo>
                    <a:lnTo>
                      <a:pt x="24" y="73"/>
                    </a:lnTo>
                    <a:lnTo>
                      <a:pt x="24" y="92"/>
                    </a:lnTo>
                    <a:lnTo>
                      <a:pt x="88" y="92"/>
                    </a:lnTo>
                    <a:lnTo>
                      <a:pt x="88" y="73"/>
                    </a:lnTo>
                    <a:close/>
                    <a:moveTo>
                      <a:pt x="84" y="28"/>
                    </a:moveTo>
                    <a:lnTo>
                      <a:pt x="41" y="28"/>
                    </a:lnTo>
                    <a:lnTo>
                      <a:pt x="37" y="45"/>
                    </a:lnTo>
                    <a:lnTo>
                      <a:pt x="84" y="45"/>
                    </a:lnTo>
                    <a:lnTo>
                      <a:pt x="84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186"/>
              <p:cNvSpPr>
                <a:spLocks noEditPoints="1"/>
              </p:cNvSpPr>
              <p:nvPr/>
            </p:nvSpPr>
            <p:spPr bwMode="auto">
              <a:xfrm>
                <a:off x="4010" y="1026"/>
                <a:ext cx="115" cy="111"/>
              </a:xfrm>
              <a:custGeom>
                <a:avLst/>
                <a:gdLst>
                  <a:gd name="T0" fmla="*/ 34 w 61"/>
                  <a:gd name="T1" fmla="*/ 0 h 59"/>
                  <a:gd name="T2" fmla="*/ 43 w 61"/>
                  <a:gd name="T3" fmla="*/ 2 h 59"/>
                  <a:gd name="T4" fmla="*/ 38 w 61"/>
                  <a:gd name="T5" fmla="*/ 15 h 59"/>
                  <a:gd name="T6" fmla="*/ 113 w 61"/>
                  <a:gd name="T7" fmla="*/ 15 h 59"/>
                  <a:gd name="T8" fmla="*/ 113 w 61"/>
                  <a:gd name="T9" fmla="*/ 24 h 59"/>
                  <a:gd name="T10" fmla="*/ 100 w 61"/>
                  <a:gd name="T11" fmla="*/ 45 h 59"/>
                  <a:gd name="T12" fmla="*/ 90 w 61"/>
                  <a:gd name="T13" fmla="*/ 41 h 59"/>
                  <a:gd name="T14" fmla="*/ 102 w 61"/>
                  <a:gd name="T15" fmla="*/ 24 h 59"/>
                  <a:gd name="T16" fmla="*/ 32 w 61"/>
                  <a:gd name="T17" fmla="*/ 24 h 59"/>
                  <a:gd name="T18" fmla="*/ 8 w 61"/>
                  <a:gd name="T19" fmla="*/ 53 h 59"/>
                  <a:gd name="T20" fmla="*/ 0 w 61"/>
                  <a:gd name="T21" fmla="*/ 45 h 59"/>
                  <a:gd name="T22" fmla="*/ 34 w 61"/>
                  <a:gd name="T23" fmla="*/ 0 h 59"/>
                  <a:gd name="T24" fmla="*/ 32 w 61"/>
                  <a:gd name="T25" fmla="*/ 49 h 59"/>
                  <a:gd name="T26" fmla="*/ 40 w 61"/>
                  <a:gd name="T27" fmla="*/ 53 h 59"/>
                  <a:gd name="T28" fmla="*/ 11 w 61"/>
                  <a:gd name="T29" fmla="*/ 100 h 59"/>
                  <a:gd name="T30" fmla="*/ 4 w 61"/>
                  <a:gd name="T31" fmla="*/ 94 h 59"/>
                  <a:gd name="T32" fmla="*/ 32 w 61"/>
                  <a:gd name="T33" fmla="*/ 49 h 59"/>
                  <a:gd name="T34" fmla="*/ 55 w 61"/>
                  <a:gd name="T35" fmla="*/ 30 h 59"/>
                  <a:gd name="T36" fmla="*/ 64 w 61"/>
                  <a:gd name="T37" fmla="*/ 30 h 59"/>
                  <a:gd name="T38" fmla="*/ 64 w 61"/>
                  <a:gd name="T39" fmla="*/ 96 h 59"/>
                  <a:gd name="T40" fmla="*/ 51 w 61"/>
                  <a:gd name="T41" fmla="*/ 111 h 59"/>
                  <a:gd name="T42" fmla="*/ 34 w 61"/>
                  <a:gd name="T43" fmla="*/ 111 h 59"/>
                  <a:gd name="T44" fmla="*/ 32 w 61"/>
                  <a:gd name="T45" fmla="*/ 102 h 59"/>
                  <a:gd name="T46" fmla="*/ 47 w 61"/>
                  <a:gd name="T47" fmla="*/ 102 h 59"/>
                  <a:gd name="T48" fmla="*/ 55 w 61"/>
                  <a:gd name="T49" fmla="*/ 94 h 59"/>
                  <a:gd name="T50" fmla="*/ 55 w 61"/>
                  <a:gd name="T51" fmla="*/ 30 h 59"/>
                  <a:gd name="T52" fmla="*/ 77 w 61"/>
                  <a:gd name="T53" fmla="*/ 53 h 59"/>
                  <a:gd name="T54" fmla="*/ 85 w 61"/>
                  <a:gd name="T55" fmla="*/ 49 h 59"/>
                  <a:gd name="T56" fmla="*/ 115 w 61"/>
                  <a:gd name="T57" fmla="*/ 92 h 59"/>
                  <a:gd name="T58" fmla="*/ 106 w 61"/>
                  <a:gd name="T59" fmla="*/ 98 h 59"/>
                  <a:gd name="T60" fmla="*/ 77 w 61"/>
                  <a:gd name="T61" fmla="*/ 53 h 5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1"/>
                  <a:gd name="T94" fmla="*/ 0 h 59"/>
                  <a:gd name="T95" fmla="*/ 61 w 61"/>
                  <a:gd name="T96" fmla="*/ 59 h 5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1" h="59">
                    <a:moveTo>
                      <a:pt x="18" y="0"/>
                    </a:moveTo>
                    <a:cubicBezTo>
                      <a:pt x="23" y="1"/>
                      <a:pt x="23" y="1"/>
                      <a:pt x="23" y="1"/>
                    </a:cubicBezTo>
                    <a:cubicBezTo>
                      <a:pt x="22" y="3"/>
                      <a:pt x="21" y="6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58" y="17"/>
                      <a:pt x="55" y="21"/>
                      <a:pt x="53" y="24"/>
                    </a:cubicBezTo>
                    <a:cubicBezTo>
                      <a:pt x="52" y="24"/>
                      <a:pt x="50" y="23"/>
                      <a:pt x="48" y="22"/>
                    </a:cubicBezTo>
                    <a:cubicBezTo>
                      <a:pt x="51" y="19"/>
                      <a:pt x="53" y="16"/>
                      <a:pt x="54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3" y="18"/>
                      <a:pt x="9" y="23"/>
                      <a:pt x="4" y="28"/>
                    </a:cubicBezTo>
                    <a:cubicBezTo>
                      <a:pt x="3" y="27"/>
                      <a:pt x="2" y="25"/>
                      <a:pt x="0" y="24"/>
                    </a:cubicBezTo>
                    <a:cubicBezTo>
                      <a:pt x="9" y="16"/>
                      <a:pt x="14" y="8"/>
                      <a:pt x="18" y="0"/>
                    </a:cubicBezTo>
                    <a:close/>
                    <a:moveTo>
                      <a:pt x="17" y="26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17" y="37"/>
                      <a:pt x="12" y="46"/>
                      <a:pt x="6" y="53"/>
                    </a:cubicBezTo>
                    <a:cubicBezTo>
                      <a:pt x="5" y="52"/>
                      <a:pt x="3" y="51"/>
                      <a:pt x="2" y="50"/>
                    </a:cubicBezTo>
                    <a:cubicBezTo>
                      <a:pt x="8" y="43"/>
                      <a:pt x="13" y="34"/>
                      <a:pt x="17" y="26"/>
                    </a:cubicBezTo>
                    <a:close/>
                    <a:moveTo>
                      <a:pt x="29" y="16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7"/>
                      <a:pt x="32" y="59"/>
                      <a:pt x="27" y="59"/>
                    </a:cubicBezTo>
                    <a:cubicBezTo>
                      <a:pt x="24" y="59"/>
                      <a:pt x="22" y="59"/>
                      <a:pt x="18" y="59"/>
                    </a:cubicBezTo>
                    <a:cubicBezTo>
                      <a:pt x="18" y="57"/>
                      <a:pt x="18" y="56"/>
                      <a:pt x="17" y="54"/>
                    </a:cubicBezTo>
                    <a:cubicBezTo>
                      <a:pt x="21" y="54"/>
                      <a:pt x="24" y="54"/>
                      <a:pt x="25" y="54"/>
                    </a:cubicBezTo>
                    <a:cubicBezTo>
                      <a:pt x="28" y="54"/>
                      <a:pt x="29" y="53"/>
                      <a:pt x="29" y="50"/>
                    </a:cubicBezTo>
                    <a:lnTo>
                      <a:pt x="29" y="16"/>
                    </a:lnTo>
                    <a:close/>
                    <a:moveTo>
                      <a:pt x="41" y="28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51" y="34"/>
                      <a:pt x="56" y="42"/>
                      <a:pt x="61" y="49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1" y="44"/>
                      <a:pt x="46" y="36"/>
                      <a:pt x="41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187"/>
              <p:cNvSpPr>
                <a:spLocks noEditPoints="1"/>
              </p:cNvSpPr>
              <p:nvPr/>
            </p:nvSpPr>
            <p:spPr bwMode="auto">
              <a:xfrm>
                <a:off x="4142" y="1026"/>
                <a:ext cx="88" cy="113"/>
              </a:xfrm>
              <a:custGeom>
                <a:avLst/>
                <a:gdLst>
                  <a:gd name="T0" fmla="*/ 0 w 47"/>
                  <a:gd name="T1" fmla="*/ 15 h 60"/>
                  <a:gd name="T2" fmla="*/ 30 w 47"/>
                  <a:gd name="T3" fmla="*/ 15 h 60"/>
                  <a:gd name="T4" fmla="*/ 36 w 47"/>
                  <a:gd name="T5" fmla="*/ 0 h 60"/>
                  <a:gd name="T6" fmla="*/ 45 w 47"/>
                  <a:gd name="T7" fmla="*/ 2 h 60"/>
                  <a:gd name="T8" fmla="*/ 39 w 47"/>
                  <a:gd name="T9" fmla="*/ 15 h 60"/>
                  <a:gd name="T10" fmla="*/ 88 w 47"/>
                  <a:gd name="T11" fmla="*/ 15 h 60"/>
                  <a:gd name="T12" fmla="*/ 88 w 47"/>
                  <a:gd name="T13" fmla="*/ 113 h 60"/>
                  <a:gd name="T14" fmla="*/ 79 w 47"/>
                  <a:gd name="T15" fmla="*/ 113 h 60"/>
                  <a:gd name="T16" fmla="*/ 79 w 47"/>
                  <a:gd name="T17" fmla="*/ 105 h 60"/>
                  <a:gd name="T18" fmla="*/ 9 w 47"/>
                  <a:gd name="T19" fmla="*/ 105 h 60"/>
                  <a:gd name="T20" fmla="*/ 9 w 47"/>
                  <a:gd name="T21" fmla="*/ 113 h 60"/>
                  <a:gd name="T22" fmla="*/ 0 w 47"/>
                  <a:gd name="T23" fmla="*/ 113 h 60"/>
                  <a:gd name="T24" fmla="*/ 0 w 47"/>
                  <a:gd name="T25" fmla="*/ 15 h 60"/>
                  <a:gd name="T26" fmla="*/ 79 w 47"/>
                  <a:gd name="T27" fmla="*/ 23 h 60"/>
                  <a:gd name="T28" fmla="*/ 9 w 47"/>
                  <a:gd name="T29" fmla="*/ 23 h 60"/>
                  <a:gd name="T30" fmla="*/ 9 w 47"/>
                  <a:gd name="T31" fmla="*/ 43 h 60"/>
                  <a:gd name="T32" fmla="*/ 79 w 47"/>
                  <a:gd name="T33" fmla="*/ 43 h 60"/>
                  <a:gd name="T34" fmla="*/ 79 w 47"/>
                  <a:gd name="T35" fmla="*/ 23 h 60"/>
                  <a:gd name="T36" fmla="*/ 9 w 47"/>
                  <a:gd name="T37" fmla="*/ 70 h 60"/>
                  <a:gd name="T38" fmla="*/ 79 w 47"/>
                  <a:gd name="T39" fmla="*/ 70 h 60"/>
                  <a:gd name="T40" fmla="*/ 79 w 47"/>
                  <a:gd name="T41" fmla="*/ 51 h 60"/>
                  <a:gd name="T42" fmla="*/ 9 w 47"/>
                  <a:gd name="T43" fmla="*/ 51 h 60"/>
                  <a:gd name="T44" fmla="*/ 9 w 47"/>
                  <a:gd name="T45" fmla="*/ 70 h 60"/>
                  <a:gd name="T46" fmla="*/ 9 w 47"/>
                  <a:gd name="T47" fmla="*/ 98 h 60"/>
                  <a:gd name="T48" fmla="*/ 79 w 47"/>
                  <a:gd name="T49" fmla="*/ 98 h 60"/>
                  <a:gd name="T50" fmla="*/ 79 w 47"/>
                  <a:gd name="T51" fmla="*/ 77 h 60"/>
                  <a:gd name="T52" fmla="*/ 9 w 47"/>
                  <a:gd name="T53" fmla="*/ 77 h 60"/>
                  <a:gd name="T54" fmla="*/ 9 w 47"/>
                  <a:gd name="T55" fmla="*/ 98 h 6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7"/>
                  <a:gd name="T85" fmla="*/ 0 h 60"/>
                  <a:gd name="T86" fmla="*/ 47 w 47"/>
                  <a:gd name="T87" fmla="*/ 60 h 6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7" h="60">
                    <a:moveTo>
                      <a:pt x="0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6"/>
                      <a:pt x="18" y="3"/>
                      <a:pt x="19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4"/>
                      <a:pt x="22" y="6"/>
                      <a:pt x="21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60"/>
                      <a:pt x="47" y="60"/>
                      <a:pt x="47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60"/>
                      <a:pt x="0" y="60"/>
                      <a:pt x="0" y="60"/>
                    </a:cubicBezTo>
                    <a:lnTo>
                      <a:pt x="0" y="8"/>
                    </a:lnTo>
                    <a:close/>
                    <a:moveTo>
                      <a:pt x="42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2" y="23"/>
                      <a:pt x="42" y="23"/>
                      <a:pt x="42" y="23"/>
                    </a:cubicBezTo>
                    <a:lnTo>
                      <a:pt x="42" y="12"/>
                    </a:lnTo>
                    <a:close/>
                    <a:moveTo>
                      <a:pt x="5" y="37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5" y="37"/>
                    </a:lnTo>
                    <a:close/>
                    <a:moveTo>
                      <a:pt x="5" y="52"/>
                    </a:moveTo>
                    <a:cubicBezTo>
                      <a:pt x="42" y="52"/>
                      <a:pt x="42" y="52"/>
                      <a:pt x="42" y="52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5" y="41"/>
                      <a:pt x="5" y="41"/>
                      <a:pt x="5" y="41"/>
                    </a:cubicBez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8" name="Freeform 188"/>
              <p:cNvSpPr>
                <a:spLocks noEditPoints="1"/>
              </p:cNvSpPr>
              <p:nvPr/>
            </p:nvSpPr>
            <p:spPr bwMode="auto">
              <a:xfrm>
                <a:off x="4247" y="1024"/>
                <a:ext cx="114" cy="115"/>
              </a:xfrm>
              <a:custGeom>
                <a:avLst/>
                <a:gdLst>
                  <a:gd name="T0" fmla="*/ 6 w 61"/>
                  <a:gd name="T1" fmla="*/ 32 h 61"/>
                  <a:gd name="T2" fmla="*/ 26 w 61"/>
                  <a:gd name="T3" fmla="*/ 47 h 61"/>
                  <a:gd name="T4" fmla="*/ 21 w 61"/>
                  <a:gd name="T5" fmla="*/ 55 h 61"/>
                  <a:gd name="T6" fmla="*/ 0 w 61"/>
                  <a:gd name="T7" fmla="*/ 38 h 61"/>
                  <a:gd name="T8" fmla="*/ 6 w 61"/>
                  <a:gd name="T9" fmla="*/ 32 h 61"/>
                  <a:gd name="T10" fmla="*/ 17 w 61"/>
                  <a:gd name="T11" fmla="*/ 64 h 61"/>
                  <a:gd name="T12" fmla="*/ 26 w 61"/>
                  <a:gd name="T13" fmla="*/ 68 h 61"/>
                  <a:gd name="T14" fmla="*/ 11 w 61"/>
                  <a:gd name="T15" fmla="*/ 113 h 61"/>
                  <a:gd name="T16" fmla="*/ 2 w 61"/>
                  <a:gd name="T17" fmla="*/ 109 h 61"/>
                  <a:gd name="T18" fmla="*/ 17 w 61"/>
                  <a:gd name="T19" fmla="*/ 64 h 61"/>
                  <a:gd name="T20" fmla="*/ 11 w 61"/>
                  <a:gd name="T21" fmla="*/ 4 h 61"/>
                  <a:gd name="T22" fmla="*/ 32 w 61"/>
                  <a:gd name="T23" fmla="*/ 19 h 61"/>
                  <a:gd name="T24" fmla="*/ 24 w 61"/>
                  <a:gd name="T25" fmla="*/ 26 h 61"/>
                  <a:gd name="T26" fmla="*/ 6 w 61"/>
                  <a:gd name="T27" fmla="*/ 9 h 61"/>
                  <a:gd name="T28" fmla="*/ 11 w 61"/>
                  <a:gd name="T29" fmla="*/ 4 h 61"/>
                  <a:gd name="T30" fmla="*/ 90 w 61"/>
                  <a:gd name="T31" fmla="*/ 17 h 61"/>
                  <a:gd name="T32" fmla="*/ 114 w 61"/>
                  <a:gd name="T33" fmla="*/ 53 h 61"/>
                  <a:gd name="T34" fmla="*/ 107 w 61"/>
                  <a:gd name="T35" fmla="*/ 58 h 61"/>
                  <a:gd name="T36" fmla="*/ 99 w 61"/>
                  <a:gd name="T37" fmla="*/ 47 h 61"/>
                  <a:gd name="T38" fmla="*/ 45 w 61"/>
                  <a:gd name="T39" fmla="*/ 51 h 61"/>
                  <a:gd name="T40" fmla="*/ 36 w 61"/>
                  <a:gd name="T41" fmla="*/ 53 h 61"/>
                  <a:gd name="T42" fmla="*/ 32 w 61"/>
                  <a:gd name="T43" fmla="*/ 43 h 61"/>
                  <a:gd name="T44" fmla="*/ 39 w 61"/>
                  <a:gd name="T45" fmla="*/ 38 h 61"/>
                  <a:gd name="T46" fmla="*/ 64 w 61"/>
                  <a:gd name="T47" fmla="*/ 0 h 61"/>
                  <a:gd name="T48" fmla="*/ 71 w 61"/>
                  <a:gd name="T49" fmla="*/ 4 h 61"/>
                  <a:gd name="T50" fmla="*/ 49 w 61"/>
                  <a:gd name="T51" fmla="*/ 41 h 61"/>
                  <a:gd name="T52" fmla="*/ 95 w 61"/>
                  <a:gd name="T53" fmla="*/ 40 h 61"/>
                  <a:gd name="T54" fmla="*/ 82 w 61"/>
                  <a:gd name="T55" fmla="*/ 21 h 61"/>
                  <a:gd name="T56" fmla="*/ 90 w 61"/>
                  <a:gd name="T57" fmla="*/ 17 h 61"/>
                  <a:gd name="T58" fmla="*/ 39 w 61"/>
                  <a:gd name="T59" fmla="*/ 64 h 61"/>
                  <a:gd name="T60" fmla="*/ 103 w 61"/>
                  <a:gd name="T61" fmla="*/ 64 h 61"/>
                  <a:gd name="T62" fmla="*/ 103 w 61"/>
                  <a:gd name="T63" fmla="*/ 115 h 61"/>
                  <a:gd name="T64" fmla="*/ 93 w 61"/>
                  <a:gd name="T65" fmla="*/ 115 h 61"/>
                  <a:gd name="T66" fmla="*/ 93 w 61"/>
                  <a:gd name="T67" fmla="*/ 107 h 61"/>
                  <a:gd name="T68" fmla="*/ 49 w 61"/>
                  <a:gd name="T69" fmla="*/ 107 h 61"/>
                  <a:gd name="T70" fmla="*/ 49 w 61"/>
                  <a:gd name="T71" fmla="*/ 115 h 61"/>
                  <a:gd name="T72" fmla="*/ 39 w 61"/>
                  <a:gd name="T73" fmla="*/ 115 h 61"/>
                  <a:gd name="T74" fmla="*/ 39 w 61"/>
                  <a:gd name="T75" fmla="*/ 64 h 61"/>
                  <a:gd name="T76" fmla="*/ 93 w 61"/>
                  <a:gd name="T77" fmla="*/ 72 h 61"/>
                  <a:gd name="T78" fmla="*/ 49 w 61"/>
                  <a:gd name="T79" fmla="*/ 72 h 61"/>
                  <a:gd name="T80" fmla="*/ 49 w 61"/>
                  <a:gd name="T81" fmla="*/ 98 h 61"/>
                  <a:gd name="T82" fmla="*/ 93 w 61"/>
                  <a:gd name="T83" fmla="*/ 98 h 61"/>
                  <a:gd name="T84" fmla="*/ 93 w 61"/>
                  <a:gd name="T85" fmla="*/ 72 h 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61"/>
                  <a:gd name="T131" fmla="*/ 61 w 61"/>
                  <a:gd name="T132" fmla="*/ 61 h 6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61">
                    <a:moveTo>
                      <a:pt x="3" y="17"/>
                    </a:moveTo>
                    <a:cubicBezTo>
                      <a:pt x="7" y="19"/>
                      <a:pt x="10" y="22"/>
                      <a:pt x="14" y="25"/>
                    </a:cubicBezTo>
                    <a:cubicBezTo>
                      <a:pt x="13" y="25"/>
                      <a:pt x="12" y="27"/>
                      <a:pt x="11" y="29"/>
                    </a:cubicBezTo>
                    <a:cubicBezTo>
                      <a:pt x="7" y="26"/>
                      <a:pt x="3" y="23"/>
                      <a:pt x="0" y="20"/>
                    </a:cubicBezTo>
                    <a:lnTo>
                      <a:pt x="3" y="17"/>
                    </a:lnTo>
                    <a:close/>
                    <a:moveTo>
                      <a:pt x="9" y="34"/>
                    </a:moveTo>
                    <a:cubicBezTo>
                      <a:pt x="11" y="35"/>
                      <a:pt x="12" y="36"/>
                      <a:pt x="14" y="36"/>
                    </a:cubicBezTo>
                    <a:cubicBezTo>
                      <a:pt x="11" y="45"/>
                      <a:pt x="8" y="53"/>
                      <a:pt x="6" y="60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4" y="51"/>
                      <a:pt x="7" y="43"/>
                      <a:pt x="9" y="34"/>
                    </a:cubicBezTo>
                    <a:close/>
                    <a:moveTo>
                      <a:pt x="6" y="2"/>
                    </a:moveTo>
                    <a:cubicBezTo>
                      <a:pt x="10" y="5"/>
                      <a:pt x="14" y="7"/>
                      <a:pt x="17" y="10"/>
                    </a:cubicBezTo>
                    <a:cubicBezTo>
                      <a:pt x="16" y="12"/>
                      <a:pt x="14" y="13"/>
                      <a:pt x="13" y="14"/>
                    </a:cubicBezTo>
                    <a:cubicBezTo>
                      <a:pt x="10" y="11"/>
                      <a:pt x="7" y="8"/>
                      <a:pt x="3" y="5"/>
                    </a:cubicBezTo>
                    <a:lnTo>
                      <a:pt x="6" y="2"/>
                    </a:lnTo>
                    <a:close/>
                    <a:moveTo>
                      <a:pt x="48" y="9"/>
                    </a:moveTo>
                    <a:cubicBezTo>
                      <a:pt x="53" y="15"/>
                      <a:pt x="57" y="21"/>
                      <a:pt x="61" y="28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29"/>
                      <a:pt x="54" y="27"/>
                      <a:pt x="53" y="25"/>
                    </a:cubicBezTo>
                    <a:cubicBezTo>
                      <a:pt x="41" y="25"/>
                      <a:pt x="32" y="26"/>
                      <a:pt x="24" y="27"/>
                    </a:cubicBezTo>
                    <a:cubicBezTo>
                      <a:pt x="23" y="27"/>
                      <a:pt x="21" y="27"/>
                      <a:pt x="19" y="28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2"/>
                      <a:pt x="20" y="21"/>
                      <a:pt x="21" y="20"/>
                    </a:cubicBezTo>
                    <a:cubicBezTo>
                      <a:pt x="26" y="15"/>
                      <a:pt x="30" y="8"/>
                      <a:pt x="34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4" y="9"/>
                      <a:pt x="30" y="16"/>
                      <a:pt x="26" y="22"/>
                    </a:cubicBezTo>
                    <a:cubicBezTo>
                      <a:pt x="33" y="22"/>
                      <a:pt x="41" y="21"/>
                      <a:pt x="51" y="21"/>
                    </a:cubicBezTo>
                    <a:cubicBezTo>
                      <a:pt x="49" y="17"/>
                      <a:pt x="47" y="14"/>
                      <a:pt x="44" y="11"/>
                    </a:cubicBezTo>
                    <a:lnTo>
                      <a:pt x="48" y="9"/>
                    </a:lnTo>
                    <a:close/>
                    <a:moveTo>
                      <a:pt x="21" y="34"/>
                    </a:move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61"/>
                      <a:pt x="55" y="61"/>
                      <a:pt x="55" y="61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1"/>
                      <a:pt x="21" y="61"/>
                      <a:pt x="21" y="61"/>
                    </a:cubicBezTo>
                    <a:lnTo>
                      <a:pt x="21" y="34"/>
                    </a:lnTo>
                    <a:close/>
                    <a:moveTo>
                      <a:pt x="50" y="38"/>
                    </a:move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50" y="52"/>
                      <a:pt x="50" y="52"/>
                      <a:pt x="50" y="52"/>
                    </a:cubicBezTo>
                    <a:lnTo>
                      <a:pt x="50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189"/>
              <p:cNvSpPr>
                <a:spLocks noEditPoints="1"/>
              </p:cNvSpPr>
              <p:nvPr/>
            </p:nvSpPr>
            <p:spPr bwMode="auto">
              <a:xfrm>
                <a:off x="4375" y="1034"/>
                <a:ext cx="99" cy="98"/>
              </a:xfrm>
              <a:custGeom>
                <a:avLst/>
                <a:gdLst>
                  <a:gd name="T0" fmla="*/ 0 w 53"/>
                  <a:gd name="T1" fmla="*/ 0 h 52"/>
                  <a:gd name="T2" fmla="*/ 97 w 53"/>
                  <a:gd name="T3" fmla="*/ 0 h 52"/>
                  <a:gd name="T4" fmla="*/ 97 w 53"/>
                  <a:gd name="T5" fmla="*/ 9 h 52"/>
                  <a:gd name="T6" fmla="*/ 9 w 53"/>
                  <a:gd name="T7" fmla="*/ 9 h 52"/>
                  <a:gd name="T8" fmla="*/ 9 w 53"/>
                  <a:gd name="T9" fmla="*/ 90 h 52"/>
                  <a:gd name="T10" fmla="*/ 99 w 53"/>
                  <a:gd name="T11" fmla="*/ 90 h 52"/>
                  <a:gd name="T12" fmla="*/ 99 w 53"/>
                  <a:gd name="T13" fmla="*/ 98 h 52"/>
                  <a:gd name="T14" fmla="*/ 0 w 53"/>
                  <a:gd name="T15" fmla="*/ 98 h 52"/>
                  <a:gd name="T16" fmla="*/ 0 w 53"/>
                  <a:gd name="T17" fmla="*/ 0 h 52"/>
                  <a:gd name="T18" fmla="*/ 19 w 53"/>
                  <a:gd name="T19" fmla="*/ 23 h 52"/>
                  <a:gd name="T20" fmla="*/ 24 w 53"/>
                  <a:gd name="T21" fmla="*/ 15 h 52"/>
                  <a:gd name="T22" fmla="*/ 54 w 53"/>
                  <a:gd name="T23" fmla="*/ 41 h 52"/>
                  <a:gd name="T24" fmla="*/ 77 w 53"/>
                  <a:gd name="T25" fmla="*/ 13 h 52"/>
                  <a:gd name="T26" fmla="*/ 86 w 53"/>
                  <a:gd name="T27" fmla="*/ 19 h 52"/>
                  <a:gd name="T28" fmla="*/ 62 w 53"/>
                  <a:gd name="T29" fmla="*/ 47 h 52"/>
                  <a:gd name="T30" fmla="*/ 92 w 53"/>
                  <a:gd name="T31" fmla="*/ 75 h 52"/>
                  <a:gd name="T32" fmla="*/ 82 w 53"/>
                  <a:gd name="T33" fmla="*/ 85 h 52"/>
                  <a:gd name="T34" fmla="*/ 54 w 53"/>
                  <a:gd name="T35" fmla="*/ 55 h 52"/>
                  <a:gd name="T36" fmla="*/ 21 w 53"/>
                  <a:gd name="T37" fmla="*/ 85 h 52"/>
                  <a:gd name="T38" fmla="*/ 13 w 53"/>
                  <a:gd name="T39" fmla="*/ 77 h 52"/>
                  <a:gd name="T40" fmla="*/ 47 w 53"/>
                  <a:gd name="T41" fmla="*/ 49 h 52"/>
                  <a:gd name="T42" fmla="*/ 19 w 53"/>
                  <a:gd name="T43" fmla="*/ 23 h 5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3"/>
                  <a:gd name="T67" fmla="*/ 0 h 52"/>
                  <a:gd name="T68" fmla="*/ 53 w 53"/>
                  <a:gd name="T69" fmla="*/ 52 h 5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3" h="52">
                    <a:moveTo>
                      <a:pt x="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0" y="0"/>
                    </a:lnTo>
                    <a:close/>
                    <a:moveTo>
                      <a:pt x="10" y="12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8" y="12"/>
                      <a:pt x="24" y="17"/>
                      <a:pt x="29" y="22"/>
                    </a:cubicBezTo>
                    <a:cubicBezTo>
                      <a:pt x="33" y="18"/>
                      <a:pt x="37" y="12"/>
                      <a:pt x="41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2" y="16"/>
                      <a:pt x="37" y="21"/>
                      <a:pt x="33" y="25"/>
                    </a:cubicBezTo>
                    <a:cubicBezTo>
                      <a:pt x="38" y="30"/>
                      <a:pt x="43" y="35"/>
                      <a:pt x="49" y="40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39" y="40"/>
                      <a:pt x="34" y="34"/>
                      <a:pt x="29" y="29"/>
                    </a:cubicBezTo>
                    <a:cubicBezTo>
                      <a:pt x="23" y="35"/>
                      <a:pt x="17" y="41"/>
                      <a:pt x="11" y="45"/>
                    </a:cubicBezTo>
                    <a:cubicBezTo>
                      <a:pt x="10" y="44"/>
                      <a:pt x="9" y="43"/>
                      <a:pt x="7" y="41"/>
                    </a:cubicBezTo>
                    <a:cubicBezTo>
                      <a:pt x="14" y="37"/>
                      <a:pt x="20" y="32"/>
                      <a:pt x="25" y="26"/>
                    </a:cubicBezTo>
                    <a:cubicBezTo>
                      <a:pt x="20" y="21"/>
                      <a:pt x="15" y="16"/>
                      <a:pt x="1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190"/>
              <p:cNvSpPr>
                <a:spLocks noEditPoints="1"/>
              </p:cNvSpPr>
              <p:nvPr/>
            </p:nvSpPr>
            <p:spPr bwMode="auto">
              <a:xfrm>
                <a:off x="3766" y="1803"/>
                <a:ext cx="113" cy="105"/>
              </a:xfrm>
              <a:custGeom>
                <a:avLst/>
                <a:gdLst>
                  <a:gd name="T0" fmla="*/ 0 w 60"/>
                  <a:gd name="T1" fmla="*/ 0 h 56"/>
                  <a:gd name="T2" fmla="*/ 113 w 60"/>
                  <a:gd name="T3" fmla="*/ 0 h 56"/>
                  <a:gd name="T4" fmla="*/ 113 w 60"/>
                  <a:gd name="T5" fmla="*/ 8 h 56"/>
                  <a:gd name="T6" fmla="*/ 75 w 60"/>
                  <a:gd name="T7" fmla="*/ 8 h 56"/>
                  <a:gd name="T8" fmla="*/ 75 w 60"/>
                  <a:gd name="T9" fmla="*/ 24 h 56"/>
                  <a:gd name="T10" fmla="*/ 107 w 60"/>
                  <a:gd name="T11" fmla="*/ 24 h 56"/>
                  <a:gd name="T12" fmla="*/ 107 w 60"/>
                  <a:gd name="T13" fmla="*/ 105 h 56"/>
                  <a:gd name="T14" fmla="*/ 98 w 60"/>
                  <a:gd name="T15" fmla="*/ 105 h 56"/>
                  <a:gd name="T16" fmla="*/ 98 w 60"/>
                  <a:gd name="T17" fmla="*/ 99 h 56"/>
                  <a:gd name="T18" fmla="*/ 17 w 60"/>
                  <a:gd name="T19" fmla="*/ 99 h 56"/>
                  <a:gd name="T20" fmla="*/ 17 w 60"/>
                  <a:gd name="T21" fmla="*/ 105 h 56"/>
                  <a:gd name="T22" fmla="*/ 8 w 60"/>
                  <a:gd name="T23" fmla="*/ 105 h 56"/>
                  <a:gd name="T24" fmla="*/ 8 w 60"/>
                  <a:gd name="T25" fmla="*/ 24 h 56"/>
                  <a:gd name="T26" fmla="*/ 38 w 60"/>
                  <a:gd name="T27" fmla="*/ 24 h 56"/>
                  <a:gd name="T28" fmla="*/ 40 w 60"/>
                  <a:gd name="T29" fmla="*/ 8 h 56"/>
                  <a:gd name="T30" fmla="*/ 0 w 60"/>
                  <a:gd name="T31" fmla="*/ 8 h 56"/>
                  <a:gd name="T32" fmla="*/ 0 w 60"/>
                  <a:gd name="T33" fmla="*/ 0 h 56"/>
                  <a:gd name="T34" fmla="*/ 98 w 60"/>
                  <a:gd name="T35" fmla="*/ 90 h 56"/>
                  <a:gd name="T36" fmla="*/ 98 w 60"/>
                  <a:gd name="T37" fmla="*/ 71 h 56"/>
                  <a:gd name="T38" fmla="*/ 77 w 60"/>
                  <a:gd name="T39" fmla="*/ 71 h 56"/>
                  <a:gd name="T40" fmla="*/ 66 w 60"/>
                  <a:gd name="T41" fmla="*/ 58 h 56"/>
                  <a:gd name="T42" fmla="*/ 66 w 60"/>
                  <a:gd name="T43" fmla="*/ 34 h 56"/>
                  <a:gd name="T44" fmla="*/ 47 w 60"/>
                  <a:gd name="T45" fmla="*/ 34 h 56"/>
                  <a:gd name="T46" fmla="*/ 24 w 60"/>
                  <a:gd name="T47" fmla="*/ 75 h 56"/>
                  <a:gd name="T48" fmla="*/ 19 w 60"/>
                  <a:gd name="T49" fmla="*/ 69 h 56"/>
                  <a:gd name="T50" fmla="*/ 38 w 60"/>
                  <a:gd name="T51" fmla="*/ 34 h 56"/>
                  <a:gd name="T52" fmla="*/ 17 w 60"/>
                  <a:gd name="T53" fmla="*/ 34 h 56"/>
                  <a:gd name="T54" fmla="*/ 17 w 60"/>
                  <a:gd name="T55" fmla="*/ 90 h 56"/>
                  <a:gd name="T56" fmla="*/ 98 w 60"/>
                  <a:gd name="T57" fmla="*/ 90 h 56"/>
                  <a:gd name="T58" fmla="*/ 47 w 60"/>
                  <a:gd name="T59" fmla="*/ 24 h 56"/>
                  <a:gd name="T60" fmla="*/ 66 w 60"/>
                  <a:gd name="T61" fmla="*/ 24 h 56"/>
                  <a:gd name="T62" fmla="*/ 66 w 60"/>
                  <a:gd name="T63" fmla="*/ 8 h 56"/>
                  <a:gd name="T64" fmla="*/ 47 w 60"/>
                  <a:gd name="T65" fmla="*/ 8 h 56"/>
                  <a:gd name="T66" fmla="*/ 47 w 60"/>
                  <a:gd name="T67" fmla="*/ 24 h 56"/>
                  <a:gd name="T68" fmla="*/ 81 w 60"/>
                  <a:gd name="T69" fmla="*/ 62 h 56"/>
                  <a:gd name="T70" fmla="*/ 98 w 60"/>
                  <a:gd name="T71" fmla="*/ 62 h 56"/>
                  <a:gd name="T72" fmla="*/ 98 w 60"/>
                  <a:gd name="T73" fmla="*/ 34 h 56"/>
                  <a:gd name="T74" fmla="*/ 75 w 60"/>
                  <a:gd name="T75" fmla="*/ 34 h 56"/>
                  <a:gd name="T76" fmla="*/ 75 w 60"/>
                  <a:gd name="T77" fmla="*/ 56 h 56"/>
                  <a:gd name="T78" fmla="*/ 81 w 60"/>
                  <a:gd name="T79" fmla="*/ 62 h 5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0"/>
                  <a:gd name="T121" fmla="*/ 0 h 56"/>
                  <a:gd name="T122" fmla="*/ 60 w 60"/>
                  <a:gd name="T123" fmla="*/ 56 h 5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0" h="56">
                    <a:moveTo>
                      <a:pt x="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0"/>
                      <a:pt x="21" y="7"/>
                      <a:pt x="21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52" y="48"/>
                    </a:moveTo>
                    <a:cubicBezTo>
                      <a:pt x="52" y="38"/>
                      <a:pt x="52" y="38"/>
                      <a:pt x="52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7" y="38"/>
                      <a:pt x="35" y="35"/>
                      <a:pt x="35" y="3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27"/>
                      <a:pt x="21" y="35"/>
                      <a:pt x="13" y="40"/>
                    </a:cubicBezTo>
                    <a:cubicBezTo>
                      <a:pt x="12" y="39"/>
                      <a:pt x="11" y="38"/>
                      <a:pt x="10" y="37"/>
                    </a:cubicBezTo>
                    <a:cubicBezTo>
                      <a:pt x="16" y="32"/>
                      <a:pt x="20" y="26"/>
                      <a:pt x="20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48"/>
                      <a:pt x="9" y="48"/>
                      <a:pt x="9" y="48"/>
                    </a:cubicBezTo>
                    <a:lnTo>
                      <a:pt x="52" y="48"/>
                    </a:lnTo>
                    <a:close/>
                    <a:moveTo>
                      <a:pt x="25" y="13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8"/>
                      <a:pt x="25" y="11"/>
                      <a:pt x="25" y="13"/>
                    </a:cubicBezTo>
                    <a:close/>
                    <a:moveTo>
                      <a:pt x="43" y="33"/>
                    </a:move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2"/>
                      <a:pt x="41" y="33"/>
                      <a:pt x="4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191"/>
              <p:cNvSpPr>
                <a:spLocks noEditPoints="1"/>
              </p:cNvSpPr>
              <p:nvPr/>
            </p:nvSpPr>
            <p:spPr bwMode="auto">
              <a:xfrm>
                <a:off x="3883" y="1797"/>
                <a:ext cx="114" cy="113"/>
              </a:xfrm>
              <a:custGeom>
                <a:avLst/>
                <a:gdLst>
                  <a:gd name="T0" fmla="*/ 101 w 61"/>
                  <a:gd name="T1" fmla="*/ 17 h 60"/>
                  <a:gd name="T2" fmla="*/ 105 w 61"/>
                  <a:gd name="T3" fmla="*/ 28 h 60"/>
                  <a:gd name="T4" fmla="*/ 112 w 61"/>
                  <a:gd name="T5" fmla="*/ 34 h 60"/>
                  <a:gd name="T6" fmla="*/ 92 w 61"/>
                  <a:gd name="T7" fmla="*/ 73 h 60"/>
                  <a:gd name="T8" fmla="*/ 110 w 61"/>
                  <a:gd name="T9" fmla="*/ 45 h 60"/>
                  <a:gd name="T10" fmla="*/ 99 w 61"/>
                  <a:gd name="T11" fmla="*/ 102 h 60"/>
                  <a:gd name="T12" fmla="*/ 105 w 61"/>
                  <a:gd name="T13" fmla="*/ 100 h 60"/>
                  <a:gd name="T14" fmla="*/ 114 w 61"/>
                  <a:gd name="T15" fmla="*/ 85 h 60"/>
                  <a:gd name="T16" fmla="*/ 105 w 61"/>
                  <a:gd name="T17" fmla="*/ 113 h 60"/>
                  <a:gd name="T18" fmla="*/ 88 w 61"/>
                  <a:gd name="T19" fmla="*/ 90 h 60"/>
                  <a:gd name="T20" fmla="*/ 75 w 61"/>
                  <a:gd name="T21" fmla="*/ 92 h 60"/>
                  <a:gd name="T22" fmla="*/ 82 w 61"/>
                  <a:gd name="T23" fmla="*/ 34 h 60"/>
                  <a:gd name="T24" fmla="*/ 30 w 61"/>
                  <a:gd name="T25" fmla="*/ 72 h 60"/>
                  <a:gd name="T26" fmla="*/ 21 w 61"/>
                  <a:gd name="T27" fmla="*/ 113 h 60"/>
                  <a:gd name="T28" fmla="*/ 21 w 61"/>
                  <a:gd name="T29" fmla="*/ 92 h 60"/>
                  <a:gd name="T30" fmla="*/ 13 w 61"/>
                  <a:gd name="T31" fmla="*/ 72 h 60"/>
                  <a:gd name="T32" fmla="*/ 4 w 61"/>
                  <a:gd name="T33" fmla="*/ 109 h 60"/>
                  <a:gd name="T34" fmla="*/ 7 w 61"/>
                  <a:gd name="T35" fmla="*/ 81 h 60"/>
                  <a:gd name="T36" fmla="*/ 0 w 61"/>
                  <a:gd name="T37" fmla="*/ 72 h 60"/>
                  <a:gd name="T38" fmla="*/ 22 w 61"/>
                  <a:gd name="T39" fmla="*/ 64 h 60"/>
                  <a:gd name="T40" fmla="*/ 6 w 61"/>
                  <a:gd name="T41" fmla="*/ 55 h 60"/>
                  <a:gd name="T42" fmla="*/ 13 w 61"/>
                  <a:gd name="T43" fmla="*/ 23 h 60"/>
                  <a:gd name="T44" fmla="*/ 22 w 61"/>
                  <a:gd name="T45" fmla="*/ 47 h 60"/>
                  <a:gd name="T46" fmla="*/ 82 w 61"/>
                  <a:gd name="T47" fmla="*/ 28 h 60"/>
                  <a:gd name="T48" fmla="*/ 90 w 61"/>
                  <a:gd name="T49" fmla="*/ 19 h 60"/>
                  <a:gd name="T50" fmla="*/ 103 w 61"/>
                  <a:gd name="T51" fmla="*/ 28 h 60"/>
                  <a:gd name="T52" fmla="*/ 0 w 61"/>
                  <a:gd name="T53" fmla="*/ 8 h 60"/>
                  <a:gd name="T54" fmla="*/ 36 w 61"/>
                  <a:gd name="T55" fmla="*/ 0 h 60"/>
                  <a:gd name="T56" fmla="*/ 43 w 61"/>
                  <a:gd name="T57" fmla="*/ 8 h 60"/>
                  <a:gd name="T58" fmla="*/ 65 w 61"/>
                  <a:gd name="T59" fmla="*/ 0 h 60"/>
                  <a:gd name="T60" fmla="*/ 73 w 61"/>
                  <a:gd name="T61" fmla="*/ 8 h 60"/>
                  <a:gd name="T62" fmla="*/ 114 w 61"/>
                  <a:gd name="T63" fmla="*/ 15 h 60"/>
                  <a:gd name="T64" fmla="*/ 73 w 61"/>
                  <a:gd name="T65" fmla="*/ 24 h 60"/>
                  <a:gd name="T66" fmla="*/ 65 w 61"/>
                  <a:gd name="T67" fmla="*/ 15 h 60"/>
                  <a:gd name="T68" fmla="*/ 43 w 61"/>
                  <a:gd name="T69" fmla="*/ 24 h 60"/>
                  <a:gd name="T70" fmla="*/ 36 w 61"/>
                  <a:gd name="T71" fmla="*/ 15 h 60"/>
                  <a:gd name="T72" fmla="*/ 0 w 61"/>
                  <a:gd name="T73" fmla="*/ 8 h 60"/>
                  <a:gd name="T74" fmla="*/ 78 w 61"/>
                  <a:gd name="T75" fmla="*/ 41 h 60"/>
                  <a:gd name="T76" fmla="*/ 64 w 61"/>
                  <a:gd name="T77" fmla="*/ 49 h 60"/>
                  <a:gd name="T78" fmla="*/ 75 w 61"/>
                  <a:gd name="T79" fmla="*/ 62 h 60"/>
                  <a:gd name="T80" fmla="*/ 69 w 61"/>
                  <a:gd name="T81" fmla="*/ 89 h 60"/>
                  <a:gd name="T82" fmla="*/ 64 w 61"/>
                  <a:gd name="T83" fmla="*/ 87 h 60"/>
                  <a:gd name="T84" fmla="*/ 78 w 61"/>
                  <a:gd name="T85" fmla="*/ 102 h 60"/>
                  <a:gd name="T86" fmla="*/ 37 w 61"/>
                  <a:gd name="T87" fmla="*/ 107 h 60"/>
                  <a:gd name="T88" fmla="*/ 43 w 61"/>
                  <a:gd name="T89" fmla="*/ 62 h 60"/>
                  <a:gd name="T90" fmla="*/ 58 w 61"/>
                  <a:gd name="T91" fmla="*/ 49 h 60"/>
                  <a:gd name="T92" fmla="*/ 43 w 61"/>
                  <a:gd name="T93" fmla="*/ 62 h 60"/>
                  <a:gd name="T94" fmla="*/ 69 w 61"/>
                  <a:gd name="T95" fmla="*/ 68 h 60"/>
                  <a:gd name="T96" fmla="*/ 43 w 61"/>
                  <a:gd name="T97" fmla="*/ 81 h 60"/>
                  <a:gd name="T98" fmla="*/ 43 w 61"/>
                  <a:gd name="T99" fmla="*/ 102 h 60"/>
                  <a:gd name="T100" fmla="*/ 58 w 61"/>
                  <a:gd name="T101" fmla="*/ 87 h 60"/>
                  <a:gd name="T102" fmla="*/ 43 w 61"/>
                  <a:gd name="T103" fmla="*/ 102 h 6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1"/>
                  <a:gd name="T157" fmla="*/ 0 h 60"/>
                  <a:gd name="T158" fmla="*/ 61 w 61"/>
                  <a:gd name="T159" fmla="*/ 60 h 6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1" h="60">
                    <a:moveTo>
                      <a:pt x="52" y="11"/>
                    </a:moveTo>
                    <a:cubicBezTo>
                      <a:pt x="54" y="9"/>
                      <a:pt x="54" y="9"/>
                      <a:pt x="54" y="9"/>
                    </a:cubicBezTo>
                    <a:cubicBezTo>
                      <a:pt x="56" y="11"/>
                      <a:pt x="57" y="12"/>
                      <a:pt x="58" y="13"/>
                    </a:cubicBezTo>
                    <a:cubicBezTo>
                      <a:pt x="57" y="14"/>
                      <a:pt x="57" y="14"/>
                      <a:pt x="56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8" y="27"/>
                      <a:pt x="48" y="34"/>
                      <a:pt x="49" y="39"/>
                    </a:cubicBezTo>
                    <a:cubicBezTo>
                      <a:pt x="52" y="34"/>
                      <a:pt x="54" y="29"/>
                      <a:pt x="55" y="23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7" y="32"/>
                      <a:pt x="54" y="38"/>
                      <a:pt x="50" y="44"/>
                    </a:cubicBezTo>
                    <a:cubicBezTo>
                      <a:pt x="51" y="49"/>
                      <a:pt x="52" y="52"/>
                      <a:pt x="53" y="54"/>
                    </a:cubicBezTo>
                    <a:cubicBezTo>
                      <a:pt x="54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3"/>
                    </a:cubicBezTo>
                    <a:cubicBezTo>
                      <a:pt x="57" y="50"/>
                      <a:pt x="57" y="47"/>
                      <a:pt x="57" y="43"/>
                    </a:cubicBezTo>
                    <a:cubicBezTo>
                      <a:pt x="59" y="44"/>
                      <a:pt x="60" y="44"/>
                      <a:pt x="61" y="45"/>
                    </a:cubicBezTo>
                    <a:cubicBezTo>
                      <a:pt x="61" y="49"/>
                      <a:pt x="60" y="52"/>
                      <a:pt x="60" y="55"/>
                    </a:cubicBezTo>
                    <a:cubicBezTo>
                      <a:pt x="59" y="58"/>
                      <a:pt x="58" y="60"/>
                      <a:pt x="56" y="60"/>
                    </a:cubicBezTo>
                    <a:cubicBezTo>
                      <a:pt x="54" y="60"/>
                      <a:pt x="52" y="59"/>
                      <a:pt x="51" y="57"/>
                    </a:cubicBezTo>
                    <a:cubicBezTo>
                      <a:pt x="49" y="55"/>
                      <a:pt x="48" y="52"/>
                      <a:pt x="47" y="48"/>
                    </a:cubicBezTo>
                    <a:cubicBezTo>
                      <a:pt x="45" y="50"/>
                      <a:pt x="44" y="51"/>
                      <a:pt x="42" y="53"/>
                    </a:cubicBezTo>
                    <a:cubicBezTo>
                      <a:pt x="42" y="52"/>
                      <a:pt x="41" y="51"/>
                      <a:pt x="40" y="49"/>
                    </a:cubicBezTo>
                    <a:cubicBezTo>
                      <a:pt x="42" y="47"/>
                      <a:pt x="44" y="45"/>
                      <a:pt x="46" y="43"/>
                    </a:cubicBezTo>
                    <a:cubicBezTo>
                      <a:pt x="45" y="37"/>
                      <a:pt x="44" y="29"/>
                      <a:pt x="44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44"/>
                      <a:pt x="15" y="49"/>
                      <a:pt x="15" y="51"/>
                    </a:cubicBezTo>
                    <a:cubicBezTo>
                      <a:pt x="14" y="54"/>
                      <a:pt x="13" y="57"/>
                      <a:pt x="11" y="60"/>
                    </a:cubicBezTo>
                    <a:cubicBezTo>
                      <a:pt x="10" y="59"/>
                      <a:pt x="9" y="58"/>
                      <a:pt x="8" y="56"/>
                    </a:cubicBezTo>
                    <a:cubicBezTo>
                      <a:pt x="10" y="54"/>
                      <a:pt x="11" y="52"/>
                      <a:pt x="11" y="49"/>
                    </a:cubicBezTo>
                    <a:cubicBezTo>
                      <a:pt x="12" y="47"/>
                      <a:pt x="12" y="44"/>
                      <a:pt x="12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41"/>
                      <a:pt x="7" y="43"/>
                    </a:cubicBezTo>
                    <a:cubicBezTo>
                      <a:pt x="7" y="49"/>
                      <a:pt x="6" y="54"/>
                      <a:pt x="2" y="58"/>
                    </a:cubicBezTo>
                    <a:cubicBezTo>
                      <a:pt x="1" y="56"/>
                      <a:pt x="1" y="55"/>
                      <a:pt x="0" y="54"/>
                    </a:cubicBezTo>
                    <a:cubicBezTo>
                      <a:pt x="2" y="51"/>
                      <a:pt x="4" y="48"/>
                      <a:pt x="4" y="43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4" y="13"/>
                      <a:pt x="44" y="12"/>
                      <a:pt x="44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2"/>
                      <a:pt x="48" y="13"/>
                      <a:pt x="48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4"/>
                      <a:pt x="53" y="13"/>
                      <a:pt x="52" y="11"/>
                    </a:cubicBezTo>
                    <a:close/>
                    <a:moveTo>
                      <a:pt x="0" y="4"/>
                    </a:moveTo>
                    <a:cubicBezTo>
                      <a:pt x="19" y="4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4"/>
                    </a:lnTo>
                    <a:close/>
                    <a:moveTo>
                      <a:pt x="20" y="22"/>
                    </a:move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20" y="57"/>
                      <a:pt x="20" y="57"/>
                      <a:pt x="20" y="57"/>
                    </a:cubicBezTo>
                    <a:lnTo>
                      <a:pt x="20" y="22"/>
                    </a:lnTo>
                    <a:close/>
                    <a:moveTo>
                      <a:pt x="23" y="33"/>
                    </a:move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3" y="26"/>
                      <a:pt x="23" y="26"/>
                      <a:pt x="23" y="26"/>
                    </a:cubicBezTo>
                    <a:lnTo>
                      <a:pt x="23" y="33"/>
                    </a:lnTo>
                    <a:close/>
                    <a:moveTo>
                      <a:pt x="37" y="43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43"/>
                      <a:pt x="23" y="43"/>
                      <a:pt x="23" y="43"/>
                    </a:cubicBezTo>
                    <a:lnTo>
                      <a:pt x="37" y="43"/>
                    </a:lnTo>
                    <a:close/>
                    <a:moveTo>
                      <a:pt x="23" y="54"/>
                    </a:move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192"/>
              <p:cNvSpPr>
                <a:spLocks noEditPoints="1"/>
              </p:cNvSpPr>
              <p:nvPr/>
            </p:nvSpPr>
            <p:spPr bwMode="auto">
              <a:xfrm>
                <a:off x="4012" y="1795"/>
                <a:ext cx="90" cy="113"/>
              </a:xfrm>
              <a:custGeom>
                <a:avLst/>
                <a:gdLst>
                  <a:gd name="T0" fmla="*/ 0 w 48"/>
                  <a:gd name="T1" fmla="*/ 15 h 60"/>
                  <a:gd name="T2" fmla="*/ 30 w 48"/>
                  <a:gd name="T3" fmla="*/ 15 h 60"/>
                  <a:gd name="T4" fmla="*/ 36 w 48"/>
                  <a:gd name="T5" fmla="*/ 0 h 60"/>
                  <a:gd name="T6" fmla="*/ 45 w 48"/>
                  <a:gd name="T7" fmla="*/ 2 h 60"/>
                  <a:gd name="T8" fmla="*/ 39 w 48"/>
                  <a:gd name="T9" fmla="*/ 15 h 60"/>
                  <a:gd name="T10" fmla="*/ 90 w 48"/>
                  <a:gd name="T11" fmla="*/ 15 h 60"/>
                  <a:gd name="T12" fmla="*/ 90 w 48"/>
                  <a:gd name="T13" fmla="*/ 113 h 60"/>
                  <a:gd name="T14" fmla="*/ 81 w 48"/>
                  <a:gd name="T15" fmla="*/ 113 h 60"/>
                  <a:gd name="T16" fmla="*/ 81 w 48"/>
                  <a:gd name="T17" fmla="*/ 107 h 60"/>
                  <a:gd name="T18" fmla="*/ 9 w 48"/>
                  <a:gd name="T19" fmla="*/ 107 h 60"/>
                  <a:gd name="T20" fmla="*/ 9 w 48"/>
                  <a:gd name="T21" fmla="*/ 113 h 60"/>
                  <a:gd name="T22" fmla="*/ 0 w 48"/>
                  <a:gd name="T23" fmla="*/ 113 h 60"/>
                  <a:gd name="T24" fmla="*/ 0 w 48"/>
                  <a:gd name="T25" fmla="*/ 15 h 60"/>
                  <a:gd name="T26" fmla="*/ 81 w 48"/>
                  <a:gd name="T27" fmla="*/ 24 h 60"/>
                  <a:gd name="T28" fmla="*/ 9 w 48"/>
                  <a:gd name="T29" fmla="*/ 24 h 60"/>
                  <a:gd name="T30" fmla="*/ 9 w 48"/>
                  <a:gd name="T31" fmla="*/ 43 h 60"/>
                  <a:gd name="T32" fmla="*/ 81 w 48"/>
                  <a:gd name="T33" fmla="*/ 43 h 60"/>
                  <a:gd name="T34" fmla="*/ 81 w 48"/>
                  <a:gd name="T35" fmla="*/ 24 h 60"/>
                  <a:gd name="T36" fmla="*/ 9 w 48"/>
                  <a:gd name="T37" fmla="*/ 70 h 60"/>
                  <a:gd name="T38" fmla="*/ 81 w 48"/>
                  <a:gd name="T39" fmla="*/ 70 h 60"/>
                  <a:gd name="T40" fmla="*/ 81 w 48"/>
                  <a:gd name="T41" fmla="*/ 51 h 60"/>
                  <a:gd name="T42" fmla="*/ 9 w 48"/>
                  <a:gd name="T43" fmla="*/ 51 h 60"/>
                  <a:gd name="T44" fmla="*/ 9 w 48"/>
                  <a:gd name="T45" fmla="*/ 70 h 60"/>
                  <a:gd name="T46" fmla="*/ 9 w 48"/>
                  <a:gd name="T47" fmla="*/ 98 h 60"/>
                  <a:gd name="T48" fmla="*/ 81 w 48"/>
                  <a:gd name="T49" fmla="*/ 98 h 60"/>
                  <a:gd name="T50" fmla="*/ 81 w 48"/>
                  <a:gd name="T51" fmla="*/ 79 h 60"/>
                  <a:gd name="T52" fmla="*/ 9 w 48"/>
                  <a:gd name="T53" fmla="*/ 79 h 60"/>
                  <a:gd name="T54" fmla="*/ 9 w 48"/>
                  <a:gd name="T55" fmla="*/ 98 h 6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8"/>
                  <a:gd name="T85" fmla="*/ 0 h 60"/>
                  <a:gd name="T86" fmla="*/ 48 w 48"/>
                  <a:gd name="T87" fmla="*/ 60 h 6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8" h="60">
                    <a:moveTo>
                      <a:pt x="0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6"/>
                      <a:pt x="18" y="3"/>
                      <a:pt x="19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4"/>
                      <a:pt x="22" y="6"/>
                      <a:pt x="21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60"/>
                      <a:pt x="0" y="60"/>
                      <a:pt x="0" y="60"/>
                    </a:cubicBezTo>
                    <a:lnTo>
                      <a:pt x="0" y="8"/>
                    </a:lnTo>
                    <a:close/>
                    <a:moveTo>
                      <a:pt x="43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3" y="23"/>
                      <a:pt x="43" y="23"/>
                      <a:pt x="43" y="23"/>
                    </a:cubicBezTo>
                    <a:lnTo>
                      <a:pt x="43" y="13"/>
                    </a:lnTo>
                    <a:close/>
                    <a:moveTo>
                      <a:pt x="5" y="37"/>
                    </a:move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5" y="37"/>
                    </a:lnTo>
                    <a:close/>
                    <a:moveTo>
                      <a:pt x="5" y="52"/>
                    </a:moveTo>
                    <a:cubicBezTo>
                      <a:pt x="43" y="52"/>
                      <a:pt x="43" y="52"/>
                      <a:pt x="43" y="52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5" y="42"/>
                      <a:pt x="5" y="42"/>
                      <a:pt x="5" y="42"/>
                    </a:cubicBez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193"/>
              <p:cNvSpPr>
                <a:spLocks noEditPoints="1"/>
              </p:cNvSpPr>
              <p:nvPr/>
            </p:nvSpPr>
            <p:spPr bwMode="auto">
              <a:xfrm>
                <a:off x="4119" y="1795"/>
                <a:ext cx="115" cy="113"/>
              </a:xfrm>
              <a:custGeom>
                <a:avLst/>
                <a:gdLst>
                  <a:gd name="T0" fmla="*/ 6 w 61"/>
                  <a:gd name="T1" fmla="*/ 30 h 60"/>
                  <a:gd name="T2" fmla="*/ 26 w 61"/>
                  <a:gd name="T3" fmla="*/ 45 h 60"/>
                  <a:gd name="T4" fmla="*/ 19 w 61"/>
                  <a:gd name="T5" fmla="*/ 53 h 60"/>
                  <a:gd name="T6" fmla="*/ 0 w 61"/>
                  <a:gd name="T7" fmla="*/ 38 h 60"/>
                  <a:gd name="T8" fmla="*/ 6 w 61"/>
                  <a:gd name="T9" fmla="*/ 30 h 60"/>
                  <a:gd name="T10" fmla="*/ 17 w 61"/>
                  <a:gd name="T11" fmla="*/ 62 h 60"/>
                  <a:gd name="T12" fmla="*/ 26 w 61"/>
                  <a:gd name="T13" fmla="*/ 68 h 60"/>
                  <a:gd name="T14" fmla="*/ 11 w 61"/>
                  <a:gd name="T15" fmla="*/ 113 h 60"/>
                  <a:gd name="T16" fmla="*/ 2 w 61"/>
                  <a:gd name="T17" fmla="*/ 109 h 60"/>
                  <a:gd name="T18" fmla="*/ 17 w 61"/>
                  <a:gd name="T19" fmla="*/ 62 h 60"/>
                  <a:gd name="T20" fmla="*/ 9 w 61"/>
                  <a:gd name="T21" fmla="*/ 2 h 60"/>
                  <a:gd name="T22" fmla="*/ 30 w 61"/>
                  <a:gd name="T23" fmla="*/ 17 h 60"/>
                  <a:gd name="T24" fmla="*/ 25 w 61"/>
                  <a:gd name="T25" fmla="*/ 24 h 60"/>
                  <a:gd name="T26" fmla="*/ 4 w 61"/>
                  <a:gd name="T27" fmla="*/ 9 h 60"/>
                  <a:gd name="T28" fmla="*/ 9 w 61"/>
                  <a:gd name="T29" fmla="*/ 2 h 60"/>
                  <a:gd name="T30" fmla="*/ 90 w 61"/>
                  <a:gd name="T31" fmla="*/ 15 h 60"/>
                  <a:gd name="T32" fmla="*/ 115 w 61"/>
                  <a:gd name="T33" fmla="*/ 51 h 60"/>
                  <a:gd name="T34" fmla="*/ 106 w 61"/>
                  <a:gd name="T35" fmla="*/ 57 h 60"/>
                  <a:gd name="T36" fmla="*/ 100 w 61"/>
                  <a:gd name="T37" fmla="*/ 45 h 60"/>
                  <a:gd name="T38" fmla="*/ 45 w 61"/>
                  <a:gd name="T39" fmla="*/ 49 h 60"/>
                  <a:gd name="T40" fmla="*/ 36 w 61"/>
                  <a:gd name="T41" fmla="*/ 51 h 60"/>
                  <a:gd name="T42" fmla="*/ 32 w 61"/>
                  <a:gd name="T43" fmla="*/ 41 h 60"/>
                  <a:gd name="T44" fmla="*/ 40 w 61"/>
                  <a:gd name="T45" fmla="*/ 36 h 60"/>
                  <a:gd name="T46" fmla="*/ 62 w 61"/>
                  <a:gd name="T47" fmla="*/ 0 h 60"/>
                  <a:gd name="T48" fmla="*/ 72 w 61"/>
                  <a:gd name="T49" fmla="*/ 4 h 60"/>
                  <a:gd name="T50" fmla="*/ 47 w 61"/>
                  <a:gd name="T51" fmla="*/ 40 h 60"/>
                  <a:gd name="T52" fmla="*/ 94 w 61"/>
                  <a:gd name="T53" fmla="*/ 38 h 60"/>
                  <a:gd name="T54" fmla="*/ 83 w 61"/>
                  <a:gd name="T55" fmla="*/ 19 h 60"/>
                  <a:gd name="T56" fmla="*/ 90 w 61"/>
                  <a:gd name="T57" fmla="*/ 15 h 60"/>
                  <a:gd name="T58" fmla="*/ 40 w 61"/>
                  <a:gd name="T59" fmla="*/ 62 h 60"/>
                  <a:gd name="T60" fmla="*/ 104 w 61"/>
                  <a:gd name="T61" fmla="*/ 62 h 60"/>
                  <a:gd name="T62" fmla="*/ 104 w 61"/>
                  <a:gd name="T63" fmla="*/ 113 h 60"/>
                  <a:gd name="T64" fmla="*/ 94 w 61"/>
                  <a:gd name="T65" fmla="*/ 113 h 60"/>
                  <a:gd name="T66" fmla="*/ 94 w 61"/>
                  <a:gd name="T67" fmla="*/ 105 h 60"/>
                  <a:gd name="T68" fmla="*/ 47 w 61"/>
                  <a:gd name="T69" fmla="*/ 105 h 60"/>
                  <a:gd name="T70" fmla="*/ 47 w 61"/>
                  <a:gd name="T71" fmla="*/ 113 h 60"/>
                  <a:gd name="T72" fmla="*/ 40 w 61"/>
                  <a:gd name="T73" fmla="*/ 113 h 60"/>
                  <a:gd name="T74" fmla="*/ 40 w 61"/>
                  <a:gd name="T75" fmla="*/ 62 h 60"/>
                  <a:gd name="T76" fmla="*/ 94 w 61"/>
                  <a:gd name="T77" fmla="*/ 70 h 60"/>
                  <a:gd name="T78" fmla="*/ 47 w 61"/>
                  <a:gd name="T79" fmla="*/ 70 h 60"/>
                  <a:gd name="T80" fmla="*/ 47 w 61"/>
                  <a:gd name="T81" fmla="*/ 98 h 60"/>
                  <a:gd name="T82" fmla="*/ 94 w 61"/>
                  <a:gd name="T83" fmla="*/ 98 h 60"/>
                  <a:gd name="T84" fmla="*/ 94 w 61"/>
                  <a:gd name="T85" fmla="*/ 70 h 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60"/>
                  <a:gd name="T131" fmla="*/ 61 w 61"/>
                  <a:gd name="T132" fmla="*/ 60 h 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60">
                    <a:moveTo>
                      <a:pt x="3" y="16"/>
                    </a:moveTo>
                    <a:cubicBezTo>
                      <a:pt x="6" y="19"/>
                      <a:pt x="10" y="21"/>
                      <a:pt x="14" y="24"/>
                    </a:cubicBezTo>
                    <a:cubicBezTo>
                      <a:pt x="13" y="25"/>
                      <a:pt x="12" y="26"/>
                      <a:pt x="10" y="28"/>
                    </a:cubicBezTo>
                    <a:cubicBezTo>
                      <a:pt x="6" y="25"/>
                      <a:pt x="3" y="22"/>
                      <a:pt x="0" y="20"/>
                    </a:cubicBezTo>
                    <a:lnTo>
                      <a:pt x="3" y="16"/>
                    </a:lnTo>
                    <a:close/>
                    <a:moveTo>
                      <a:pt x="9" y="33"/>
                    </a:moveTo>
                    <a:cubicBezTo>
                      <a:pt x="10" y="34"/>
                      <a:pt x="12" y="35"/>
                      <a:pt x="14" y="36"/>
                    </a:cubicBezTo>
                    <a:cubicBezTo>
                      <a:pt x="11" y="45"/>
                      <a:pt x="8" y="53"/>
                      <a:pt x="6" y="60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4" y="51"/>
                      <a:pt x="6" y="43"/>
                      <a:pt x="9" y="33"/>
                    </a:cubicBezTo>
                    <a:close/>
                    <a:moveTo>
                      <a:pt x="5" y="1"/>
                    </a:moveTo>
                    <a:cubicBezTo>
                      <a:pt x="10" y="4"/>
                      <a:pt x="13" y="7"/>
                      <a:pt x="16" y="9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0" y="11"/>
                      <a:pt x="6" y="8"/>
                      <a:pt x="2" y="5"/>
                    </a:cubicBezTo>
                    <a:lnTo>
                      <a:pt x="5" y="1"/>
                    </a:lnTo>
                    <a:close/>
                    <a:moveTo>
                      <a:pt x="48" y="8"/>
                    </a:moveTo>
                    <a:cubicBezTo>
                      <a:pt x="53" y="14"/>
                      <a:pt x="57" y="21"/>
                      <a:pt x="61" y="27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5" y="28"/>
                      <a:pt x="54" y="26"/>
                      <a:pt x="53" y="24"/>
                    </a:cubicBezTo>
                    <a:cubicBezTo>
                      <a:pt x="41" y="25"/>
                      <a:pt x="31" y="25"/>
                      <a:pt x="24" y="26"/>
                    </a:cubicBezTo>
                    <a:cubicBezTo>
                      <a:pt x="22" y="26"/>
                      <a:pt x="21" y="26"/>
                      <a:pt x="19" y="2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5" y="14"/>
                      <a:pt x="29" y="8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4" y="9"/>
                      <a:pt x="30" y="15"/>
                      <a:pt x="25" y="21"/>
                    </a:cubicBezTo>
                    <a:cubicBezTo>
                      <a:pt x="33" y="21"/>
                      <a:pt x="41" y="21"/>
                      <a:pt x="50" y="20"/>
                    </a:cubicBezTo>
                    <a:cubicBezTo>
                      <a:pt x="48" y="17"/>
                      <a:pt x="46" y="14"/>
                      <a:pt x="44" y="10"/>
                    </a:cubicBezTo>
                    <a:lnTo>
                      <a:pt x="48" y="8"/>
                    </a:lnTo>
                    <a:close/>
                    <a:moveTo>
                      <a:pt x="21" y="33"/>
                    </a:moveTo>
                    <a:cubicBezTo>
                      <a:pt x="55" y="33"/>
                      <a:pt x="55" y="33"/>
                      <a:pt x="55" y="33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33"/>
                    </a:lnTo>
                    <a:close/>
                    <a:moveTo>
                      <a:pt x="50" y="37"/>
                    </a:move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50" y="52"/>
                      <a:pt x="50" y="52"/>
                      <a:pt x="50" y="52"/>
                    </a:cubicBezTo>
                    <a:lnTo>
                      <a:pt x="50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4" name="Freeform 194"/>
              <p:cNvSpPr>
                <a:spLocks noEditPoints="1"/>
              </p:cNvSpPr>
              <p:nvPr/>
            </p:nvSpPr>
            <p:spPr bwMode="auto">
              <a:xfrm>
                <a:off x="4245" y="1803"/>
                <a:ext cx="101" cy="99"/>
              </a:xfrm>
              <a:custGeom>
                <a:avLst/>
                <a:gdLst>
                  <a:gd name="T0" fmla="*/ 0 w 54"/>
                  <a:gd name="T1" fmla="*/ 0 h 53"/>
                  <a:gd name="T2" fmla="*/ 99 w 54"/>
                  <a:gd name="T3" fmla="*/ 0 h 53"/>
                  <a:gd name="T4" fmla="*/ 99 w 54"/>
                  <a:gd name="T5" fmla="*/ 9 h 53"/>
                  <a:gd name="T6" fmla="*/ 11 w 54"/>
                  <a:gd name="T7" fmla="*/ 9 h 53"/>
                  <a:gd name="T8" fmla="*/ 11 w 54"/>
                  <a:gd name="T9" fmla="*/ 90 h 53"/>
                  <a:gd name="T10" fmla="*/ 101 w 54"/>
                  <a:gd name="T11" fmla="*/ 90 h 53"/>
                  <a:gd name="T12" fmla="*/ 101 w 54"/>
                  <a:gd name="T13" fmla="*/ 99 h 53"/>
                  <a:gd name="T14" fmla="*/ 0 w 54"/>
                  <a:gd name="T15" fmla="*/ 99 h 53"/>
                  <a:gd name="T16" fmla="*/ 0 w 54"/>
                  <a:gd name="T17" fmla="*/ 0 h 53"/>
                  <a:gd name="T18" fmla="*/ 19 w 54"/>
                  <a:gd name="T19" fmla="*/ 22 h 53"/>
                  <a:gd name="T20" fmla="*/ 26 w 54"/>
                  <a:gd name="T21" fmla="*/ 17 h 53"/>
                  <a:gd name="T22" fmla="*/ 56 w 54"/>
                  <a:gd name="T23" fmla="*/ 41 h 53"/>
                  <a:gd name="T24" fmla="*/ 79 w 54"/>
                  <a:gd name="T25" fmla="*/ 13 h 53"/>
                  <a:gd name="T26" fmla="*/ 86 w 54"/>
                  <a:gd name="T27" fmla="*/ 19 h 53"/>
                  <a:gd name="T28" fmla="*/ 62 w 54"/>
                  <a:gd name="T29" fmla="*/ 49 h 53"/>
                  <a:gd name="T30" fmla="*/ 92 w 54"/>
                  <a:gd name="T31" fmla="*/ 77 h 53"/>
                  <a:gd name="T32" fmla="*/ 84 w 54"/>
                  <a:gd name="T33" fmla="*/ 84 h 53"/>
                  <a:gd name="T34" fmla="*/ 56 w 54"/>
                  <a:gd name="T35" fmla="*/ 56 h 53"/>
                  <a:gd name="T36" fmla="*/ 22 w 54"/>
                  <a:gd name="T37" fmla="*/ 86 h 53"/>
                  <a:gd name="T38" fmla="*/ 15 w 54"/>
                  <a:gd name="T39" fmla="*/ 78 h 53"/>
                  <a:gd name="T40" fmla="*/ 49 w 54"/>
                  <a:gd name="T41" fmla="*/ 49 h 53"/>
                  <a:gd name="T42" fmla="*/ 19 w 54"/>
                  <a:gd name="T43" fmla="*/ 22 h 5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4"/>
                  <a:gd name="T67" fmla="*/ 0 h 53"/>
                  <a:gd name="T68" fmla="*/ 54 w 54"/>
                  <a:gd name="T69" fmla="*/ 53 h 5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4" h="53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0" y="53"/>
                      <a:pt x="0" y="53"/>
                      <a:pt x="0" y="53"/>
                    </a:cubicBezTo>
                    <a:lnTo>
                      <a:pt x="0" y="0"/>
                    </a:lnTo>
                    <a:close/>
                    <a:moveTo>
                      <a:pt x="10" y="12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9" y="13"/>
                      <a:pt x="24" y="17"/>
                      <a:pt x="30" y="22"/>
                    </a:cubicBezTo>
                    <a:cubicBezTo>
                      <a:pt x="34" y="18"/>
                      <a:pt x="38" y="13"/>
                      <a:pt x="42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2" y="16"/>
                      <a:pt x="38" y="21"/>
                      <a:pt x="33" y="26"/>
                    </a:cubicBezTo>
                    <a:cubicBezTo>
                      <a:pt x="39" y="30"/>
                      <a:pt x="44" y="35"/>
                      <a:pt x="49" y="41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0" y="40"/>
                      <a:pt x="35" y="35"/>
                      <a:pt x="30" y="30"/>
                    </a:cubicBezTo>
                    <a:cubicBezTo>
                      <a:pt x="24" y="36"/>
                      <a:pt x="18" y="41"/>
                      <a:pt x="12" y="46"/>
                    </a:cubicBezTo>
                    <a:cubicBezTo>
                      <a:pt x="11" y="44"/>
                      <a:pt x="9" y="43"/>
                      <a:pt x="8" y="42"/>
                    </a:cubicBezTo>
                    <a:cubicBezTo>
                      <a:pt x="14" y="37"/>
                      <a:pt x="20" y="32"/>
                      <a:pt x="26" y="26"/>
                    </a:cubicBezTo>
                    <a:cubicBezTo>
                      <a:pt x="21" y="21"/>
                      <a:pt x="16" y="17"/>
                      <a:pt x="1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95"/>
              <p:cNvSpPr>
                <a:spLocks noEditPoints="1"/>
              </p:cNvSpPr>
              <p:nvPr/>
            </p:nvSpPr>
            <p:spPr bwMode="auto">
              <a:xfrm>
                <a:off x="4390" y="1494"/>
                <a:ext cx="110" cy="113"/>
              </a:xfrm>
              <a:custGeom>
                <a:avLst/>
                <a:gdLst>
                  <a:gd name="T0" fmla="*/ 0 w 59"/>
                  <a:gd name="T1" fmla="*/ 40 h 60"/>
                  <a:gd name="T2" fmla="*/ 50 w 59"/>
                  <a:gd name="T3" fmla="*/ 40 h 60"/>
                  <a:gd name="T4" fmla="*/ 50 w 59"/>
                  <a:gd name="T5" fmla="*/ 32 h 60"/>
                  <a:gd name="T6" fmla="*/ 9 w 59"/>
                  <a:gd name="T7" fmla="*/ 32 h 60"/>
                  <a:gd name="T8" fmla="*/ 9 w 59"/>
                  <a:gd name="T9" fmla="*/ 24 h 60"/>
                  <a:gd name="T10" fmla="*/ 50 w 59"/>
                  <a:gd name="T11" fmla="*/ 24 h 60"/>
                  <a:gd name="T12" fmla="*/ 50 w 59"/>
                  <a:gd name="T13" fmla="*/ 17 h 60"/>
                  <a:gd name="T14" fmla="*/ 2 w 59"/>
                  <a:gd name="T15" fmla="*/ 17 h 60"/>
                  <a:gd name="T16" fmla="*/ 2 w 59"/>
                  <a:gd name="T17" fmla="*/ 9 h 60"/>
                  <a:gd name="T18" fmla="*/ 50 w 59"/>
                  <a:gd name="T19" fmla="*/ 9 h 60"/>
                  <a:gd name="T20" fmla="*/ 50 w 59"/>
                  <a:gd name="T21" fmla="*/ 0 h 60"/>
                  <a:gd name="T22" fmla="*/ 60 w 59"/>
                  <a:gd name="T23" fmla="*/ 0 h 60"/>
                  <a:gd name="T24" fmla="*/ 60 w 59"/>
                  <a:gd name="T25" fmla="*/ 9 h 60"/>
                  <a:gd name="T26" fmla="*/ 108 w 59"/>
                  <a:gd name="T27" fmla="*/ 9 h 60"/>
                  <a:gd name="T28" fmla="*/ 108 w 59"/>
                  <a:gd name="T29" fmla="*/ 17 h 60"/>
                  <a:gd name="T30" fmla="*/ 60 w 59"/>
                  <a:gd name="T31" fmla="*/ 17 h 60"/>
                  <a:gd name="T32" fmla="*/ 60 w 59"/>
                  <a:gd name="T33" fmla="*/ 24 h 60"/>
                  <a:gd name="T34" fmla="*/ 99 w 59"/>
                  <a:gd name="T35" fmla="*/ 24 h 60"/>
                  <a:gd name="T36" fmla="*/ 99 w 59"/>
                  <a:gd name="T37" fmla="*/ 32 h 60"/>
                  <a:gd name="T38" fmla="*/ 60 w 59"/>
                  <a:gd name="T39" fmla="*/ 32 h 60"/>
                  <a:gd name="T40" fmla="*/ 60 w 59"/>
                  <a:gd name="T41" fmla="*/ 40 h 60"/>
                  <a:gd name="T42" fmla="*/ 110 w 59"/>
                  <a:gd name="T43" fmla="*/ 40 h 60"/>
                  <a:gd name="T44" fmla="*/ 110 w 59"/>
                  <a:gd name="T45" fmla="*/ 47 h 60"/>
                  <a:gd name="T46" fmla="*/ 0 w 59"/>
                  <a:gd name="T47" fmla="*/ 47 h 60"/>
                  <a:gd name="T48" fmla="*/ 0 w 59"/>
                  <a:gd name="T49" fmla="*/ 40 h 60"/>
                  <a:gd name="T50" fmla="*/ 24 w 59"/>
                  <a:gd name="T51" fmla="*/ 113 h 60"/>
                  <a:gd name="T52" fmla="*/ 15 w 59"/>
                  <a:gd name="T53" fmla="*/ 113 h 60"/>
                  <a:gd name="T54" fmla="*/ 15 w 59"/>
                  <a:gd name="T55" fmla="*/ 55 h 60"/>
                  <a:gd name="T56" fmla="*/ 97 w 59"/>
                  <a:gd name="T57" fmla="*/ 55 h 60"/>
                  <a:gd name="T58" fmla="*/ 97 w 59"/>
                  <a:gd name="T59" fmla="*/ 100 h 60"/>
                  <a:gd name="T60" fmla="*/ 82 w 59"/>
                  <a:gd name="T61" fmla="*/ 111 h 60"/>
                  <a:gd name="T62" fmla="*/ 65 w 59"/>
                  <a:gd name="T63" fmla="*/ 111 h 60"/>
                  <a:gd name="T64" fmla="*/ 63 w 59"/>
                  <a:gd name="T65" fmla="*/ 104 h 60"/>
                  <a:gd name="T66" fmla="*/ 80 w 59"/>
                  <a:gd name="T67" fmla="*/ 104 h 60"/>
                  <a:gd name="T68" fmla="*/ 88 w 59"/>
                  <a:gd name="T69" fmla="*/ 98 h 60"/>
                  <a:gd name="T70" fmla="*/ 88 w 59"/>
                  <a:gd name="T71" fmla="*/ 92 h 60"/>
                  <a:gd name="T72" fmla="*/ 24 w 59"/>
                  <a:gd name="T73" fmla="*/ 92 h 60"/>
                  <a:gd name="T74" fmla="*/ 24 w 59"/>
                  <a:gd name="T75" fmla="*/ 113 h 60"/>
                  <a:gd name="T76" fmla="*/ 88 w 59"/>
                  <a:gd name="T77" fmla="*/ 62 h 60"/>
                  <a:gd name="T78" fmla="*/ 24 w 59"/>
                  <a:gd name="T79" fmla="*/ 62 h 60"/>
                  <a:gd name="T80" fmla="*/ 24 w 59"/>
                  <a:gd name="T81" fmla="*/ 70 h 60"/>
                  <a:gd name="T82" fmla="*/ 88 w 59"/>
                  <a:gd name="T83" fmla="*/ 70 h 60"/>
                  <a:gd name="T84" fmla="*/ 88 w 59"/>
                  <a:gd name="T85" fmla="*/ 62 h 60"/>
                  <a:gd name="T86" fmla="*/ 24 w 59"/>
                  <a:gd name="T87" fmla="*/ 85 h 60"/>
                  <a:gd name="T88" fmla="*/ 88 w 59"/>
                  <a:gd name="T89" fmla="*/ 85 h 60"/>
                  <a:gd name="T90" fmla="*/ 88 w 59"/>
                  <a:gd name="T91" fmla="*/ 77 h 60"/>
                  <a:gd name="T92" fmla="*/ 24 w 59"/>
                  <a:gd name="T93" fmla="*/ 77 h 60"/>
                  <a:gd name="T94" fmla="*/ 24 w 59"/>
                  <a:gd name="T95" fmla="*/ 85 h 6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"/>
                  <a:gd name="T145" fmla="*/ 0 h 60"/>
                  <a:gd name="T146" fmla="*/ 59 w 59"/>
                  <a:gd name="T147" fmla="*/ 60 h 6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" h="60">
                    <a:moveTo>
                      <a:pt x="0" y="21"/>
                    </a:move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21"/>
                    </a:lnTo>
                    <a:close/>
                    <a:moveTo>
                      <a:pt x="13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7"/>
                      <a:pt x="49" y="59"/>
                      <a:pt x="44" y="59"/>
                    </a:cubicBezTo>
                    <a:cubicBezTo>
                      <a:pt x="41" y="59"/>
                      <a:pt x="38" y="59"/>
                      <a:pt x="35" y="59"/>
                    </a:cubicBezTo>
                    <a:cubicBezTo>
                      <a:pt x="35" y="58"/>
                      <a:pt x="34" y="56"/>
                      <a:pt x="34" y="55"/>
                    </a:cubicBezTo>
                    <a:cubicBezTo>
                      <a:pt x="37" y="55"/>
                      <a:pt x="40" y="55"/>
                      <a:pt x="43" y="55"/>
                    </a:cubicBezTo>
                    <a:cubicBezTo>
                      <a:pt x="46" y="55"/>
                      <a:pt x="47" y="54"/>
                      <a:pt x="47" y="52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13" y="49"/>
                      <a:pt x="13" y="49"/>
                      <a:pt x="13" y="49"/>
                    </a:cubicBezTo>
                    <a:lnTo>
                      <a:pt x="13" y="60"/>
                    </a:lnTo>
                    <a:close/>
                    <a:moveTo>
                      <a:pt x="47" y="33"/>
                    </a:move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47" y="37"/>
                      <a:pt x="47" y="37"/>
                      <a:pt x="47" y="37"/>
                    </a:cubicBezTo>
                    <a:lnTo>
                      <a:pt x="47" y="33"/>
                    </a:lnTo>
                    <a:close/>
                    <a:moveTo>
                      <a:pt x="13" y="45"/>
                    </a:move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13" y="41"/>
                      <a:pt x="13" y="41"/>
                      <a:pt x="13" y="41"/>
                    </a:cubicBezTo>
                    <a:lnTo>
                      <a:pt x="13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6" name="Freeform 196"/>
              <p:cNvSpPr>
                <a:spLocks noEditPoints="1"/>
              </p:cNvSpPr>
              <p:nvPr/>
            </p:nvSpPr>
            <p:spPr bwMode="auto">
              <a:xfrm>
                <a:off x="4506" y="1494"/>
                <a:ext cx="115" cy="113"/>
              </a:xfrm>
              <a:custGeom>
                <a:avLst/>
                <a:gdLst>
                  <a:gd name="T0" fmla="*/ 6 w 61"/>
                  <a:gd name="T1" fmla="*/ 32 h 60"/>
                  <a:gd name="T2" fmla="*/ 19 w 61"/>
                  <a:gd name="T3" fmla="*/ 55 h 60"/>
                  <a:gd name="T4" fmla="*/ 4 w 61"/>
                  <a:gd name="T5" fmla="*/ 111 h 60"/>
                  <a:gd name="T6" fmla="*/ 25 w 61"/>
                  <a:gd name="T7" fmla="*/ 70 h 60"/>
                  <a:gd name="T8" fmla="*/ 4 w 61"/>
                  <a:gd name="T9" fmla="*/ 111 h 60"/>
                  <a:gd name="T10" fmla="*/ 9 w 61"/>
                  <a:gd name="T11" fmla="*/ 2 h 60"/>
                  <a:gd name="T12" fmla="*/ 23 w 61"/>
                  <a:gd name="T13" fmla="*/ 24 h 60"/>
                  <a:gd name="T14" fmla="*/ 25 w 61"/>
                  <a:gd name="T15" fmla="*/ 32 h 60"/>
                  <a:gd name="T16" fmla="*/ 58 w 61"/>
                  <a:gd name="T17" fmla="*/ 0 h 60"/>
                  <a:gd name="T18" fmla="*/ 113 w 61"/>
                  <a:gd name="T19" fmla="*/ 11 h 60"/>
                  <a:gd name="T20" fmla="*/ 47 w 61"/>
                  <a:gd name="T21" fmla="*/ 19 h 60"/>
                  <a:gd name="T22" fmla="*/ 25 w 61"/>
                  <a:gd name="T23" fmla="*/ 32 h 60"/>
                  <a:gd name="T24" fmla="*/ 38 w 61"/>
                  <a:gd name="T25" fmla="*/ 58 h 60"/>
                  <a:gd name="T26" fmla="*/ 104 w 61"/>
                  <a:gd name="T27" fmla="*/ 28 h 60"/>
                  <a:gd name="T28" fmla="*/ 115 w 61"/>
                  <a:gd name="T29" fmla="*/ 58 h 60"/>
                  <a:gd name="T30" fmla="*/ 104 w 61"/>
                  <a:gd name="T31" fmla="*/ 66 h 60"/>
                  <a:gd name="T32" fmla="*/ 111 w 61"/>
                  <a:gd name="T33" fmla="*/ 87 h 60"/>
                  <a:gd name="T34" fmla="*/ 102 w 61"/>
                  <a:gd name="T35" fmla="*/ 94 h 60"/>
                  <a:gd name="T36" fmla="*/ 83 w 61"/>
                  <a:gd name="T37" fmla="*/ 113 h 60"/>
                  <a:gd name="T38" fmla="*/ 64 w 61"/>
                  <a:gd name="T39" fmla="*/ 102 h 60"/>
                  <a:gd name="T40" fmla="*/ 92 w 61"/>
                  <a:gd name="T41" fmla="*/ 94 h 60"/>
                  <a:gd name="T42" fmla="*/ 34 w 61"/>
                  <a:gd name="T43" fmla="*/ 87 h 60"/>
                  <a:gd name="T44" fmla="*/ 26 w 61"/>
                  <a:gd name="T45" fmla="*/ 66 h 60"/>
                  <a:gd name="T46" fmla="*/ 94 w 61"/>
                  <a:gd name="T47" fmla="*/ 66 h 60"/>
                  <a:gd name="T48" fmla="*/ 41 w 61"/>
                  <a:gd name="T49" fmla="*/ 87 h 60"/>
                  <a:gd name="T50" fmla="*/ 94 w 61"/>
                  <a:gd name="T51" fmla="*/ 66 h 60"/>
                  <a:gd name="T52" fmla="*/ 49 w 61"/>
                  <a:gd name="T53" fmla="*/ 36 h 60"/>
                  <a:gd name="T54" fmla="*/ 94 w 61"/>
                  <a:gd name="T55" fmla="*/ 58 h 60"/>
                  <a:gd name="T56" fmla="*/ 58 w 61"/>
                  <a:gd name="T57" fmla="*/ 73 h 60"/>
                  <a:gd name="T58" fmla="*/ 79 w 61"/>
                  <a:gd name="T59" fmla="*/ 79 h 60"/>
                  <a:gd name="T60" fmla="*/ 58 w 61"/>
                  <a:gd name="T61" fmla="*/ 73 h 60"/>
                  <a:gd name="T62" fmla="*/ 66 w 61"/>
                  <a:gd name="T63" fmla="*/ 38 h 60"/>
                  <a:gd name="T64" fmla="*/ 74 w 61"/>
                  <a:gd name="T65" fmla="*/ 57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"/>
                  <a:gd name="T100" fmla="*/ 0 h 60"/>
                  <a:gd name="T101" fmla="*/ 61 w 61"/>
                  <a:gd name="T102" fmla="*/ 60 h 6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" h="60">
                    <a:moveTo>
                      <a:pt x="0" y="20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7" y="19"/>
                      <a:pt x="10" y="22"/>
                      <a:pt x="13" y="25"/>
                    </a:cubicBezTo>
                    <a:cubicBezTo>
                      <a:pt x="12" y="26"/>
                      <a:pt x="11" y="28"/>
                      <a:pt x="10" y="29"/>
                    </a:cubicBezTo>
                    <a:cubicBezTo>
                      <a:pt x="6" y="25"/>
                      <a:pt x="3" y="22"/>
                      <a:pt x="0" y="20"/>
                    </a:cubicBezTo>
                    <a:close/>
                    <a:moveTo>
                      <a:pt x="2" y="59"/>
                    </a:moveTo>
                    <a:cubicBezTo>
                      <a:pt x="4" y="51"/>
                      <a:pt x="6" y="44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1" y="45"/>
                      <a:pt x="9" y="53"/>
                      <a:pt x="7" y="60"/>
                    </a:cubicBezTo>
                    <a:lnTo>
                      <a:pt x="2" y="59"/>
                    </a:lnTo>
                    <a:close/>
                    <a:moveTo>
                      <a:pt x="2" y="4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8" y="3"/>
                      <a:pt x="11" y="5"/>
                      <a:pt x="16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8" y="9"/>
                      <a:pt x="4" y="6"/>
                      <a:pt x="2" y="4"/>
                    </a:cubicBezTo>
                    <a:close/>
                    <a:moveTo>
                      <a:pt x="13" y="17"/>
                    </a:moveTo>
                    <a:cubicBezTo>
                      <a:pt x="18" y="12"/>
                      <a:pt x="22" y="7"/>
                      <a:pt x="2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2"/>
                      <a:pt x="28" y="4"/>
                      <a:pt x="27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14"/>
                      <a:pt x="19" y="18"/>
                      <a:pt x="16" y="21"/>
                    </a:cubicBezTo>
                    <a:cubicBezTo>
                      <a:pt x="15" y="20"/>
                      <a:pt x="14" y="18"/>
                      <a:pt x="13" y="17"/>
                    </a:cubicBezTo>
                    <a:close/>
                    <a:moveTo>
                      <a:pt x="14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21"/>
                      <a:pt x="55" y="26"/>
                      <a:pt x="55" y="31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4" y="39"/>
                      <a:pt x="54" y="43"/>
                      <a:pt x="54" y="46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3"/>
                      <a:pt x="53" y="56"/>
                      <a:pt x="51" y="57"/>
                    </a:cubicBezTo>
                    <a:cubicBezTo>
                      <a:pt x="50" y="59"/>
                      <a:pt x="47" y="60"/>
                      <a:pt x="44" y="60"/>
                    </a:cubicBezTo>
                    <a:cubicBezTo>
                      <a:pt x="41" y="60"/>
                      <a:pt x="39" y="60"/>
                      <a:pt x="35" y="59"/>
                    </a:cubicBezTo>
                    <a:cubicBezTo>
                      <a:pt x="35" y="58"/>
                      <a:pt x="35" y="56"/>
                      <a:pt x="34" y="54"/>
                    </a:cubicBezTo>
                    <a:cubicBezTo>
                      <a:pt x="38" y="55"/>
                      <a:pt x="42" y="55"/>
                      <a:pt x="44" y="55"/>
                    </a:cubicBezTo>
                    <a:cubicBezTo>
                      <a:pt x="47" y="55"/>
                      <a:pt x="49" y="53"/>
                      <a:pt x="49" y="50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4" y="35"/>
                      <a:pt x="14" y="35"/>
                      <a:pt x="14" y="35"/>
                    </a:cubicBezTo>
                    <a:lnTo>
                      <a:pt x="14" y="31"/>
                    </a:lnTo>
                    <a:close/>
                    <a:moveTo>
                      <a:pt x="50" y="35"/>
                    </a:moveTo>
                    <a:cubicBezTo>
                      <a:pt x="24" y="35"/>
                      <a:pt x="24" y="35"/>
                      <a:pt x="24" y="35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50" y="43"/>
                      <a:pt x="50" y="39"/>
                      <a:pt x="50" y="35"/>
                    </a:cubicBezTo>
                    <a:close/>
                    <a:moveTo>
                      <a:pt x="50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0" y="27"/>
                      <a:pt x="50" y="23"/>
                      <a:pt x="50" y="19"/>
                    </a:cubicBezTo>
                    <a:close/>
                    <a:moveTo>
                      <a:pt x="31" y="39"/>
                    </a:moveTo>
                    <a:cubicBezTo>
                      <a:pt x="34" y="36"/>
                      <a:pt x="34" y="36"/>
                      <a:pt x="34" y="36"/>
                    </a:cubicBezTo>
                    <a:cubicBezTo>
                      <a:pt x="37" y="38"/>
                      <a:pt x="39" y="40"/>
                      <a:pt x="42" y="42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36" y="43"/>
                      <a:pt x="34" y="41"/>
                      <a:pt x="31" y="39"/>
                    </a:cubicBezTo>
                    <a:close/>
                    <a:moveTo>
                      <a:pt x="32" y="23"/>
                    </a:moveTo>
                    <a:cubicBezTo>
                      <a:pt x="35" y="20"/>
                      <a:pt x="35" y="20"/>
                      <a:pt x="35" y="20"/>
                    </a:cubicBezTo>
                    <a:cubicBezTo>
                      <a:pt x="37" y="22"/>
                      <a:pt x="40" y="24"/>
                      <a:pt x="43" y="26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7" y="27"/>
                      <a:pt x="35" y="25"/>
                      <a:pt x="3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7" name="Freeform 197"/>
              <p:cNvSpPr>
                <a:spLocks noEditPoints="1"/>
              </p:cNvSpPr>
              <p:nvPr/>
            </p:nvSpPr>
            <p:spPr bwMode="auto">
              <a:xfrm>
                <a:off x="4624" y="1494"/>
                <a:ext cx="115" cy="113"/>
              </a:xfrm>
              <a:custGeom>
                <a:avLst/>
                <a:gdLst>
                  <a:gd name="T0" fmla="*/ 0 w 61"/>
                  <a:gd name="T1" fmla="*/ 49 h 60"/>
                  <a:gd name="T2" fmla="*/ 87 w 61"/>
                  <a:gd name="T3" fmla="*/ 24 h 60"/>
                  <a:gd name="T4" fmla="*/ 92 w 61"/>
                  <a:gd name="T5" fmla="*/ 32 h 60"/>
                  <a:gd name="T6" fmla="*/ 34 w 61"/>
                  <a:gd name="T7" fmla="*/ 49 h 60"/>
                  <a:gd name="T8" fmla="*/ 102 w 61"/>
                  <a:gd name="T9" fmla="*/ 49 h 60"/>
                  <a:gd name="T10" fmla="*/ 102 w 61"/>
                  <a:gd name="T11" fmla="*/ 113 h 60"/>
                  <a:gd name="T12" fmla="*/ 92 w 61"/>
                  <a:gd name="T13" fmla="*/ 113 h 60"/>
                  <a:gd name="T14" fmla="*/ 92 w 61"/>
                  <a:gd name="T15" fmla="*/ 107 h 60"/>
                  <a:gd name="T16" fmla="*/ 28 w 61"/>
                  <a:gd name="T17" fmla="*/ 107 h 60"/>
                  <a:gd name="T18" fmla="*/ 28 w 61"/>
                  <a:gd name="T19" fmla="*/ 113 h 60"/>
                  <a:gd name="T20" fmla="*/ 19 w 61"/>
                  <a:gd name="T21" fmla="*/ 113 h 60"/>
                  <a:gd name="T22" fmla="*/ 19 w 61"/>
                  <a:gd name="T23" fmla="*/ 53 h 60"/>
                  <a:gd name="T24" fmla="*/ 4 w 61"/>
                  <a:gd name="T25" fmla="*/ 57 h 60"/>
                  <a:gd name="T26" fmla="*/ 0 w 61"/>
                  <a:gd name="T27" fmla="*/ 49 h 60"/>
                  <a:gd name="T28" fmla="*/ 36 w 61"/>
                  <a:gd name="T29" fmla="*/ 8 h 60"/>
                  <a:gd name="T30" fmla="*/ 41 w 61"/>
                  <a:gd name="T31" fmla="*/ 13 h 60"/>
                  <a:gd name="T32" fmla="*/ 8 w 61"/>
                  <a:gd name="T33" fmla="*/ 38 h 60"/>
                  <a:gd name="T34" fmla="*/ 2 w 61"/>
                  <a:gd name="T35" fmla="*/ 30 h 60"/>
                  <a:gd name="T36" fmla="*/ 36 w 61"/>
                  <a:gd name="T37" fmla="*/ 8 h 60"/>
                  <a:gd name="T38" fmla="*/ 92 w 61"/>
                  <a:gd name="T39" fmla="*/ 58 h 60"/>
                  <a:gd name="T40" fmla="*/ 28 w 61"/>
                  <a:gd name="T41" fmla="*/ 58 h 60"/>
                  <a:gd name="T42" fmla="*/ 28 w 61"/>
                  <a:gd name="T43" fmla="*/ 66 h 60"/>
                  <a:gd name="T44" fmla="*/ 92 w 61"/>
                  <a:gd name="T45" fmla="*/ 66 h 60"/>
                  <a:gd name="T46" fmla="*/ 92 w 61"/>
                  <a:gd name="T47" fmla="*/ 58 h 60"/>
                  <a:gd name="T48" fmla="*/ 28 w 61"/>
                  <a:gd name="T49" fmla="*/ 83 h 60"/>
                  <a:gd name="T50" fmla="*/ 92 w 61"/>
                  <a:gd name="T51" fmla="*/ 83 h 60"/>
                  <a:gd name="T52" fmla="*/ 92 w 61"/>
                  <a:gd name="T53" fmla="*/ 73 h 60"/>
                  <a:gd name="T54" fmla="*/ 28 w 61"/>
                  <a:gd name="T55" fmla="*/ 73 h 60"/>
                  <a:gd name="T56" fmla="*/ 28 w 61"/>
                  <a:gd name="T57" fmla="*/ 83 h 60"/>
                  <a:gd name="T58" fmla="*/ 28 w 61"/>
                  <a:gd name="T59" fmla="*/ 100 h 60"/>
                  <a:gd name="T60" fmla="*/ 92 w 61"/>
                  <a:gd name="T61" fmla="*/ 100 h 60"/>
                  <a:gd name="T62" fmla="*/ 92 w 61"/>
                  <a:gd name="T63" fmla="*/ 90 h 60"/>
                  <a:gd name="T64" fmla="*/ 28 w 61"/>
                  <a:gd name="T65" fmla="*/ 90 h 60"/>
                  <a:gd name="T66" fmla="*/ 28 w 61"/>
                  <a:gd name="T67" fmla="*/ 100 h 60"/>
                  <a:gd name="T68" fmla="*/ 53 w 61"/>
                  <a:gd name="T69" fmla="*/ 0 h 60"/>
                  <a:gd name="T70" fmla="*/ 62 w 61"/>
                  <a:gd name="T71" fmla="*/ 0 h 60"/>
                  <a:gd name="T72" fmla="*/ 62 w 61"/>
                  <a:gd name="T73" fmla="*/ 32 h 60"/>
                  <a:gd name="T74" fmla="*/ 53 w 61"/>
                  <a:gd name="T75" fmla="*/ 32 h 60"/>
                  <a:gd name="T76" fmla="*/ 53 w 61"/>
                  <a:gd name="T77" fmla="*/ 0 h 60"/>
                  <a:gd name="T78" fmla="*/ 75 w 61"/>
                  <a:gd name="T79" fmla="*/ 13 h 60"/>
                  <a:gd name="T80" fmla="*/ 81 w 61"/>
                  <a:gd name="T81" fmla="*/ 8 h 60"/>
                  <a:gd name="T82" fmla="*/ 115 w 61"/>
                  <a:gd name="T83" fmla="*/ 26 h 60"/>
                  <a:gd name="T84" fmla="*/ 109 w 61"/>
                  <a:gd name="T85" fmla="*/ 34 h 60"/>
                  <a:gd name="T86" fmla="*/ 75 w 61"/>
                  <a:gd name="T87" fmla="*/ 13 h 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1"/>
                  <a:gd name="T133" fmla="*/ 0 h 60"/>
                  <a:gd name="T134" fmla="*/ 61 w 61"/>
                  <a:gd name="T135" fmla="*/ 60 h 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1" h="60">
                    <a:moveTo>
                      <a:pt x="0" y="26"/>
                    </a:moveTo>
                    <a:cubicBezTo>
                      <a:pt x="19" y="22"/>
                      <a:pt x="35" y="18"/>
                      <a:pt x="46" y="13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1" y="20"/>
                      <a:pt x="30" y="23"/>
                      <a:pt x="18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57"/>
                      <a:pt x="49" y="57"/>
                      <a:pt x="49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7" y="29"/>
                      <a:pt x="4" y="29"/>
                      <a:pt x="2" y="30"/>
                    </a:cubicBezTo>
                    <a:cubicBezTo>
                      <a:pt x="1" y="29"/>
                      <a:pt x="1" y="27"/>
                      <a:pt x="0" y="26"/>
                    </a:cubicBezTo>
                    <a:close/>
                    <a:moveTo>
                      <a:pt x="19" y="4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16" y="12"/>
                      <a:pt x="10" y="16"/>
                      <a:pt x="4" y="20"/>
                    </a:cubicBezTo>
                    <a:cubicBezTo>
                      <a:pt x="3" y="19"/>
                      <a:pt x="2" y="18"/>
                      <a:pt x="1" y="16"/>
                    </a:cubicBezTo>
                    <a:cubicBezTo>
                      <a:pt x="8" y="12"/>
                      <a:pt x="14" y="8"/>
                      <a:pt x="19" y="4"/>
                    </a:cubicBezTo>
                    <a:close/>
                    <a:moveTo>
                      <a:pt x="49" y="31"/>
                    </a:move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31"/>
                    </a:lnTo>
                    <a:close/>
                    <a:moveTo>
                      <a:pt x="15" y="44"/>
                    </a:move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15" y="39"/>
                      <a:pt x="15" y="39"/>
                      <a:pt x="15" y="39"/>
                    </a:cubicBezTo>
                    <a:lnTo>
                      <a:pt x="15" y="44"/>
                    </a:lnTo>
                    <a:close/>
                    <a:moveTo>
                      <a:pt x="15" y="53"/>
                    </a:move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15" y="48"/>
                      <a:pt x="15" y="48"/>
                      <a:pt x="15" y="48"/>
                    </a:cubicBezTo>
                    <a:lnTo>
                      <a:pt x="15" y="53"/>
                    </a:lnTo>
                    <a:close/>
                    <a:moveTo>
                      <a:pt x="28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28" y="17"/>
                      <a:pt x="28" y="17"/>
                      <a:pt x="28" y="17"/>
                    </a:cubicBezTo>
                    <a:lnTo>
                      <a:pt x="28" y="0"/>
                    </a:lnTo>
                    <a:close/>
                    <a:moveTo>
                      <a:pt x="40" y="7"/>
                    </a:moveTo>
                    <a:cubicBezTo>
                      <a:pt x="43" y="4"/>
                      <a:pt x="43" y="4"/>
                      <a:pt x="43" y="4"/>
                    </a:cubicBezTo>
                    <a:cubicBezTo>
                      <a:pt x="49" y="7"/>
                      <a:pt x="55" y="10"/>
                      <a:pt x="61" y="14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2" y="15"/>
                      <a:pt x="46" y="11"/>
                      <a:pt x="4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8" name="Freeform 198"/>
              <p:cNvSpPr>
                <a:spLocks noEditPoints="1"/>
              </p:cNvSpPr>
              <p:nvPr/>
            </p:nvSpPr>
            <p:spPr bwMode="auto">
              <a:xfrm>
                <a:off x="5811" y="1714"/>
                <a:ext cx="75" cy="72"/>
              </a:xfrm>
              <a:custGeom>
                <a:avLst/>
                <a:gdLst>
                  <a:gd name="T0" fmla="*/ 4 w 40"/>
                  <a:gd name="T1" fmla="*/ 19 h 38"/>
                  <a:gd name="T2" fmla="*/ 17 w 40"/>
                  <a:gd name="T3" fmla="*/ 30 h 38"/>
                  <a:gd name="T4" fmla="*/ 13 w 40"/>
                  <a:gd name="T5" fmla="*/ 34 h 38"/>
                  <a:gd name="T6" fmla="*/ 0 w 40"/>
                  <a:gd name="T7" fmla="*/ 25 h 38"/>
                  <a:gd name="T8" fmla="*/ 4 w 40"/>
                  <a:gd name="T9" fmla="*/ 19 h 38"/>
                  <a:gd name="T10" fmla="*/ 11 w 40"/>
                  <a:gd name="T11" fmla="*/ 42 h 38"/>
                  <a:gd name="T12" fmla="*/ 17 w 40"/>
                  <a:gd name="T13" fmla="*/ 44 h 38"/>
                  <a:gd name="T14" fmla="*/ 9 w 40"/>
                  <a:gd name="T15" fmla="*/ 72 h 38"/>
                  <a:gd name="T16" fmla="*/ 4 w 40"/>
                  <a:gd name="T17" fmla="*/ 70 h 38"/>
                  <a:gd name="T18" fmla="*/ 11 w 40"/>
                  <a:gd name="T19" fmla="*/ 42 h 38"/>
                  <a:gd name="T20" fmla="*/ 8 w 40"/>
                  <a:gd name="T21" fmla="*/ 0 h 38"/>
                  <a:gd name="T22" fmla="*/ 21 w 40"/>
                  <a:gd name="T23" fmla="*/ 9 h 38"/>
                  <a:gd name="T24" fmla="*/ 17 w 40"/>
                  <a:gd name="T25" fmla="*/ 15 h 38"/>
                  <a:gd name="T26" fmla="*/ 4 w 40"/>
                  <a:gd name="T27" fmla="*/ 4 h 38"/>
                  <a:gd name="T28" fmla="*/ 8 w 40"/>
                  <a:gd name="T29" fmla="*/ 0 h 38"/>
                  <a:gd name="T30" fmla="*/ 22 w 40"/>
                  <a:gd name="T31" fmla="*/ 2 h 38"/>
                  <a:gd name="T32" fmla="*/ 75 w 40"/>
                  <a:gd name="T33" fmla="*/ 2 h 38"/>
                  <a:gd name="T34" fmla="*/ 75 w 40"/>
                  <a:gd name="T35" fmla="*/ 8 h 38"/>
                  <a:gd name="T36" fmla="*/ 68 w 40"/>
                  <a:gd name="T37" fmla="*/ 8 h 38"/>
                  <a:gd name="T38" fmla="*/ 68 w 40"/>
                  <a:gd name="T39" fmla="*/ 63 h 38"/>
                  <a:gd name="T40" fmla="*/ 58 w 40"/>
                  <a:gd name="T41" fmla="*/ 72 h 38"/>
                  <a:gd name="T42" fmla="*/ 45 w 40"/>
                  <a:gd name="T43" fmla="*/ 72 h 38"/>
                  <a:gd name="T44" fmla="*/ 45 w 40"/>
                  <a:gd name="T45" fmla="*/ 64 h 38"/>
                  <a:gd name="T46" fmla="*/ 56 w 40"/>
                  <a:gd name="T47" fmla="*/ 64 h 38"/>
                  <a:gd name="T48" fmla="*/ 62 w 40"/>
                  <a:gd name="T49" fmla="*/ 61 h 38"/>
                  <a:gd name="T50" fmla="*/ 62 w 40"/>
                  <a:gd name="T51" fmla="*/ 8 h 38"/>
                  <a:gd name="T52" fmla="*/ 22 w 40"/>
                  <a:gd name="T53" fmla="*/ 8 h 38"/>
                  <a:gd name="T54" fmla="*/ 22 w 40"/>
                  <a:gd name="T55" fmla="*/ 2 h 38"/>
                  <a:gd name="T56" fmla="*/ 24 w 40"/>
                  <a:gd name="T57" fmla="*/ 19 h 38"/>
                  <a:gd name="T58" fmla="*/ 51 w 40"/>
                  <a:gd name="T59" fmla="*/ 19 h 38"/>
                  <a:gd name="T60" fmla="*/ 51 w 40"/>
                  <a:gd name="T61" fmla="*/ 51 h 38"/>
                  <a:gd name="T62" fmla="*/ 32 w 40"/>
                  <a:gd name="T63" fmla="*/ 51 h 38"/>
                  <a:gd name="T64" fmla="*/ 32 w 40"/>
                  <a:gd name="T65" fmla="*/ 57 h 38"/>
                  <a:gd name="T66" fmla="*/ 24 w 40"/>
                  <a:gd name="T67" fmla="*/ 57 h 38"/>
                  <a:gd name="T68" fmla="*/ 24 w 40"/>
                  <a:gd name="T69" fmla="*/ 19 h 38"/>
                  <a:gd name="T70" fmla="*/ 45 w 40"/>
                  <a:gd name="T71" fmla="*/ 25 h 38"/>
                  <a:gd name="T72" fmla="*/ 32 w 40"/>
                  <a:gd name="T73" fmla="*/ 25 h 38"/>
                  <a:gd name="T74" fmla="*/ 32 w 40"/>
                  <a:gd name="T75" fmla="*/ 45 h 38"/>
                  <a:gd name="T76" fmla="*/ 45 w 40"/>
                  <a:gd name="T77" fmla="*/ 45 h 38"/>
                  <a:gd name="T78" fmla="*/ 45 w 40"/>
                  <a:gd name="T79" fmla="*/ 25 h 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0"/>
                  <a:gd name="T121" fmla="*/ 0 h 38"/>
                  <a:gd name="T122" fmla="*/ 40 w 40"/>
                  <a:gd name="T123" fmla="*/ 38 h 3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0" h="38">
                    <a:moveTo>
                      <a:pt x="2" y="10"/>
                    </a:moveTo>
                    <a:cubicBezTo>
                      <a:pt x="4" y="12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8"/>
                    </a:cubicBezTo>
                    <a:cubicBezTo>
                      <a:pt x="4" y="16"/>
                      <a:pt x="1" y="14"/>
                      <a:pt x="0" y="13"/>
                    </a:cubicBezTo>
                    <a:lnTo>
                      <a:pt x="2" y="10"/>
                    </a:lnTo>
                    <a:close/>
                    <a:moveTo>
                      <a:pt x="6" y="22"/>
                    </a:moveTo>
                    <a:cubicBezTo>
                      <a:pt x="7" y="22"/>
                      <a:pt x="9" y="23"/>
                      <a:pt x="9" y="23"/>
                    </a:cubicBezTo>
                    <a:cubicBezTo>
                      <a:pt x="8" y="27"/>
                      <a:pt x="7" y="32"/>
                      <a:pt x="5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2"/>
                      <a:pt x="5" y="27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1"/>
                      <a:pt x="8" y="3"/>
                      <a:pt x="11" y="5"/>
                    </a:cubicBezTo>
                    <a:cubicBezTo>
                      <a:pt x="10" y="6"/>
                      <a:pt x="9" y="7"/>
                      <a:pt x="9" y="8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2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6"/>
                      <a:pt x="34" y="38"/>
                      <a:pt x="31" y="38"/>
                    </a:cubicBezTo>
                    <a:cubicBezTo>
                      <a:pt x="29" y="38"/>
                      <a:pt x="27" y="38"/>
                      <a:pt x="24" y="38"/>
                    </a:cubicBezTo>
                    <a:cubicBezTo>
                      <a:pt x="24" y="36"/>
                      <a:pt x="24" y="35"/>
                      <a:pt x="24" y="34"/>
                    </a:cubicBezTo>
                    <a:cubicBezTo>
                      <a:pt x="26" y="34"/>
                      <a:pt x="28" y="34"/>
                      <a:pt x="30" y="34"/>
                    </a:cubicBezTo>
                    <a:cubicBezTo>
                      <a:pt x="32" y="34"/>
                      <a:pt x="33" y="33"/>
                      <a:pt x="33" y="32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12" y="4"/>
                      <a:pt x="12" y="4"/>
                      <a:pt x="12" y="4"/>
                    </a:cubicBezTo>
                    <a:lnTo>
                      <a:pt x="12" y="1"/>
                    </a:lnTo>
                    <a:close/>
                    <a:moveTo>
                      <a:pt x="13" y="10"/>
                    </a:move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10"/>
                    </a:lnTo>
                    <a:close/>
                    <a:moveTo>
                      <a:pt x="24" y="13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4" y="24"/>
                      <a:pt x="24" y="24"/>
                      <a:pt x="24" y="24"/>
                    </a:cubicBez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9" name="Freeform 199"/>
              <p:cNvSpPr>
                <a:spLocks noEditPoints="1"/>
              </p:cNvSpPr>
              <p:nvPr/>
            </p:nvSpPr>
            <p:spPr bwMode="auto">
              <a:xfrm>
                <a:off x="5890" y="1712"/>
                <a:ext cx="73" cy="74"/>
              </a:xfrm>
              <a:custGeom>
                <a:avLst/>
                <a:gdLst>
                  <a:gd name="T0" fmla="*/ 0 w 39"/>
                  <a:gd name="T1" fmla="*/ 9 h 39"/>
                  <a:gd name="T2" fmla="*/ 34 w 39"/>
                  <a:gd name="T3" fmla="*/ 9 h 39"/>
                  <a:gd name="T4" fmla="*/ 34 w 39"/>
                  <a:gd name="T5" fmla="*/ 0 h 39"/>
                  <a:gd name="T6" fmla="*/ 39 w 39"/>
                  <a:gd name="T7" fmla="*/ 0 h 39"/>
                  <a:gd name="T8" fmla="*/ 39 w 39"/>
                  <a:gd name="T9" fmla="*/ 9 h 39"/>
                  <a:gd name="T10" fmla="*/ 73 w 39"/>
                  <a:gd name="T11" fmla="*/ 9 h 39"/>
                  <a:gd name="T12" fmla="*/ 73 w 39"/>
                  <a:gd name="T13" fmla="*/ 13 h 39"/>
                  <a:gd name="T14" fmla="*/ 39 w 39"/>
                  <a:gd name="T15" fmla="*/ 13 h 39"/>
                  <a:gd name="T16" fmla="*/ 39 w 39"/>
                  <a:gd name="T17" fmla="*/ 23 h 39"/>
                  <a:gd name="T18" fmla="*/ 67 w 39"/>
                  <a:gd name="T19" fmla="*/ 23 h 39"/>
                  <a:gd name="T20" fmla="*/ 67 w 39"/>
                  <a:gd name="T21" fmla="*/ 65 h 39"/>
                  <a:gd name="T22" fmla="*/ 60 w 39"/>
                  <a:gd name="T23" fmla="*/ 74 h 39"/>
                  <a:gd name="T24" fmla="*/ 47 w 39"/>
                  <a:gd name="T25" fmla="*/ 74 h 39"/>
                  <a:gd name="T26" fmla="*/ 45 w 39"/>
                  <a:gd name="T27" fmla="*/ 68 h 39"/>
                  <a:gd name="T28" fmla="*/ 58 w 39"/>
                  <a:gd name="T29" fmla="*/ 68 h 39"/>
                  <a:gd name="T30" fmla="*/ 62 w 39"/>
                  <a:gd name="T31" fmla="*/ 65 h 39"/>
                  <a:gd name="T32" fmla="*/ 62 w 39"/>
                  <a:gd name="T33" fmla="*/ 27 h 39"/>
                  <a:gd name="T34" fmla="*/ 9 w 39"/>
                  <a:gd name="T35" fmla="*/ 27 h 39"/>
                  <a:gd name="T36" fmla="*/ 9 w 39"/>
                  <a:gd name="T37" fmla="*/ 74 h 39"/>
                  <a:gd name="T38" fmla="*/ 4 w 39"/>
                  <a:gd name="T39" fmla="*/ 74 h 39"/>
                  <a:gd name="T40" fmla="*/ 4 w 39"/>
                  <a:gd name="T41" fmla="*/ 23 h 39"/>
                  <a:gd name="T42" fmla="*/ 34 w 39"/>
                  <a:gd name="T43" fmla="*/ 23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9 h 39"/>
                  <a:gd name="T50" fmla="*/ 13 w 39"/>
                  <a:gd name="T51" fmla="*/ 53 h 39"/>
                  <a:gd name="T52" fmla="*/ 34 w 39"/>
                  <a:gd name="T53" fmla="*/ 53 h 39"/>
                  <a:gd name="T54" fmla="*/ 34 w 39"/>
                  <a:gd name="T55" fmla="*/ 46 h 39"/>
                  <a:gd name="T56" fmla="*/ 15 w 39"/>
                  <a:gd name="T57" fmla="*/ 46 h 39"/>
                  <a:gd name="T58" fmla="*/ 15 w 39"/>
                  <a:gd name="T59" fmla="*/ 40 h 39"/>
                  <a:gd name="T60" fmla="*/ 39 w 39"/>
                  <a:gd name="T61" fmla="*/ 40 h 39"/>
                  <a:gd name="T62" fmla="*/ 47 w 39"/>
                  <a:gd name="T63" fmla="*/ 28 h 39"/>
                  <a:gd name="T64" fmla="*/ 52 w 39"/>
                  <a:gd name="T65" fmla="*/ 30 h 39"/>
                  <a:gd name="T66" fmla="*/ 45 w 39"/>
                  <a:gd name="T67" fmla="*/ 40 h 39"/>
                  <a:gd name="T68" fmla="*/ 56 w 39"/>
                  <a:gd name="T69" fmla="*/ 40 h 39"/>
                  <a:gd name="T70" fmla="*/ 56 w 39"/>
                  <a:gd name="T71" fmla="*/ 46 h 39"/>
                  <a:gd name="T72" fmla="*/ 39 w 39"/>
                  <a:gd name="T73" fmla="*/ 46 h 39"/>
                  <a:gd name="T74" fmla="*/ 39 w 39"/>
                  <a:gd name="T75" fmla="*/ 53 h 39"/>
                  <a:gd name="T76" fmla="*/ 60 w 39"/>
                  <a:gd name="T77" fmla="*/ 53 h 39"/>
                  <a:gd name="T78" fmla="*/ 60 w 39"/>
                  <a:gd name="T79" fmla="*/ 59 h 39"/>
                  <a:gd name="T80" fmla="*/ 39 w 39"/>
                  <a:gd name="T81" fmla="*/ 59 h 39"/>
                  <a:gd name="T82" fmla="*/ 39 w 39"/>
                  <a:gd name="T83" fmla="*/ 72 h 39"/>
                  <a:gd name="T84" fmla="*/ 34 w 39"/>
                  <a:gd name="T85" fmla="*/ 72 h 39"/>
                  <a:gd name="T86" fmla="*/ 34 w 39"/>
                  <a:gd name="T87" fmla="*/ 59 h 39"/>
                  <a:gd name="T88" fmla="*/ 13 w 39"/>
                  <a:gd name="T89" fmla="*/ 59 h 39"/>
                  <a:gd name="T90" fmla="*/ 13 w 39"/>
                  <a:gd name="T91" fmla="*/ 53 h 39"/>
                  <a:gd name="T92" fmla="*/ 21 w 39"/>
                  <a:gd name="T93" fmla="*/ 30 h 39"/>
                  <a:gd name="T94" fmla="*/ 24 w 39"/>
                  <a:gd name="T95" fmla="*/ 28 h 39"/>
                  <a:gd name="T96" fmla="*/ 32 w 39"/>
                  <a:gd name="T97" fmla="*/ 36 h 39"/>
                  <a:gd name="T98" fmla="*/ 26 w 39"/>
                  <a:gd name="T99" fmla="*/ 40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5" y="39"/>
                      <a:pt x="32" y="39"/>
                    </a:cubicBezTo>
                    <a:cubicBezTo>
                      <a:pt x="30" y="39"/>
                      <a:pt x="28" y="39"/>
                      <a:pt x="25" y="39"/>
                    </a:cubicBezTo>
                    <a:cubicBezTo>
                      <a:pt x="25" y="38"/>
                      <a:pt x="25" y="37"/>
                      <a:pt x="24" y="36"/>
                    </a:cubicBezTo>
                    <a:cubicBezTo>
                      <a:pt x="27" y="36"/>
                      <a:pt x="29" y="36"/>
                      <a:pt x="31" y="36"/>
                    </a:cubicBezTo>
                    <a:cubicBezTo>
                      <a:pt x="32" y="36"/>
                      <a:pt x="33" y="35"/>
                      <a:pt x="33" y="3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5"/>
                    </a:lnTo>
                    <a:close/>
                    <a:moveTo>
                      <a:pt x="7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19"/>
                      <a:pt x="23" y="17"/>
                      <a:pt x="25" y="15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8"/>
                      <a:pt x="25" y="20"/>
                      <a:pt x="2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7" y="31"/>
                      <a:pt x="7" y="31"/>
                      <a:pt x="7" y="31"/>
                    </a:cubicBezTo>
                    <a:lnTo>
                      <a:pt x="7" y="28"/>
                    </a:lnTo>
                    <a:close/>
                    <a:moveTo>
                      <a:pt x="11" y="16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15" y="16"/>
                      <a:pt x="16" y="18"/>
                      <a:pt x="17" y="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19"/>
                      <a:pt x="12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0" name="Freeform 200"/>
              <p:cNvSpPr>
                <a:spLocks noEditPoints="1"/>
              </p:cNvSpPr>
              <p:nvPr/>
            </p:nvSpPr>
            <p:spPr bwMode="auto">
              <a:xfrm>
                <a:off x="5492" y="1748"/>
                <a:ext cx="71" cy="75"/>
              </a:xfrm>
              <a:custGeom>
                <a:avLst/>
                <a:gdLst>
                  <a:gd name="T0" fmla="*/ 22 w 38"/>
                  <a:gd name="T1" fmla="*/ 45 h 40"/>
                  <a:gd name="T2" fmla="*/ 15 w 38"/>
                  <a:gd name="T3" fmla="*/ 60 h 40"/>
                  <a:gd name="T4" fmla="*/ 7 w 38"/>
                  <a:gd name="T5" fmla="*/ 60 h 40"/>
                  <a:gd name="T6" fmla="*/ 6 w 38"/>
                  <a:gd name="T7" fmla="*/ 54 h 40"/>
                  <a:gd name="T8" fmla="*/ 13 w 38"/>
                  <a:gd name="T9" fmla="*/ 54 h 40"/>
                  <a:gd name="T10" fmla="*/ 17 w 38"/>
                  <a:gd name="T11" fmla="*/ 45 h 40"/>
                  <a:gd name="T12" fmla="*/ 9 w 38"/>
                  <a:gd name="T13" fmla="*/ 30 h 40"/>
                  <a:gd name="T14" fmla="*/ 15 w 38"/>
                  <a:gd name="T15" fmla="*/ 9 h 40"/>
                  <a:gd name="T16" fmla="*/ 6 w 38"/>
                  <a:gd name="T17" fmla="*/ 9 h 40"/>
                  <a:gd name="T18" fmla="*/ 6 w 38"/>
                  <a:gd name="T19" fmla="*/ 75 h 40"/>
                  <a:gd name="T20" fmla="*/ 0 w 38"/>
                  <a:gd name="T21" fmla="*/ 75 h 40"/>
                  <a:gd name="T22" fmla="*/ 0 w 38"/>
                  <a:gd name="T23" fmla="*/ 6 h 40"/>
                  <a:gd name="T24" fmla="*/ 21 w 38"/>
                  <a:gd name="T25" fmla="*/ 6 h 40"/>
                  <a:gd name="T26" fmla="*/ 21 w 38"/>
                  <a:gd name="T27" fmla="*/ 9 h 40"/>
                  <a:gd name="T28" fmla="*/ 15 w 38"/>
                  <a:gd name="T29" fmla="*/ 30 h 40"/>
                  <a:gd name="T30" fmla="*/ 22 w 38"/>
                  <a:gd name="T31" fmla="*/ 45 h 40"/>
                  <a:gd name="T32" fmla="*/ 22 w 38"/>
                  <a:gd name="T33" fmla="*/ 39 h 40"/>
                  <a:gd name="T34" fmla="*/ 43 w 38"/>
                  <a:gd name="T35" fmla="*/ 39 h 40"/>
                  <a:gd name="T36" fmla="*/ 43 w 38"/>
                  <a:gd name="T37" fmla="*/ 17 h 40"/>
                  <a:gd name="T38" fmla="*/ 24 w 38"/>
                  <a:gd name="T39" fmla="*/ 17 h 40"/>
                  <a:gd name="T40" fmla="*/ 24 w 38"/>
                  <a:gd name="T41" fmla="*/ 11 h 40"/>
                  <a:gd name="T42" fmla="*/ 43 w 38"/>
                  <a:gd name="T43" fmla="*/ 11 h 40"/>
                  <a:gd name="T44" fmla="*/ 43 w 38"/>
                  <a:gd name="T45" fmla="*/ 0 h 40"/>
                  <a:gd name="T46" fmla="*/ 49 w 38"/>
                  <a:gd name="T47" fmla="*/ 0 h 40"/>
                  <a:gd name="T48" fmla="*/ 49 w 38"/>
                  <a:gd name="T49" fmla="*/ 11 h 40"/>
                  <a:gd name="T50" fmla="*/ 67 w 38"/>
                  <a:gd name="T51" fmla="*/ 11 h 40"/>
                  <a:gd name="T52" fmla="*/ 67 w 38"/>
                  <a:gd name="T53" fmla="*/ 17 h 40"/>
                  <a:gd name="T54" fmla="*/ 49 w 38"/>
                  <a:gd name="T55" fmla="*/ 17 h 40"/>
                  <a:gd name="T56" fmla="*/ 49 w 38"/>
                  <a:gd name="T57" fmla="*/ 39 h 40"/>
                  <a:gd name="T58" fmla="*/ 71 w 38"/>
                  <a:gd name="T59" fmla="*/ 39 h 40"/>
                  <a:gd name="T60" fmla="*/ 71 w 38"/>
                  <a:gd name="T61" fmla="*/ 45 h 40"/>
                  <a:gd name="T62" fmla="*/ 50 w 38"/>
                  <a:gd name="T63" fmla="*/ 45 h 40"/>
                  <a:gd name="T64" fmla="*/ 71 w 38"/>
                  <a:gd name="T65" fmla="*/ 68 h 40"/>
                  <a:gd name="T66" fmla="*/ 65 w 38"/>
                  <a:gd name="T67" fmla="*/ 73 h 40"/>
                  <a:gd name="T68" fmla="*/ 45 w 38"/>
                  <a:gd name="T69" fmla="*/ 49 h 40"/>
                  <a:gd name="T70" fmla="*/ 22 w 38"/>
                  <a:gd name="T71" fmla="*/ 75 h 40"/>
                  <a:gd name="T72" fmla="*/ 19 w 38"/>
                  <a:gd name="T73" fmla="*/ 69 h 40"/>
                  <a:gd name="T74" fmla="*/ 41 w 38"/>
                  <a:gd name="T75" fmla="*/ 45 h 40"/>
                  <a:gd name="T76" fmla="*/ 22 w 38"/>
                  <a:gd name="T77" fmla="*/ 45 h 40"/>
                  <a:gd name="T78" fmla="*/ 22 w 38"/>
                  <a:gd name="T79" fmla="*/ 39 h 40"/>
                  <a:gd name="T80" fmla="*/ 24 w 38"/>
                  <a:gd name="T81" fmla="*/ 24 h 40"/>
                  <a:gd name="T82" fmla="*/ 30 w 38"/>
                  <a:gd name="T83" fmla="*/ 21 h 40"/>
                  <a:gd name="T84" fmla="*/ 37 w 38"/>
                  <a:gd name="T85" fmla="*/ 32 h 40"/>
                  <a:gd name="T86" fmla="*/ 34 w 38"/>
                  <a:gd name="T87" fmla="*/ 36 h 40"/>
                  <a:gd name="T88" fmla="*/ 24 w 38"/>
                  <a:gd name="T89" fmla="*/ 24 h 40"/>
                  <a:gd name="T90" fmla="*/ 52 w 38"/>
                  <a:gd name="T91" fmla="*/ 32 h 40"/>
                  <a:gd name="T92" fmla="*/ 62 w 38"/>
                  <a:gd name="T93" fmla="*/ 21 h 40"/>
                  <a:gd name="T94" fmla="*/ 67 w 38"/>
                  <a:gd name="T95" fmla="*/ 24 h 40"/>
                  <a:gd name="T96" fmla="*/ 56 w 38"/>
                  <a:gd name="T97" fmla="*/ 36 h 40"/>
                  <a:gd name="T98" fmla="*/ 52 w 38"/>
                  <a:gd name="T99" fmla="*/ 32 h 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"/>
                  <a:gd name="T151" fmla="*/ 0 h 40"/>
                  <a:gd name="T152" fmla="*/ 38 w 38"/>
                  <a:gd name="T153" fmla="*/ 40 h 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" h="40">
                    <a:moveTo>
                      <a:pt x="12" y="24"/>
                    </a:moveTo>
                    <a:cubicBezTo>
                      <a:pt x="13" y="29"/>
                      <a:pt x="11" y="32"/>
                      <a:pt x="8" y="32"/>
                    </a:cubicBezTo>
                    <a:cubicBezTo>
                      <a:pt x="7" y="32"/>
                      <a:pt x="6" y="32"/>
                      <a:pt x="4" y="32"/>
                    </a:cubicBezTo>
                    <a:cubicBezTo>
                      <a:pt x="4" y="31"/>
                      <a:pt x="3" y="30"/>
                      <a:pt x="3" y="29"/>
                    </a:cubicBezTo>
                    <a:cubicBezTo>
                      <a:pt x="4" y="29"/>
                      <a:pt x="6" y="29"/>
                      <a:pt x="7" y="29"/>
                    </a:cubicBezTo>
                    <a:cubicBezTo>
                      <a:pt x="9" y="29"/>
                      <a:pt x="9" y="27"/>
                      <a:pt x="9" y="24"/>
                    </a:cubicBezTo>
                    <a:cubicBezTo>
                      <a:pt x="8" y="22"/>
                      <a:pt x="7" y="19"/>
                      <a:pt x="5" y="16"/>
                    </a:cubicBezTo>
                    <a:cubicBezTo>
                      <a:pt x="6" y="13"/>
                      <a:pt x="7" y="9"/>
                      <a:pt x="8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9"/>
                      <a:pt x="9" y="12"/>
                      <a:pt x="8" y="16"/>
                    </a:cubicBezTo>
                    <a:cubicBezTo>
                      <a:pt x="10" y="19"/>
                      <a:pt x="12" y="21"/>
                      <a:pt x="12" y="24"/>
                    </a:cubicBezTo>
                    <a:close/>
                    <a:moveTo>
                      <a:pt x="12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9"/>
                      <a:pt x="23" y="15"/>
                      <a:pt x="2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4"/>
                      <a:pt x="23" y="2"/>
                      <a:pt x="2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2"/>
                      <a:pt x="26" y="4"/>
                      <a:pt x="2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15"/>
                      <a:pt x="26" y="19"/>
                      <a:pt x="26" y="21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9" y="30"/>
                      <a:pt x="33" y="34"/>
                      <a:pt x="38" y="36"/>
                    </a:cubicBezTo>
                    <a:cubicBezTo>
                      <a:pt x="37" y="38"/>
                      <a:pt x="36" y="39"/>
                      <a:pt x="35" y="39"/>
                    </a:cubicBezTo>
                    <a:cubicBezTo>
                      <a:pt x="30" y="36"/>
                      <a:pt x="26" y="32"/>
                      <a:pt x="24" y="26"/>
                    </a:cubicBezTo>
                    <a:cubicBezTo>
                      <a:pt x="23" y="31"/>
                      <a:pt x="19" y="36"/>
                      <a:pt x="12" y="40"/>
                    </a:cubicBezTo>
                    <a:cubicBezTo>
                      <a:pt x="12" y="39"/>
                      <a:pt x="11" y="38"/>
                      <a:pt x="10" y="37"/>
                    </a:cubicBezTo>
                    <a:cubicBezTo>
                      <a:pt x="17" y="33"/>
                      <a:pt x="21" y="29"/>
                      <a:pt x="22" y="24"/>
                    </a:cubicBezTo>
                    <a:cubicBezTo>
                      <a:pt x="12" y="24"/>
                      <a:pt x="12" y="24"/>
                      <a:pt x="12" y="24"/>
                    </a:cubicBezTo>
                    <a:lnTo>
                      <a:pt x="12" y="21"/>
                    </a:lnTo>
                    <a:close/>
                    <a:moveTo>
                      <a:pt x="13" y="13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3"/>
                      <a:pt x="18" y="15"/>
                      <a:pt x="20" y="17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6" y="17"/>
                      <a:pt x="15" y="15"/>
                      <a:pt x="13" y="13"/>
                    </a:cubicBezTo>
                    <a:close/>
                    <a:moveTo>
                      <a:pt x="28" y="17"/>
                    </a:moveTo>
                    <a:cubicBezTo>
                      <a:pt x="30" y="15"/>
                      <a:pt x="32" y="13"/>
                      <a:pt x="33" y="11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4" y="15"/>
                      <a:pt x="32" y="17"/>
                      <a:pt x="30" y="19"/>
                    </a:cubicBez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1" name="Freeform 201"/>
              <p:cNvSpPr>
                <a:spLocks noEditPoints="1"/>
              </p:cNvSpPr>
              <p:nvPr/>
            </p:nvSpPr>
            <p:spPr bwMode="auto">
              <a:xfrm>
                <a:off x="5567" y="1754"/>
                <a:ext cx="73" cy="69"/>
              </a:xfrm>
              <a:custGeom>
                <a:avLst/>
                <a:gdLst>
                  <a:gd name="T0" fmla="*/ 0 w 39"/>
                  <a:gd name="T1" fmla="*/ 0 h 37"/>
                  <a:gd name="T2" fmla="*/ 73 w 39"/>
                  <a:gd name="T3" fmla="*/ 0 h 37"/>
                  <a:gd name="T4" fmla="*/ 73 w 39"/>
                  <a:gd name="T5" fmla="*/ 6 h 37"/>
                  <a:gd name="T6" fmla="*/ 49 w 39"/>
                  <a:gd name="T7" fmla="*/ 6 h 37"/>
                  <a:gd name="T8" fmla="*/ 49 w 39"/>
                  <a:gd name="T9" fmla="*/ 15 h 37"/>
                  <a:gd name="T10" fmla="*/ 69 w 39"/>
                  <a:gd name="T11" fmla="*/ 15 h 37"/>
                  <a:gd name="T12" fmla="*/ 69 w 39"/>
                  <a:gd name="T13" fmla="*/ 69 h 37"/>
                  <a:gd name="T14" fmla="*/ 64 w 39"/>
                  <a:gd name="T15" fmla="*/ 69 h 37"/>
                  <a:gd name="T16" fmla="*/ 64 w 39"/>
                  <a:gd name="T17" fmla="*/ 63 h 37"/>
                  <a:gd name="T18" fmla="*/ 9 w 39"/>
                  <a:gd name="T19" fmla="*/ 63 h 37"/>
                  <a:gd name="T20" fmla="*/ 9 w 39"/>
                  <a:gd name="T21" fmla="*/ 69 h 37"/>
                  <a:gd name="T22" fmla="*/ 4 w 39"/>
                  <a:gd name="T23" fmla="*/ 69 h 37"/>
                  <a:gd name="T24" fmla="*/ 4 w 39"/>
                  <a:gd name="T25" fmla="*/ 15 h 37"/>
                  <a:gd name="T26" fmla="*/ 24 w 39"/>
                  <a:gd name="T27" fmla="*/ 15 h 37"/>
                  <a:gd name="T28" fmla="*/ 24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4 w 39"/>
                  <a:gd name="T35" fmla="*/ 58 h 37"/>
                  <a:gd name="T36" fmla="*/ 64 w 39"/>
                  <a:gd name="T37" fmla="*/ 45 h 37"/>
                  <a:gd name="T38" fmla="*/ 49 w 39"/>
                  <a:gd name="T39" fmla="*/ 45 h 37"/>
                  <a:gd name="T40" fmla="*/ 43 w 39"/>
                  <a:gd name="T41" fmla="*/ 37 h 37"/>
                  <a:gd name="T42" fmla="*/ 43 w 39"/>
                  <a:gd name="T43" fmla="*/ 21 h 37"/>
                  <a:gd name="T44" fmla="*/ 30 w 39"/>
                  <a:gd name="T45" fmla="*/ 21 h 37"/>
                  <a:gd name="T46" fmla="*/ 15 w 39"/>
                  <a:gd name="T47" fmla="*/ 48 h 37"/>
                  <a:gd name="T48" fmla="*/ 11 w 39"/>
                  <a:gd name="T49" fmla="*/ 45 h 37"/>
                  <a:gd name="T50" fmla="*/ 24 w 39"/>
                  <a:gd name="T51" fmla="*/ 21 h 37"/>
                  <a:gd name="T52" fmla="*/ 9 w 39"/>
                  <a:gd name="T53" fmla="*/ 21 h 37"/>
                  <a:gd name="T54" fmla="*/ 9 w 39"/>
                  <a:gd name="T55" fmla="*/ 58 h 37"/>
                  <a:gd name="T56" fmla="*/ 64 w 39"/>
                  <a:gd name="T57" fmla="*/ 58 h 37"/>
                  <a:gd name="T58" fmla="*/ 30 w 39"/>
                  <a:gd name="T59" fmla="*/ 15 h 37"/>
                  <a:gd name="T60" fmla="*/ 43 w 39"/>
                  <a:gd name="T61" fmla="*/ 15 h 37"/>
                  <a:gd name="T62" fmla="*/ 43 w 39"/>
                  <a:gd name="T63" fmla="*/ 6 h 37"/>
                  <a:gd name="T64" fmla="*/ 30 w 39"/>
                  <a:gd name="T65" fmla="*/ 6 h 37"/>
                  <a:gd name="T66" fmla="*/ 30 w 39"/>
                  <a:gd name="T67" fmla="*/ 15 h 37"/>
                  <a:gd name="T68" fmla="*/ 52 w 39"/>
                  <a:gd name="T69" fmla="*/ 39 h 37"/>
                  <a:gd name="T70" fmla="*/ 64 w 39"/>
                  <a:gd name="T71" fmla="*/ 39 h 37"/>
                  <a:gd name="T72" fmla="*/ 64 w 39"/>
                  <a:gd name="T73" fmla="*/ 21 h 37"/>
                  <a:gd name="T74" fmla="*/ 49 w 39"/>
                  <a:gd name="T75" fmla="*/ 21 h 37"/>
                  <a:gd name="T76" fmla="*/ 49 w 39"/>
                  <a:gd name="T77" fmla="*/ 35 h 37"/>
                  <a:gd name="T78" fmla="*/ 52 w 39"/>
                  <a:gd name="T79" fmla="*/ 39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5"/>
                      <a:pt x="13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4" y="31"/>
                    </a:moveTo>
                    <a:cubicBezTo>
                      <a:pt x="34" y="24"/>
                      <a:pt x="34" y="24"/>
                      <a:pt x="3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4" y="24"/>
                      <a:pt x="23" y="23"/>
                      <a:pt x="23" y="20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8"/>
                      <a:pt x="13" y="23"/>
                      <a:pt x="8" y="26"/>
                    </a:cubicBezTo>
                    <a:cubicBezTo>
                      <a:pt x="8" y="25"/>
                      <a:pt x="7" y="25"/>
                      <a:pt x="6" y="24"/>
                    </a:cubicBezTo>
                    <a:cubicBezTo>
                      <a:pt x="10" y="21"/>
                      <a:pt x="13" y="17"/>
                      <a:pt x="13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31"/>
                      <a:pt x="5" y="31"/>
                      <a:pt x="5" y="31"/>
                    </a:cubicBezTo>
                    <a:lnTo>
                      <a:pt x="34" y="31"/>
                    </a:lnTo>
                    <a:close/>
                    <a:moveTo>
                      <a:pt x="16" y="8"/>
                    </a:moveTo>
                    <a:cubicBezTo>
                      <a:pt x="23" y="8"/>
                      <a:pt x="23" y="8"/>
                      <a:pt x="23" y="8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5"/>
                      <a:pt x="16" y="7"/>
                      <a:pt x="16" y="8"/>
                    </a:cubicBezTo>
                    <a:close/>
                    <a:moveTo>
                      <a:pt x="28" y="21"/>
                    </a:move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8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2" name="Freeform 202"/>
              <p:cNvSpPr>
                <a:spLocks noEditPoints="1"/>
              </p:cNvSpPr>
              <p:nvPr/>
            </p:nvSpPr>
            <p:spPr bwMode="auto">
              <a:xfrm>
                <a:off x="4698" y="1135"/>
                <a:ext cx="75" cy="76"/>
              </a:xfrm>
              <a:custGeom>
                <a:avLst/>
                <a:gdLst>
                  <a:gd name="T0" fmla="*/ 56 w 75"/>
                  <a:gd name="T1" fmla="*/ 74 h 76"/>
                  <a:gd name="T2" fmla="*/ 56 w 75"/>
                  <a:gd name="T3" fmla="*/ 70 h 76"/>
                  <a:gd name="T4" fmla="*/ 18 w 75"/>
                  <a:gd name="T5" fmla="*/ 70 h 76"/>
                  <a:gd name="T6" fmla="*/ 18 w 75"/>
                  <a:gd name="T7" fmla="*/ 76 h 76"/>
                  <a:gd name="T8" fmla="*/ 13 w 75"/>
                  <a:gd name="T9" fmla="*/ 76 h 76"/>
                  <a:gd name="T10" fmla="*/ 13 w 75"/>
                  <a:gd name="T11" fmla="*/ 19 h 76"/>
                  <a:gd name="T12" fmla="*/ 0 w 75"/>
                  <a:gd name="T13" fmla="*/ 19 h 76"/>
                  <a:gd name="T14" fmla="*/ 0 w 75"/>
                  <a:gd name="T15" fmla="*/ 14 h 76"/>
                  <a:gd name="T16" fmla="*/ 13 w 75"/>
                  <a:gd name="T17" fmla="*/ 14 h 76"/>
                  <a:gd name="T18" fmla="*/ 13 w 75"/>
                  <a:gd name="T19" fmla="*/ 0 h 76"/>
                  <a:gd name="T20" fmla="*/ 18 w 75"/>
                  <a:gd name="T21" fmla="*/ 0 h 76"/>
                  <a:gd name="T22" fmla="*/ 18 w 75"/>
                  <a:gd name="T23" fmla="*/ 14 h 76"/>
                  <a:gd name="T24" fmla="*/ 56 w 75"/>
                  <a:gd name="T25" fmla="*/ 14 h 76"/>
                  <a:gd name="T26" fmla="*/ 56 w 75"/>
                  <a:gd name="T27" fmla="*/ 0 h 76"/>
                  <a:gd name="T28" fmla="*/ 61 w 75"/>
                  <a:gd name="T29" fmla="*/ 0 h 76"/>
                  <a:gd name="T30" fmla="*/ 61 w 75"/>
                  <a:gd name="T31" fmla="*/ 14 h 76"/>
                  <a:gd name="T32" fmla="*/ 75 w 75"/>
                  <a:gd name="T33" fmla="*/ 14 h 76"/>
                  <a:gd name="T34" fmla="*/ 75 w 75"/>
                  <a:gd name="T35" fmla="*/ 19 h 76"/>
                  <a:gd name="T36" fmla="*/ 61 w 75"/>
                  <a:gd name="T37" fmla="*/ 19 h 76"/>
                  <a:gd name="T38" fmla="*/ 61 w 75"/>
                  <a:gd name="T39" fmla="*/ 74 h 76"/>
                  <a:gd name="T40" fmla="*/ 56 w 75"/>
                  <a:gd name="T41" fmla="*/ 74 h 76"/>
                  <a:gd name="T42" fmla="*/ 18 w 75"/>
                  <a:gd name="T43" fmla="*/ 38 h 76"/>
                  <a:gd name="T44" fmla="*/ 56 w 75"/>
                  <a:gd name="T45" fmla="*/ 38 h 76"/>
                  <a:gd name="T46" fmla="*/ 56 w 75"/>
                  <a:gd name="T47" fmla="*/ 19 h 76"/>
                  <a:gd name="T48" fmla="*/ 18 w 75"/>
                  <a:gd name="T49" fmla="*/ 19 h 76"/>
                  <a:gd name="T50" fmla="*/ 18 w 75"/>
                  <a:gd name="T51" fmla="*/ 38 h 76"/>
                  <a:gd name="T52" fmla="*/ 18 w 75"/>
                  <a:gd name="T53" fmla="*/ 64 h 76"/>
                  <a:gd name="T54" fmla="*/ 56 w 75"/>
                  <a:gd name="T55" fmla="*/ 64 h 76"/>
                  <a:gd name="T56" fmla="*/ 56 w 75"/>
                  <a:gd name="T57" fmla="*/ 44 h 76"/>
                  <a:gd name="T58" fmla="*/ 18 w 75"/>
                  <a:gd name="T59" fmla="*/ 44 h 76"/>
                  <a:gd name="T60" fmla="*/ 18 w 75"/>
                  <a:gd name="T61" fmla="*/ 64 h 7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5"/>
                  <a:gd name="T94" fmla="*/ 0 h 76"/>
                  <a:gd name="T95" fmla="*/ 75 w 75"/>
                  <a:gd name="T96" fmla="*/ 76 h 7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5" h="76">
                    <a:moveTo>
                      <a:pt x="56" y="74"/>
                    </a:moveTo>
                    <a:lnTo>
                      <a:pt x="56" y="70"/>
                    </a:lnTo>
                    <a:lnTo>
                      <a:pt x="18" y="70"/>
                    </a:lnTo>
                    <a:lnTo>
                      <a:pt x="18" y="76"/>
                    </a:lnTo>
                    <a:lnTo>
                      <a:pt x="13" y="76"/>
                    </a:lnTo>
                    <a:lnTo>
                      <a:pt x="13" y="19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13" y="14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8" y="14"/>
                    </a:lnTo>
                    <a:lnTo>
                      <a:pt x="56" y="14"/>
                    </a:lnTo>
                    <a:lnTo>
                      <a:pt x="56" y="0"/>
                    </a:lnTo>
                    <a:lnTo>
                      <a:pt x="61" y="0"/>
                    </a:lnTo>
                    <a:lnTo>
                      <a:pt x="61" y="14"/>
                    </a:lnTo>
                    <a:lnTo>
                      <a:pt x="75" y="14"/>
                    </a:lnTo>
                    <a:lnTo>
                      <a:pt x="75" y="19"/>
                    </a:lnTo>
                    <a:lnTo>
                      <a:pt x="61" y="19"/>
                    </a:lnTo>
                    <a:lnTo>
                      <a:pt x="61" y="74"/>
                    </a:lnTo>
                    <a:lnTo>
                      <a:pt x="56" y="74"/>
                    </a:lnTo>
                    <a:close/>
                    <a:moveTo>
                      <a:pt x="18" y="38"/>
                    </a:moveTo>
                    <a:lnTo>
                      <a:pt x="56" y="38"/>
                    </a:lnTo>
                    <a:lnTo>
                      <a:pt x="56" y="19"/>
                    </a:lnTo>
                    <a:lnTo>
                      <a:pt x="18" y="19"/>
                    </a:lnTo>
                    <a:lnTo>
                      <a:pt x="18" y="38"/>
                    </a:lnTo>
                    <a:close/>
                    <a:moveTo>
                      <a:pt x="18" y="64"/>
                    </a:moveTo>
                    <a:lnTo>
                      <a:pt x="56" y="64"/>
                    </a:lnTo>
                    <a:lnTo>
                      <a:pt x="56" y="44"/>
                    </a:lnTo>
                    <a:lnTo>
                      <a:pt x="18" y="44"/>
                    </a:lnTo>
                    <a:lnTo>
                      <a:pt x="18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3" name="Freeform 203"/>
              <p:cNvSpPr>
                <a:spLocks noEditPoints="1"/>
              </p:cNvSpPr>
              <p:nvPr/>
            </p:nvSpPr>
            <p:spPr bwMode="auto">
              <a:xfrm>
                <a:off x="4775" y="1135"/>
                <a:ext cx="75" cy="76"/>
              </a:xfrm>
              <a:custGeom>
                <a:avLst/>
                <a:gdLst>
                  <a:gd name="T0" fmla="*/ 17 w 40"/>
                  <a:gd name="T1" fmla="*/ 42 h 40"/>
                  <a:gd name="T2" fmla="*/ 15 w 40"/>
                  <a:gd name="T3" fmla="*/ 59 h 40"/>
                  <a:gd name="T4" fmla="*/ 4 w 40"/>
                  <a:gd name="T5" fmla="*/ 76 h 40"/>
                  <a:gd name="T6" fmla="*/ 0 w 40"/>
                  <a:gd name="T7" fmla="*/ 70 h 40"/>
                  <a:gd name="T8" fmla="*/ 9 w 40"/>
                  <a:gd name="T9" fmla="*/ 57 h 40"/>
                  <a:gd name="T10" fmla="*/ 11 w 40"/>
                  <a:gd name="T11" fmla="*/ 42 h 40"/>
                  <a:gd name="T12" fmla="*/ 17 w 40"/>
                  <a:gd name="T13" fmla="*/ 42 h 40"/>
                  <a:gd name="T14" fmla="*/ 34 w 40"/>
                  <a:gd name="T15" fmla="*/ 0 h 40"/>
                  <a:gd name="T16" fmla="*/ 39 w 40"/>
                  <a:gd name="T17" fmla="*/ 0 h 40"/>
                  <a:gd name="T18" fmla="*/ 39 w 40"/>
                  <a:gd name="T19" fmla="*/ 8 h 40"/>
                  <a:gd name="T20" fmla="*/ 66 w 40"/>
                  <a:gd name="T21" fmla="*/ 8 h 40"/>
                  <a:gd name="T22" fmla="*/ 66 w 40"/>
                  <a:gd name="T23" fmla="*/ 19 h 40"/>
                  <a:gd name="T24" fmla="*/ 75 w 40"/>
                  <a:gd name="T25" fmla="*/ 19 h 40"/>
                  <a:gd name="T26" fmla="*/ 75 w 40"/>
                  <a:gd name="T27" fmla="*/ 25 h 40"/>
                  <a:gd name="T28" fmla="*/ 66 w 40"/>
                  <a:gd name="T29" fmla="*/ 25 h 40"/>
                  <a:gd name="T30" fmla="*/ 66 w 40"/>
                  <a:gd name="T31" fmla="*/ 40 h 40"/>
                  <a:gd name="T32" fmla="*/ 60 w 40"/>
                  <a:gd name="T33" fmla="*/ 40 h 40"/>
                  <a:gd name="T34" fmla="*/ 60 w 40"/>
                  <a:gd name="T35" fmla="*/ 36 h 40"/>
                  <a:gd name="T36" fmla="*/ 39 w 40"/>
                  <a:gd name="T37" fmla="*/ 36 h 40"/>
                  <a:gd name="T38" fmla="*/ 39 w 40"/>
                  <a:gd name="T39" fmla="*/ 76 h 40"/>
                  <a:gd name="T40" fmla="*/ 34 w 40"/>
                  <a:gd name="T41" fmla="*/ 76 h 40"/>
                  <a:gd name="T42" fmla="*/ 34 w 40"/>
                  <a:gd name="T43" fmla="*/ 36 h 40"/>
                  <a:gd name="T44" fmla="*/ 6 w 40"/>
                  <a:gd name="T45" fmla="*/ 36 h 40"/>
                  <a:gd name="T46" fmla="*/ 6 w 40"/>
                  <a:gd name="T47" fmla="*/ 32 h 40"/>
                  <a:gd name="T48" fmla="*/ 34 w 40"/>
                  <a:gd name="T49" fmla="*/ 32 h 40"/>
                  <a:gd name="T50" fmla="*/ 34 w 40"/>
                  <a:gd name="T51" fmla="*/ 25 h 40"/>
                  <a:gd name="T52" fmla="*/ 2 w 40"/>
                  <a:gd name="T53" fmla="*/ 25 h 40"/>
                  <a:gd name="T54" fmla="*/ 2 w 40"/>
                  <a:gd name="T55" fmla="*/ 19 h 40"/>
                  <a:gd name="T56" fmla="*/ 34 w 40"/>
                  <a:gd name="T57" fmla="*/ 19 h 40"/>
                  <a:gd name="T58" fmla="*/ 34 w 40"/>
                  <a:gd name="T59" fmla="*/ 11 h 40"/>
                  <a:gd name="T60" fmla="*/ 8 w 40"/>
                  <a:gd name="T61" fmla="*/ 11 h 40"/>
                  <a:gd name="T62" fmla="*/ 8 w 40"/>
                  <a:gd name="T63" fmla="*/ 8 h 40"/>
                  <a:gd name="T64" fmla="*/ 34 w 40"/>
                  <a:gd name="T65" fmla="*/ 8 h 40"/>
                  <a:gd name="T66" fmla="*/ 34 w 40"/>
                  <a:gd name="T67" fmla="*/ 0 h 40"/>
                  <a:gd name="T68" fmla="*/ 24 w 40"/>
                  <a:gd name="T69" fmla="*/ 44 h 40"/>
                  <a:gd name="T70" fmla="*/ 30 w 40"/>
                  <a:gd name="T71" fmla="*/ 46 h 40"/>
                  <a:gd name="T72" fmla="*/ 22 w 40"/>
                  <a:gd name="T73" fmla="*/ 67 h 40"/>
                  <a:gd name="T74" fmla="*/ 17 w 40"/>
                  <a:gd name="T75" fmla="*/ 65 h 40"/>
                  <a:gd name="T76" fmla="*/ 24 w 40"/>
                  <a:gd name="T77" fmla="*/ 44 h 40"/>
                  <a:gd name="T78" fmla="*/ 60 w 40"/>
                  <a:gd name="T79" fmla="*/ 11 h 40"/>
                  <a:gd name="T80" fmla="*/ 39 w 40"/>
                  <a:gd name="T81" fmla="*/ 11 h 40"/>
                  <a:gd name="T82" fmla="*/ 39 w 40"/>
                  <a:gd name="T83" fmla="*/ 19 h 40"/>
                  <a:gd name="T84" fmla="*/ 60 w 40"/>
                  <a:gd name="T85" fmla="*/ 19 h 40"/>
                  <a:gd name="T86" fmla="*/ 60 w 40"/>
                  <a:gd name="T87" fmla="*/ 11 h 40"/>
                  <a:gd name="T88" fmla="*/ 60 w 40"/>
                  <a:gd name="T89" fmla="*/ 32 h 40"/>
                  <a:gd name="T90" fmla="*/ 60 w 40"/>
                  <a:gd name="T91" fmla="*/ 25 h 40"/>
                  <a:gd name="T92" fmla="*/ 39 w 40"/>
                  <a:gd name="T93" fmla="*/ 25 h 40"/>
                  <a:gd name="T94" fmla="*/ 39 w 40"/>
                  <a:gd name="T95" fmla="*/ 32 h 40"/>
                  <a:gd name="T96" fmla="*/ 60 w 40"/>
                  <a:gd name="T97" fmla="*/ 32 h 40"/>
                  <a:gd name="T98" fmla="*/ 45 w 40"/>
                  <a:gd name="T99" fmla="*/ 46 h 40"/>
                  <a:gd name="T100" fmla="*/ 49 w 40"/>
                  <a:gd name="T101" fmla="*/ 44 h 40"/>
                  <a:gd name="T102" fmla="*/ 58 w 40"/>
                  <a:gd name="T103" fmla="*/ 65 h 40"/>
                  <a:gd name="T104" fmla="*/ 52 w 40"/>
                  <a:gd name="T105" fmla="*/ 67 h 40"/>
                  <a:gd name="T106" fmla="*/ 45 w 40"/>
                  <a:gd name="T107" fmla="*/ 46 h 40"/>
                  <a:gd name="T108" fmla="*/ 60 w 40"/>
                  <a:gd name="T109" fmla="*/ 42 h 40"/>
                  <a:gd name="T110" fmla="*/ 66 w 40"/>
                  <a:gd name="T111" fmla="*/ 42 h 40"/>
                  <a:gd name="T112" fmla="*/ 66 w 40"/>
                  <a:gd name="T113" fmla="*/ 74 h 40"/>
                  <a:gd name="T114" fmla="*/ 60 w 40"/>
                  <a:gd name="T115" fmla="*/ 74 h 40"/>
                  <a:gd name="T116" fmla="*/ 60 w 40"/>
                  <a:gd name="T117" fmla="*/ 42 h 4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0"/>
                  <a:gd name="T178" fmla="*/ 0 h 40"/>
                  <a:gd name="T179" fmla="*/ 40 w 40"/>
                  <a:gd name="T180" fmla="*/ 40 h 40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0" h="40">
                    <a:moveTo>
                      <a:pt x="9" y="22"/>
                    </a:moveTo>
                    <a:cubicBezTo>
                      <a:pt x="9" y="26"/>
                      <a:pt x="8" y="29"/>
                      <a:pt x="8" y="31"/>
                    </a:cubicBezTo>
                    <a:cubicBezTo>
                      <a:pt x="7" y="34"/>
                      <a:pt x="5" y="37"/>
                      <a:pt x="2" y="40"/>
                    </a:cubicBezTo>
                    <a:cubicBezTo>
                      <a:pt x="2" y="39"/>
                      <a:pt x="1" y="38"/>
                      <a:pt x="0" y="37"/>
                    </a:cubicBezTo>
                    <a:cubicBezTo>
                      <a:pt x="3" y="35"/>
                      <a:pt x="4" y="33"/>
                      <a:pt x="5" y="30"/>
                    </a:cubicBezTo>
                    <a:cubicBezTo>
                      <a:pt x="6" y="29"/>
                      <a:pt x="6" y="26"/>
                      <a:pt x="6" y="22"/>
                    </a:cubicBezTo>
                    <a:lnTo>
                      <a:pt x="9" y="22"/>
                    </a:lnTo>
                    <a:close/>
                    <a:moveTo>
                      <a:pt x="18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18" y="0"/>
                    </a:lnTo>
                    <a:close/>
                    <a:moveTo>
                      <a:pt x="13" y="23"/>
                    </a:move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8"/>
                      <a:pt x="13" y="32"/>
                      <a:pt x="12" y="35"/>
                    </a:cubicBezTo>
                    <a:cubicBezTo>
                      <a:pt x="11" y="35"/>
                      <a:pt x="10" y="34"/>
                      <a:pt x="9" y="34"/>
                    </a:cubicBezTo>
                    <a:cubicBezTo>
                      <a:pt x="11" y="31"/>
                      <a:pt x="12" y="27"/>
                      <a:pt x="13" y="23"/>
                    </a:cubicBezTo>
                    <a:close/>
                    <a:moveTo>
                      <a:pt x="32" y="6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32" y="10"/>
                      <a:pt x="32" y="10"/>
                      <a:pt x="32" y="10"/>
                    </a:cubicBezTo>
                    <a:lnTo>
                      <a:pt x="32" y="6"/>
                    </a:lnTo>
                    <a:close/>
                    <a:moveTo>
                      <a:pt x="32" y="17"/>
                    </a:moveTo>
                    <a:cubicBezTo>
                      <a:pt x="32" y="13"/>
                      <a:pt x="32" y="13"/>
                      <a:pt x="32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7"/>
                      <a:pt x="21" y="17"/>
                      <a:pt x="21" y="17"/>
                    </a:cubicBezTo>
                    <a:lnTo>
                      <a:pt x="32" y="17"/>
                    </a:lnTo>
                    <a:close/>
                    <a:moveTo>
                      <a:pt x="24" y="24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7"/>
                      <a:pt x="30" y="30"/>
                      <a:pt x="31" y="34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6" y="30"/>
                      <a:pt x="25" y="27"/>
                      <a:pt x="24" y="24"/>
                    </a:cubicBezTo>
                    <a:close/>
                    <a:moveTo>
                      <a:pt x="32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32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4" name="Freeform 204"/>
              <p:cNvSpPr>
                <a:spLocks noEditPoints="1"/>
              </p:cNvSpPr>
              <p:nvPr/>
            </p:nvSpPr>
            <p:spPr bwMode="auto">
              <a:xfrm>
                <a:off x="5362" y="1410"/>
                <a:ext cx="66" cy="66"/>
              </a:xfrm>
              <a:custGeom>
                <a:avLst/>
                <a:gdLst>
                  <a:gd name="T0" fmla="*/ 2 w 35"/>
                  <a:gd name="T1" fmla="*/ 28 h 35"/>
                  <a:gd name="T2" fmla="*/ 66 w 35"/>
                  <a:gd name="T3" fmla="*/ 32 h 35"/>
                  <a:gd name="T4" fmla="*/ 64 w 35"/>
                  <a:gd name="T5" fmla="*/ 38 h 35"/>
                  <a:gd name="T6" fmla="*/ 38 w 35"/>
                  <a:gd name="T7" fmla="*/ 36 h 35"/>
                  <a:gd name="T8" fmla="*/ 36 w 35"/>
                  <a:gd name="T9" fmla="*/ 57 h 35"/>
                  <a:gd name="T10" fmla="*/ 26 w 35"/>
                  <a:gd name="T11" fmla="*/ 64 h 35"/>
                  <a:gd name="T12" fmla="*/ 13 w 35"/>
                  <a:gd name="T13" fmla="*/ 64 h 35"/>
                  <a:gd name="T14" fmla="*/ 13 w 35"/>
                  <a:gd name="T15" fmla="*/ 58 h 35"/>
                  <a:gd name="T16" fmla="*/ 25 w 35"/>
                  <a:gd name="T17" fmla="*/ 58 h 35"/>
                  <a:gd name="T18" fmla="*/ 30 w 35"/>
                  <a:gd name="T19" fmla="*/ 55 h 35"/>
                  <a:gd name="T20" fmla="*/ 32 w 35"/>
                  <a:gd name="T21" fmla="*/ 36 h 35"/>
                  <a:gd name="T22" fmla="*/ 0 w 35"/>
                  <a:gd name="T23" fmla="*/ 34 h 35"/>
                  <a:gd name="T24" fmla="*/ 2 w 35"/>
                  <a:gd name="T25" fmla="*/ 28 h 35"/>
                  <a:gd name="T26" fmla="*/ 4 w 35"/>
                  <a:gd name="T27" fmla="*/ 9 h 35"/>
                  <a:gd name="T28" fmla="*/ 64 w 35"/>
                  <a:gd name="T29" fmla="*/ 13 h 35"/>
                  <a:gd name="T30" fmla="*/ 62 w 35"/>
                  <a:gd name="T31" fmla="*/ 26 h 35"/>
                  <a:gd name="T32" fmla="*/ 57 w 35"/>
                  <a:gd name="T33" fmla="*/ 26 h 35"/>
                  <a:gd name="T34" fmla="*/ 58 w 35"/>
                  <a:gd name="T35" fmla="*/ 17 h 35"/>
                  <a:gd name="T36" fmla="*/ 9 w 35"/>
                  <a:gd name="T37" fmla="*/ 15 h 35"/>
                  <a:gd name="T38" fmla="*/ 9 w 35"/>
                  <a:gd name="T39" fmla="*/ 25 h 35"/>
                  <a:gd name="T40" fmla="*/ 4 w 35"/>
                  <a:gd name="T41" fmla="*/ 23 h 35"/>
                  <a:gd name="T42" fmla="*/ 4 w 35"/>
                  <a:gd name="T43" fmla="*/ 9 h 35"/>
                  <a:gd name="T44" fmla="*/ 28 w 35"/>
                  <a:gd name="T45" fmla="*/ 4 h 35"/>
                  <a:gd name="T46" fmla="*/ 34 w 35"/>
                  <a:gd name="T47" fmla="*/ 0 h 35"/>
                  <a:gd name="T48" fmla="*/ 40 w 35"/>
                  <a:gd name="T49" fmla="*/ 8 h 35"/>
                  <a:gd name="T50" fmla="*/ 34 w 35"/>
                  <a:gd name="T51" fmla="*/ 11 h 35"/>
                  <a:gd name="T52" fmla="*/ 28 w 35"/>
                  <a:gd name="T53" fmla="*/ 4 h 3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5"/>
                  <a:gd name="T82" fmla="*/ 0 h 35"/>
                  <a:gd name="T83" fmla="*/ 35 w 35"/>
                  <a:gd name="T84" fmla="*/ 35 h 3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5" h="35">
                    <a:moveTo>
                      <a:pt x="1" y="15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3"/>
                      <a:pt x="17" y="35"/>
                      <a:pt x="14" y="34"/>
                    </a:cubicBezTo>
                    <a:cubicBezTo>
                      <a:pt x="12" y="34"/>
                      <a:pt x="10" y="34"/>
                      <a:pt x="7" y="34"/>
                    </a:cubicBezTo>
                    <a:cubicBezTo>
                      <a:pt x="7" y="33"/>
                      <a:pt x="7" y="32"/>
                      <a:pt x="7" y="31"/>
                    </a:cubicBezTo>
                    <a:cubicBezTo>
                      <a:pt x="10" y="31"/>
                      <a:pt x="12" y="31"/>
                      <a:pt x="13" y="31"/>
                    </a:cubicBezTo>
                    <a:cubicBezTo>
                      <a:pt x="15" y="32"/>
                      <a:pt x="16" y="31"/>
                      <a:pt x="16" y="2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1" y="15"/>
                    </a:lnTo>
                    <a:close/>
                    <a:moveTo>
                      <a:pt x="2" y="5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" y="12"/>
                      <a:pt x="2" y="12"/>
                      <a:pt x="2" y="12"/>
                    </a:cubicBezTo>
                    <a:lnTo>
                      <a:pt x="2" y="5"/>
                    </a:lnTo>
                    <a:close/>
                    <a:moveTo>
                      <a:pt x="15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9" y="2"/>
                      <a:pt x="20" y="3"/>
                      <a:pt x="21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4"/>
                      <a:pt x="16" y="3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5" name="Freeform 205"/>
              <p:cNvSpPr>
                <a:spLocks noEditPoints="1"/>
              </p:cNvSpPr>
              <p:nvPr/>
            </p:nvSpPr>
            <p:spPr bwMode="auto">
              <a:xfrm>
                <a:off x="5357" y="1493"/>
                <a:ext cx="67" cy="65"/>
              </a:xfrm>
              <a:custGeom>
                <a:avLst/>
                <a:gdLst>
                  <a:gd name="T0" fmla="*/ 0 w 36"/>
                  <a:gd name="T1" fmla="*/ 50 h 35"/>
                  <a:gd name="T2" fmla="*/ 19 w 36"/>
                  <a:gd name="T3" fmla="*/ 37 h 35"/>
                  <a:gd name="T4" fmla="*/ 15 w 36"/>
                  <a:gd name="T5" fmla="*/ 37 h 35"/>
                  <a:gd name="T6" fmla="*/ 13 w 36"/>
                  <a:gd name="T7" fmla="*/ 39 h 35"/>
                  <a:gd name="T8" fmla="*/ 9 w 36"/>
                  <a:gd name="T9" fmla="*/ 39 h 35"/>
                  <a:gd name="T10" fmla="*/ 11 w 36"/>
                  <a:gd name="T11" fmla="*/ 9 h 35"/>
                  <a:gd name="T12" fmla="*/ 30 w 36"/>
                  <a:gd name="T13" fmla="*/ 11 h 35"/>
                  <a:gd name="T14" fmla="*/ 32 w 36"/>
                  <a:gd name="T15" fmla="*/ 6 h 35"/>
                  <a:gd name="T16" fmla="*/ 4 w 36"/>
                  <a:gd name="T17" fmla="*/ 6 h 35"/>
                  <a:gd name="T18" fmla="*/ 4 w 36"/>
                  <a:gd name="T19" fmla="*/ 0 h 35"/>
                  <a:gd name="T20" fmla="*/ 67 w 36"/>
                  <a:gd name="T21" fmla="*/ 4 h 35"/>
                  <a:gd name="T22" fmla="*/ 67 w 36"/>
                  <a:gd name="T23" fmla="*/ 7 h 35"/>
                  <a:gd name="T24" fmla="*/ 37 w 36"/>
                  <a:gd name="T25" fmla="*/ 7 h 35"/>
                  <a:gd name="T26" fmla="*/ 35 w 36"/>
                  <a:gd name="T27" fmla="*/ 11 h 35"/>
                  <a:gd name="T28" fmla="*/ 60 w 36"/>
                  <a:gd name="T29" fmla="*/ 13 h 35"/>
                  <a:gd name="T30" fmla="*/ 58 w 36"/>
                  <a:gd name="T31" fmla="*/ 41 h 35"/>
                  <a:gd name="T32" fmla="*/ 54 w 36"/>
                  <a:gd name="T33" fmla="*/ 41 h 35"/>
                  <a:gd name="T34" fmla="*/ 54 w 36"/>
                  <a:gd name="T35" fmla="*/ 39 h 35"/>
                  <a:gd name="T36" fmla="*/ 26 w 36"/>
                  <a:gd name="T37" fmla="*/ 37 h 35"/>
                  <a:gd name="T38" fmla="*/ 20 w 36"/>
                  <a:gd name="T39" fmla="*/ 41 h 35"/>
                  <a:gd name="T40" fmla="*/ 58 w 36"/>
                  <a:gd name="T41" fmla="*/ 43 h 35"/>
                  <a:gd name="T42" fmla="*/ 58 w 36"/>
                  <a:gd name="T43" fmla="*/ 46 h 35"/>
                  <a:gd name="T44" fmla="*/ 41 w 36"/>
                  <a:gd name="T45" fmla="*/ 56 h 35"/>
                  <a:gd name="T46" fmla="*/ 63 w 36"/>
                  <a:gd name="T47" fmla="*/ 59 h 35"/>
                  <a:gd name="T48" fmla="*/ 61 w 36"/>
                  <a:gd name="T49" fmla="*/ 65 h 35"/>
                  <a:gd name="T50" fmla="*/ 34 w 36"/>
                  <a:gd name="T51" fmla="*/ 58 h 35"/>
                  <a:gd name="T52" fmla="*/ 6 w 36"/>
                  <a:gd name="T53" fmla="*/ 63 h 35"/>
                  <a:gd name="T54" fmla="*/ 2 w 36"/>
                  <a:gd name="T55" fmla="*/ 58 h 35"/>
                  <a:gd name="T56" fmla="*/ 26 w 36"/>
                  <a:gd name="T57" fmla="*/ 54 h 35"/>
                  <a:gd name="T58" fmla="*/ 15 w 36"/>
                  <a:gd name="T59" fmla="*/ 46 h 35"/>
                  <a:gd name="T60" fmla="*/ 4 w 36"/>
                  <a:gd name="T61" fmla="*/ 54 h 35"/>
                  <a:gd name="T62" fmla="*/ 0 w 36"/>
                  <a:gd name="T63" fmla="*/ 50 h 35"/>
                  <a:gd name="T64" fmla="*/ 15 w 36"/>
                  <a:gd name="T65" fmla="*/ 33 h 35"/>
                  <a:gd name="T66" fmla="*/ 54 w 36"/>
                  <a:gd name="T67" fmla="*/ 35 h 35"/>
                  <a:gd name="T68" fmla="*/ 54 w 36"/>
                  <a:gd name="T69" fmla="*/ 32 h 35"/>
                  <a:gd name="T70" fmla="*/ 15 w 36"/>
                  <a:gd name="T71" fmla="*/ 30 h 35"/>
                  <a:gd name="T72" fmla="*/ 15 w 36"/>
                  <a:gd name="T73" fmla="*/ 33 h 35"/>
                  <a:gd name="T74" fmla="*/ 15 w 36"/>
                  <a:gd name="T75" fmla="*/ 26 h 35"/>
                  <a:gd name="T76" fmla="*/ 54 w 36"/>
                  <a:gd name="T77" fmla="*/ 28 h 35"/>
                  <a:gd name="T78" fmla="*/ 54 w 36"/>
                  <a:gd name="T79" fmla="*/ 24 h 35"/>
                  <a:gd name="T80" fmla="*/ 15 w 36"/>
                  <a:gd name="T81" fmla="*/ 20 h 35"/>
                  <a:gd name="T82" fmla="*/ 15 w 36"/>
                  <a:gd name="T83" fmla="*/ 26 h 35"/>
                  <a:gd name="T84" fmla="*/ 54 w 36"/>
                  <a:gd name="T85" fmla="*/ 15 h 35"/>
                  <a:gd name="T86" fmla="*/ 15 w 36"/>
                  <a:gd name="T87" fmla="*/ 13 h 35"/>
                  <a:gd name="T88" fmla="*/ 15 w 36"/>
                  <a:gd name="T89" fmla="*/ 17 h 35"/>
                  <a:gd name="T90" fmla="*/ 54 w 36"/>
                  <a:gd name="T91" fmla="*/ 20 h 35"/>
                  <a:gd name="T92" fmla="*/ 54 w 36"/>
                  <a:gd name="T93" fmla="*/ 15 h 35"/>
                  <a:gd name="T94" fmla="*/ 50 w 36"/>
                  <a:gd name="T95" fmla="*/ 46 h 35"/>
                  <a:gd name="T96" fmla="*/ 19 w 36"/>
                  <a:gd name="T97" fmla="*/ 45 h 35"/>
                  <a:gd name="T98" fmla="*/ 34 w 36"/>
                  <a:gd name="T99" fmla="*/ 54 h 35"/>
                  <a:gd name="T100" fmla="*/ 50 w 36"/>
                  <a:gd name="T101" fmla="*/ 46 h 3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6"/>
                  <a:gd name="T154" fmla="*/ 0 h 35"/>
                  <a:gd name="T155" fmla="*/ 36 w 36"/>
                  <a:gd name="T156" fmla="*/ 35 h 3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6" h="35">
                    <a:moveTo>
                      <a:pt x="0" y="27"/>
                    </a:moveTo>
                    <a:cubicBezTo>
                      <a:pt x="4" y="25"/>
                      <a:pt x="8" y="23"/>
                      <a:pt x="10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4"/>
                      <a:pt x="17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3" y="21"/>
                      <a:pt x="12" y="22"/>
                      <a:pt x="1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8" y="27"/>
                      <a:pt x="25" y="29"/>
                      <a:pt x="22" y="30"/>
                    </a:cubicBezTo>
                    <a:cubicBezTo>
                      <a:pt x="25" y="31"/>
                      <a:pt x="30" y="32"/>
                      <a:pt x="34" y="32"/>
                    </a:cubicBezTo>
                    <a:cubicBezTo>
                      <a:pt x="34" y="33"/>
                      <a:pt x="33" y="34"/>
                      <a:pt x="33" y="35"/>
                    </a:cubicBezTo>
                    <a:cubicBezTo>
                      <a:pt x="27" y="34"/>
                      <a:pt x="22" y="33"/>
                      <a:pt x="18" y="31"/>
                    </a:cubicBezTo>
                    <a:cubicBezTo>
                      <a:pt x="13" y="32"/>
                      <a:pt x="8" y="33"/>
                      <a:pt x="3" y="34"/>
                    </a:cubicBezTo>
                    <a:cubicBezTo>
                      <a:pt x="2" y="33"/>
                      <a:pt x="2" y="32"/>
                      <a:pt x="1" y="31"/>
                    </a:cubicBezTo>
                    <a:cubicBezTo>
                      <a:pt x="6" y="31"/>
                      <a:pt x="11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6" y="26"/>
                      <a:pt x="4" y="28"/>
                      <a:pt x="2" y="29"/>
                    </a:cubicBezTo>
                    <a:cubicBezTo>
                      <a:pt x="1" y="28"/>
                      <a:pt x="1" y="28"/>
                      <a:pt x="0" y="27"/>
                    </a:cubicBezTo>
                    <a:close/>
                    <a:moveTo>
                      <a:pt x="8" y="18"/>
                    </a:move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8"/>
                    </a:lnTo>
                    <a:close/>
                    <a:moveTo>
                      <a:pt x="8" y="14"/>
                    </a:move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8" y="11"/>
                      <a:pt x="8" y="11"/>
                      <a:pt x="8" y="11"/>
                    </a:cubicBezTo>
                    <a:lnTo>
                      <a:pt x="8" y="14"/>
                    </a:lnTo>
                    <a:close/>
                    <a:moveTo>
                      <a:pt x="29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29" y="11"/>
                      <a:pt x="29" y="11"/>
                      <a:pt x="29" y="11"/>
                    </a:cubicBezTo>
                    <a:lnTo>
                      <a:pt x="29" y="8"/>
                    </a:lnTo>
                    <a:close/>
                    <a:moveTo>
                      <a:pt x="27" y="25"/>
                    </a:moveTo>
                    <a:cubicBezTo>
                      <a:pt x="10" y="24"/>
                      <a:pt x="10" y="24"/>
                      <a:pt x="10" y="24"/>
                    </a:cubicBezTo>
                    <a:cubicBezTo>
                      <a:pt x="12" y="26"/>
                      <a:pt x="15" y="27"/>
                      <a:pt x="18" y="29"/>
                    </a:cubicBezTo>
                    <a:cubicBezTo>
                      <a:pt x="21" y="28"/>
                      <a:pt x="24" y="26"/>
                      <a:pt x="27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6" name="Freeform 206"/>
              <p:cNvSpPr>
                <a:spLocks noEditPoints="1"/>
              </p:cNvSpPr>
              <p:nvPr/>
            </p:nvSpPr>
            <p:spPr bwMode="auto">
              <a:xfrm>
                <a:off x="6233" y="1712"/>
                <a:ext cx="75" cy="74"/>
              </a:xfrm>
              <a:custGeom>
                <a:avLst/>
                <a:gdLst>
                  <a:gd name="T0" fmla="*/ 4 w 40"/>
                  <a:gd name="T1" fmla="*/ 21 h 39"/>
                  <a:gd name="T2" fmla="*/ 19 w 40"/>
                  <a:gd name="T3" fmla="*/ 30 h 39"/>
                  <a:gd name="T4" fmla="*/ 15 w 40"/>
                  <a:gd name="T5" fmla="*/ 36 h 39"/>
                  <a:gd name="T6" fmla="*/ 0 w 40"/>
                  <a:gd name="T7" fmla="*/ 25 h 39"/>
                  <a:gd name="T8" fmla="*/ 4 w 40"/>
                  <a:gd name="T9" fmla="*/ 21 h 39"/>
                  <a:gd name="T10" fmla="*/ 13 w 40"/>
                  <a:gd name="T11" fmla="*/ 42 h 39"/>
                  <a:gd name="T12" fmla="*/ 19 w 40"/>
                  <a:gd name="T13" fmla="*/ 46 h 39"/>
                  <a:gd name="T14" fmla="*/ 8 w 40"/>
                  <a:gd name="T15" fmla="*/ 74 h 39"/>
                  <a:gd name="T16" fmla="*/ 2 w 40"/>
                  <a:gd name="T17" fmla="*/ 70 h 39"/>
                  <a:gd name="T18" fmla="*/ 13 w 40"/>
                  <a:gd name="T19" fmla="*/ 42 h 39"/>
                  <a:gd name="T20" fmla="*/ 8 w 40"/>
                  <a:gd name="T21" fmla="*/ 0 h 39"/>
                  <a:gd name="T22" fmla="*/ 22 w 40"/>
                  <a:gd name="T23" fmla="*/ 11 h 39"/>
                  <a:gd name="T24" fmla="*/ 17 w 40"/>
                  <a:gd name="T25" fmla="*/ 17 h 39"/>
                  <a:gd name="T26" fmla="*/ 4 w 40"/>
                  <a:gd name="T27" fmla="*/ 6 h 39"/>
                  <a:gd name="T28" fmla="*/ 8 w 40"/>
                  <a:gd name="T29" fmla="*/ 0 h 39"/>
                  <a:gd name="T30" fmla="*/ 21 w 40"/>
                  <a:gd name="T31" fmla="*/ 63 h 39"/>
                  <a:gd name="T32" fmla="*/ 45 w 40"/>
                  <a:gd name="T33" fmla="*/ 63 h 39"/>
                  <a:gd name="T34" fmla="*/ 45 w 40"/>
                  <a:gd name="T35" fmla="*/ 13 h 39"/>
                  <a:gd name="T36" fmla="*/ 24 w 40"/>
                  <a:gd name="T37" fmla="*/ 13 h 39"/>
                  <a:gd name="T38" fmla="*/ 24 w 40"/>
                  <a:gd name="T39" fmla="*/ 8 h 39"/>
                  <a:gd name="T40" fmla="*/ 71 w 40"/>
                  <a:gd name="T41" fmla="*/ 8 h 39"/>
                  <a:gd name="T42" fmla="*/ 71 w 40"/>
                  <a:gd name="T43" fmla="*/ 13 h 39"/>
                  <a:gd name="T44" fmla="*/ 51 w 40"/>
                  <a:gd name="T45" fmla="*/ 13 h 39"/>
                  <a:gd name="T46" fmla="*/ 51 w 40"/>
                  <a:gd name="T47" fmla="*/ 63 h 39"/>
                  <a:gd name="T48" fmla="*/ 75 w 40"/>
                  <a:gd name="T49" fmla="*/ 63 h 39"/>
                  <a:gd name="T50" fmla="*/ 75 w 40"/>
                  <a:gd name="T51" fmla="*/ 68 h 39"/>
                  <a:gd name="T52" fmla="*/ 21 w 40"/>
                  <a:gd name="T53" fmla="*/ 68 h 39"/>
                  <a:gd name="T54" fmla="*/ 21 w 40"/>
                  <a:gd name="T55" fmla="*/ 63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2" y="11"/>
                    </a:moveTo>
                    <a:cubicBezTo>
                      <a:pt x="5" y="12"/>
                      <a:pt x="7" y="14"/>
                      <a:pt x="10" y="1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7"/>
                      <a:pt x="2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7" y="22"/>
                    </a:moveTo>
                    <a:cubicBezTo>
                      <a:pt x="8" y="23"/>
                      <a:pt x="9" y="24"/>
                      <a:pt x="10" y="24"/>
                    </a:cubicBezTo>
                    <a:cubicBezTo>
                      <a:pt x="8" y="29"/>
                      <a:pt x="6" y="34"/>
                      <a:pt x="4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3"/>
                      <a:pt x="5" y="28"/>
                      <a:pt x="7" y="22"/>
                    </a:cubicBezTo>
                    <a:close/>
                    <a:moveTo>
                      <a:pt x="4" y="0"/>
                    </a:moveTo>
                    <a:cubicBezTo>
                      <a:pt x="6" y="2"/>
                      <a:pt x="9" y="4"/>
                      <a:pt x="12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7"/>
                      <a:pt x="4" y="5"/>
                      <a:pt x="2" y="3"/>
                    </a:cubicBezTo>
                    <a:lnTo>
                      <a:pt x="4" y="0"/>
                    </a:lnTo>
                    <a:close/>
                    <a:moveTo>
                      <a:pt x="11" y="33"/>
                    </a:move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7" name="Freeform 207"/>
              <p:cNvSpPr>
                <a:spLocks noEditPoints="1"/>
              </p:cNvSpPr>
              <p:nvPr/>
            </p:nvSpPr>
            <p:spPr bwMode="auto">
              <a:xfrm>
                <a:off x="6310" y="1712"/>
                <a:ext cx="75" cy="76"/>
              </a:xfrm>
              <a:custGeom>
                <a:avLst/>
                <a:gdLst>
                  <a:gd name="T0" fmla="*/ 11 w 40"/>
                  <a:gd name="T1" fmla="*/ 36 h 40"/>
                  <a:gd name="T2" fmla="*/ 17 w 40"/>
                  <a:gd name="T3" fmla="*/ 40 h 40"/>
                  <a:gd name="T4" fmla="*/ 6 w 40"/>
                  <a:gd name="T5" fmla="*/ 59 h 40"/>
                  <a:gd name="T6" fmla="*/ 0 w 40"/>
                  <a:gd name="T7" fmla="*/ 55 h 40"/>
                  <a:gd name="T8" fmla="*/ 11 w 40"/>
                  <a:gd name="T9" fmla="*/ 36 h 40"/>
                  <a:gd name="T10" fmla="*/ 49 w 40"/>
                  <a:gd name="T11" fmla="*/ 0 h 40"/>
                  <a:gd name="T12" fmla="*/ 56 w 40"/>
                  <a:gd name="T13" fmla="*/ 0 h 40"/>
                  <a:gd name="T14" fmla="*/ 56 w 40"/>
                  <a:gd name="T15" fmla="*/ 8 h 40"/>
                  <a:gd name="T16" fmla="*/ 75 w 40"/>
                  <a:gd name="T17" fmla="*/ 8 h 40"/>
                  <a:gd name="T18" fmla="*/ 75 w 40"/>
                  <a:gd name="T19" fmla="*/ 13 h 40"/>
                  <a:gd name="T20" fmla="*/ 56 w 40"/>
                  <a:gd name="T21" fmla="*/ 13 h 40"/>
                  <a:gd name="T22" fmla="*/ 56 w 40"/>
                  <a:gd name="T23" fmla="*/ 21 h 40"/>
                  <a:gd name="T24" fmla="*/ 49 w 40"/>
                  <a:gd name="T25" fmla="*/ 21 h 40"/>
                  <a:gd name="T26" fmla="*/ 49 w 40"/>
                  <a:gd name="T27" fmla="*/ 13 h 40"/>
                  <a:gd name="T28" fmla="*/ 26 w 40"/>
                  <a:gd name="T29" fmla="*/ 13 h 40"/>
                  <a:gd name="T30" fmla="*/ 26 w 40"/>
                  <a:gd name="T31" fmla="*/ 21 h 40"/>
                  <a:gd name="T32" fmla="*/ 21 w 40"/>
                  <a:gd name="T33" fmla="*/ 21 h 40"/>
                  <a:gd name="T34" fmla="*/ 21 w 40"/>
                  <a:gd name="T35" fmla="*/ 13 h 40"/>
                  <a:gd name="T36" fmla="*/ 0 w 40"/>
                  <a:gd name="T37" fmla="*/ 13 h 40"/>
                  <a:gd name="T38" fmla="*/ 0 w 40"/>
                  <a:gd name="T39" fmla="*/ 8 h 40"/>
                  <a:gd name="T40" fmla="*/ 21 w 40"/>
                  <a:gd name="T41" fmla="*/ 8 h 40"/>
                  <a:gd name="T42" fmla="*/ 21 w 40"/>
                  <a:gd name="T43" fmla="*/ 0 h 40"/>
                  <a:gd name="T44" fmla="*/ 26 w 40"/>
                  <a:gd name="T45" fmla="*/ 0 h 40"/>
                  <a:gd name="T46" fmla="*/ 26 w 40"/>
                  <a:gd name="T47" fmla="*/ 8 h 40"/>
                  <a:gd name="T48" fmla="*/ 49 w 40"/>
                  <a:gd name="T49" fmla="*/ 8 h 40"/>
                  <a:gd name="T50" fmla="*/ 49 w 40"/>
                  <a:gd name="T51" fmla="*/ 0 h 40"/>
                  <a:gd name="T52" fmla="*/ 6 w 40"/>
                  <a:gd name="T53" fmla="*/ 27 h 40"/>
                  <a:gd name="T54" fmla="*/ 28 w 40"/>
                  <a:gd name="T55" fmla="*/ 27 h 40"/>
                  <a:gd name="T56" fmla="*/ 28 w 40"/>
                  <a:gd name="T57" fmla="*/ 19 h 40"/>
                  <a:gd name="T58" fmla="*/ 36 w 40"/>
                  <a:gd name="T59" fmla="*/ 19 h 40"/>
                  <a:gd name="T60" fmla="*/ 36 w 40"/>
                  <a:gd name="T61" fmla="*/ 27 h 40"/>
                  <a:gd name="T62" fmla="*/ 60 w 40"/>
                  <a:gd name="T63" fmla="*/ 27 h 40"/>
                  <a:gd name="T64" fmla="*/ 60 w 40"/>
                  <a:gd name="T65" fmla="*/ 61 h 40"/>
                  <a:gd name="T66" fmla="*/ 45 w 40"/>
                  <a:gd name="T67" fmla="*/ 72 h 40"/>
                  <a:gd name="T68" fmla="*/ 32 w 40"/>
                  <a:gd name="T69" fmla="*/ 72 h 40"/>
                  <a:gd name="T70" fmla="*/ 32 w 40"/>
                  <a:gd name="T71" fmla="*/ 65 h 40"/>
                  <a:gd name="T72" fmla="*/ 32 w 40"/>
                  <a:gd name="T73" fmla="*/ 65 h 40"/>
                  <a:gd name="T74" fmla="*/ 45 w 40"/>
                  <a:gd name="T75" fmla="*/ 67 h 40"/>
                  <a:gd name="T76" fmla="*/ 52 w 40"/>
                  <a:gd name="T77" fmla="*/ 59 h 40"/>
                  <a:gd name="T78" fmla="*/ 54 w 40"/>
                  <a:gd name="T79" fmla="*/ 34 h 40"/>
                  <a:gd name="T80" fmla="*/ 34 w 40"/>
                  <a:gd name="T81" fmla="*/ 34 h 40"/>
                  <a:gd name="T82" fmla="*/ 6 w 40"/>
                  <a:gd name="T83" fmla="*/ 76 h 40"/>
                  <a:gd name="T84" fmla="*/ 2 w 40"/>
                  <a:gd name="T85" fmla="*/ 70 h 40"/>
                  <a:gd name="T86" fmla="*/ 28 w 40"/>
                  <a:gd name="T87" fmla="*/ 34 h 40"/>
                  <a:gd name="T88" fmla="*/ 6 w 40"/>
                  <a:gd name="T89" fmla="*/ 34 h 40"/>
                  <a:gd name="T90" fmla="*/ 6 w 40"/>
                  <a:gd name="T91" fmla="*/ 27 h 40"/>
                  <a:gd name="T92" fmla="*/ 62 w 40"/>
                  <a:gd name="T93" fmla="*/ 38 h 40"/>
                  <a:gd name="T94" fmla="*/ 68 w 40"/>
                  <a:gd name="T95" fmla="*/ 36 h 40"/>
                  <a:gd name="T96" fmla="*/ 75 w 40"/>
                  <a:gd name="T97" fmla="*/ 57 h 40"/>
                  <a:gd name="T98" fmla="*/ 69 w 40"/>
                  <a:gd name="T99" fmla="*/ 59 h 40"/>
                  <a:gd name="T100" fmla="*/ 62 w 40"/>
                  <a:gd name="T101" fmla="*/ 38 h 4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0"/>
                  <a:gd name="T154" fmla="*/ 0 h 40"/>
                  <a:gd name="T155" fmla="*/ 40 w 40"/>
                  <a:gd name="T156" fmla="*/ 40 h 4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0" h="40">
                    <a:moveTo>
                      <a:pt x="6" y="19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7" y="25"/>
                      <a:pt x="5" y="28"/>
                      <a:pt x="3" y="31"/>
                    </a:cubicBezTo>
                    <a:cubicBezTo>
                      <a:pt x="2" y="31"/>
                      <a:pt x="1" y="30"/>
                      <a:pt x="0" y="29"/>
                    </a:cubicBezTo>
                    <a:cubicBezTo>
                      <a:pt x="2" y="26"/>
                      <a:pt x="4" y="23"/>
                      <a:pt x="6" y="19"/>
                    </a:cubicBezTo>
                    <a:close/>
                    <a:moveTo>
                      <a:pt x="26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6" y="4"/>
                      <a:pt x="26" y="4"/>
                      <a:pt x="26" y="4"/>
                    </a:cubicBezTo>
                    <a:lnTo>
                      <a:pt x="26" y="0"/>
                    </a:lnTo>
                    <a:close/>
                    <a:moveTo>
                      <a:pt x="3" y="14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3"/>
                      <a:pt x="15" y="11"/>
                      <a:pt x="15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1"/>
                      <a:pt x="19" y="13"/>
                      <a:pt x="19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22"/>
                      <a:pt x="32" y="28"/>
                      <a:pt x="32" y="32"/>
                    </a:cubicBezTo>
                    <a:cubicBezTo>
                      <a:pt x="31" y="36"/>
                      <a:pt x="29" y="38"/>
                      <a:pt x="24" y="38"/>
                    </a:cubicBezTo>
                    <a:cubicBezTo>
                      <a:pt x="22" y="38"/>
                      <a:pt x="20" y="38"/>
                      <a:pt x="17" y="38"/>
                    </a:cubicBezTo>
                    <a:cubicBezTo>
                      <a:pt x="17" y="37"/>
                      <a:pt x="17" y="36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5"/>
                      <a:pt x="22" y="35"/>
                      <a:pt x="24" y="35"/>
                    </a:cubicBezTo>
                    <a:cubicBezTo>
                      <a:pt x="27" y="35"/>
                      <a:pt x="28" y="34"/>
                      <a:pt x="28" y="31"/>
                    </a:cubicBezTo>
                    <a:cubicBezTo>
                      <a:pt x="29" y="27"/>
                      <a:pt x="29" y="23"/>
                      <a:pt x="2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8"/>
                      <a:pt x="13" y="35"/>
                      <a:pt x="3" y="40"/>
                    </a:cubicBezTo>
                    <a:cubicBezTo>
                      <a:pt x="3" y="39"/>
                      <a:pt x="2" y="38"/>
                      <a:pt x="1" y="37"/>
                    </a:cubicBezTo>
                    <a:cubicBezTo>
                      <a:pt x="10" y="33"/>
                      <a:pt x="14" y="27"/>
                      <a:pt x="15" y="18"/>
                    </a:cubicBezTo>
                    <a:cubicBezTo>
                      <a:pt x="3" y="18"/>
                      <a:pt x="3" y="18"/>
                      <a:pt x="3" y="18"/>
                    </a:cubicBezTo>
                    <a:lnTo>
                      <a:pt x="3" y="14"/>
                    </a:lnTo>
                    <a:close/>
                    <a:moveTo>
                      <a:pt x="33" y="20"/>
                    </a:moveTo>
                    <a:cubicBezTo>
                      <a:pt x="36" y="19"/>
                      <a:pt x="36" y="19"/>
                      <a:pt x="36" y="19"/>
                    </a:cubicBezTo>
                    <a:cubicBezTo>
                      <a:pt x="38" y="22"/>
                      <a:pt x="39" y="26"/>
                      <a:pt x="40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6" y="27"/>
                      <a:pt x="34" y="23"/>
                      <a:pt x="3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8" name="Freeform 208"/>
              <p:cNvSpPr>
                <a:spLocks noEditPoints="1"/>
              </p:cNvSpPr>
              <p:nvPr/>
            </p:nvSpPr>
            <p:spPr bwMode="auto">
              <a:xfrm>
                <a:off x="6115" y="1895"/>
                <a:ext cx="75" cy="75"/>
              </a:xfrm>
              <a:custGeom>
                <a:avLst/>
                <a:gdLst>
                  <a:gd name="T0" fmla="*/ 2 w 40"/>
                  <a:gd name="T1" fmla="*/ 69 h 40"/>
                  <a:gd name="T2" fmla="*/ 34 w 40"/>
                  <a:gd name="T3" fmla="*/ 60 h 40"/>
                  <a:gd name="T4" fmla="*/ 13 w 40"/>
                  <a:gd name="T5" fmla="*/ 51 h 40"/>
                  <a:gd name="T6" fmla="*/ 21 w 40"/>
                  <a:gd name="T7" fmla="*/ 39 h 40"/>
                  <a:gd name="T8" fmla="*/ 0 w 40"/>
                  <a:gd name="T9" fmla="*/ 39 h 40"/>
                  <a:gd name="T10" fmla="*/ 0 w 40"/>
                  <a:gd name="T11" fmla="*/ 34 h 40"/>
                  <a:gd name="T12" fmla="*/ 22 w 40"/>
                  <a:gd name="T13" fmla="*/ 34 h 40"/>
                  <a:gd name="T14" fmla="*/ 30 w 40"/>
                  <a:gd name="T15" fmla="*/ 19 h 40"/>
                  <a:gd name="T16" fmla="*/ 36 w 40"/>
                  <a:gd name="T17" fmla="*/ 22 h 40"/>
                  <a:gd name="T18" fmla="*/ 30 w 40"/>
                  <a:gd name="T19" fmla="*/ 34 h 40"/>
                  <a:gd name="T20" fmla="*/ 75 w 40"/>
                  <a:gd name="T21" fmla="*/ 34 h 40"/>
                  <a:gd name="T22" fmla="*/ 75 w 40"/>
                  <a:gd name="T23" fmla="*/ 39 h 40"/>
                  <a:gd name="T24" fmla="*/ 58 w 40"/>
                  <a:gd name="T25" fmla="*/ 39 h 40"/>
                  <a:gd name="T26" fmla="*/ 45 w 40"/>
                  <a:gd name="T27" fmla="*/ 58 h 40"/>
                  <a:gd name="T28" fmla="*/ 69 w 40"/>
                  <a:gd name="T29" fmla="*/ 69 h 40"/>
                  <a:gd name="T30" fmla="*/ 66 w 40"/>
                  <a:gd name="T31" fmla="*/ 75 h 40"/>
                  <a:gd name="T32" fmla="*/ 39 w 40"/>
                  <a:gd name="T33" fmla="*/ 64 h 40"/>
                  <a:gd name="T34" fmla="*/ 6 w 40"/>
                  <a:gd name="T35" fmla="*/ 75 h 40"/>
                  <a:gd name="T36" fmla="*/ 2 w 40"/>
                  <a:gd name="T37" fmla="*/ 69 h 40"/>
                  <a:gd name="T38" fmla="*/ 4 w 40"/>
                  <a:gd name="T39" fmla="*/ 13 h 40"/>
                  <a:gd name="T40" fmla="*/ 38 w 40"/>
                  <a:gd name="T41" fmla="*/ 13 h 40"/>
                  <a:gd name="T42" fmla="*/ 32 w 40"/>
                  <a:gd name="T43" fmla="*/ 4 h 40"/>
                  <a:gd name="T44" fmla="*/ 36 w 40"/>
                  <a:gd name="T45" fmla="*/ 0 h 40"/>
                  <a:gd name="T46" fmla="*/ 43 w 40"/>
                  <a:gd name="T47" fmla="*/ 9 h 40"/>
                  <a:gd name="T48" fmla="*/ 41 w 40"/>
                  <a:gd name="T49" fmla="*/ 13 h 40"/>
                  <a:gd name="T50" fmla="*/ 71 w 40"/>
                  <a:gd name="T51" fmla="*/ 13 h 40"/>
                  <a:gd name="T52" fmla="*/ 71 w 40"/>
                  <a:gd name="T53" fmla="*/ 26 h 40"/>
                  <a:gd name="T54" fmla="*/ 66 w 40"/>
                  <a:gd name="T55" fmla="*/ 26 h 40"/>
                  <a:gd name="T56" fmla="*/ 66 w 40"/>
                  <a:gd name="T57" fmla="*/ 19 h 40"/>
                  <a:gd name="T58" fmla="*/ 9 w 40"/>
                  <a:gd name="T59" fmla="*/ 19 h 40"/>
                  <a:gd name="T60" fmla="*/ 9 w 40"/>
                  <a:gd name="T61" fmla="*/ 26 h 40"/>
                  <a:gd name="T62" fmla="*/ 4 w 40"/>
                  <a:gd name="T63" fmla="*/ 26 h 40"/>
                  <a:gd name="T64" fmla="*/ 4 w 40"/>
                  <a:gd name="T65" fmla="*/ 13 h 40"/>
                  <a:gd name="T66" fmla="*/ 21 w 40"/>
                  <a:gd name="T67" fmla="*/ 49 h 40"/>
                  <a:gd name="T68" fmla="*/ 39 w 40"/>
                  <a:gd name="T69" fmla="*/ 56 h 40"/>
                  <a:gd name="T70" fmla="*/ 52 w 40"/>
                  <a:gd name="T71" fmla="*/ 39 h 40"/>
                  <a:gd name="T72" fmla="*/ 26 w 40"/>
                  <a:gd name="T73" fmla="*/ 39 h 40"/>
                  <a:gd name="T74" fmla="*/ 21 w 40"/>
                  <a:gd name="T75" fmla="*/ 49 h 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40"/>
                  <a:gd name="T116" fmla="*/ 40 w 40"/>
                  <a:gd name="T117" fmla="*/ 40 h 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40">
                    <a:moveTo>
                      <a:pt x="1" y="37"/>
                    </a:moveTo>
                    <a:cubicBezTo>
                      <a:pt x="8" y="36"/>
                      <a:pt x="14" y="34"/>
                      <a:pt x="18" y="32"/>
                    </a:cubicBezTo>
                    <a:cubicBezTo>
                      <a:pt x="14" y="30"/>
                      <a:pt x="11" y="29"/>
                      <a:pt x="7" y="27"/>
                    </a:cubicBezTo>
                    <a:cubicBezTo>
                      <a:pt x="8" y="25"/>
                      <a:pt x="9" y="23"/>
                      <a:pt x="1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5"/>
                      <a:pt x="15" y="13"/>
                      <a:pt x="16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4"/>
                      <a:pt x="17" y="16"/>
                      <a:pt x="1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0" y="25"/>
                      <a:pt x="28" y="28"/>
                      <a:pt x="24" y="31"/>
                    </a:cubicBezTo>
                    <a:cubicBezTo>
                      <a:pt x="29" y="33"/>
                      <a:pt x="33" y="35"/>
                      <a:pt x="37" y="37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1" y="38"/>
                      <a:pt x="26" y="36"/>
                      <a:pt x="21" y="34"/>
                    </a:cubicBezTo>
                    <a:cubicBezTo>
                      <a:pt x="17" y="37"/>
                      <a:pt x="11" y="39"/>
                      <a:pt x="3" y="40"/>
                    </a:cubicBezTo>
                    <a:cubicBezTo>
                      <a:pt x="3" y="39"/>
                      <a:pt x="2" y="38"/>
                      <a:pt x="1" y="37"/>
                    </a:cubicBezTo>
                    <a:close/>
                    <a:moveTo>
                      <a:pt x="2" y="7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19" y="5"/>
                      <a:pt x="18" y="4"/>
                      <a:pt x="17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2"/>
                      <a:pt x="22" y="4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lnTo>
                      <a:pt x="2" y="7"/>
                    </a:lnTo>
                    <a:close/>
                    <a:moveTo>
                      <a:pt x="11" y="26"/>
                    </a:moveTo>
                    <a:cubicBezTo>
                      <a:pt x="15" y="27"/>
                      <a:pt x="18" y="28"/>
                      <a:pt x="21" y="30"/>
                    </a:cubicBezTo>
                    <a:cubicBezTo>
                      <a:pt x="24" y="27"/>
                      <a:pt x="26" y="24"/>
                      <a:pt x="28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2"/>
                      <a:pt x="12" y="24"/>
                      <a:pt x="11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9" name="Freeform 209"/>
              <p:cNvSpPr>
                <a:spLocks noEditPoints="1"/>
              </p:cNvSpPr>
              <p:nvPr/>
            </p:nvSpPr>
            <p:spPr bwMode="auto">
              <a:xfrm>
                <a:off x="6192" y="1897"/>
                <a:ext cx="75" cy="75"/>
              </a:xfrm>
              <a:custGeom>
                <a:avLst/>
                <a:gdLst>
                  <a:gd name="T0" fmla="*/ 15 w 40"/>
                  <a:gd name="T1" fmla="*/ 0 h 40"/>
                  <a:gd name="T2" fmla="*/ 2 w 40"/>
                  <a:gd name="T3" fmla="*/ 26 h 40"/>
                  <a:gd name="T4" fmla="*/ 0 w 40"/>
                  <a:gd name="T5" fmla="*/ 43 h 40"/>
                  <a:gd name="T6" fmla="*/ 19 w 40"/>
                  <a:gd name="T7" fmla="*/ 22 h 40"/>
                  <a:gd name="T8" fmla="*/ 13 w 40"/>
                  <a:gd name="T9" fmla="*/ 73 h 40"/>
                  <a:gd name="T10" fmla="*/ 8 w 40"/>
                  <a:gd name="T11" fmla="*/ 41 h 40"/>
                  <a:gd name="T12" fmla="*/ 0 w 40"/>
                  <a:gd name="T13" fmla="*/ 43 h 40"/>
                  <a:gd name="T14" fmla="*/ 26 w 40"/>
                  <a:gd name="T15" fmla="*/ 58 h 40"/>
                  <a:gd name="T16" fmla="*/ 15 w 40"/>
                  <a:gd name="T17" fmla="*/ 66 h 40"/>
                  <a:gd name="T18" fmla="*/ 26 w 40"/>
                  <a:gd name="T19" fmla="*/ 38 h 40"/>
                  <a:gd name="T20" fmla="*/ 41 w 40"/>
                  <a:gd name="T21" fmla="*/ 32 h 40"/>
                  <a:gd name="T22" fmla="*/ 28 w 40"/>
                  <a:gd name="T23" fmla="*/ 49 h 40"/>
                  <a:gd name="T24" fmla="*/ 41 w 40"/>
                  <a:gd name="T25" fmla="*/ 43 h 40"/>
                  <a:gd name="T26" fmla="*/ 52 w 40"/>
                  <a:gd name="T27" fmla="*/ 52 h 40"/>
                  <a:gd name="T28" fmla="*/ 45 w 40"/>
                  <a:gd name="T29" fmla="*/ 52 h 40"/>
                  <a:gd name="T30" fmla="*/ 38 w 40"/>
                  <a:gd name="T31" fmla="*/ 66 h 40"/>
                  <a:gd name="T32" fmla="*/ 24 w 40"/>
                  <a:gd name="T33" fmla="*/ 73 h 40"/>
                  <a:gd name="T34" fmla="*/ 28 w 40"/>
                  <a:gd name="T35" fmla="*/ 68 h 40"/>
                  <a:gd name="T36" fmla="*/ 32 w 40"/>
                  <a:gd name="T37" fmla="*/ 52 h 40"/>
                  <a:gd name="T38" fmla="*/ 21 w 40"/>
                  <a:gd name="T39" fmla="*/ 54 h 40"/>
                  <a:gd name="T40" fmla="*/ 21 w 40"/>
                  <a:gd name="T41" fmla="*/ 49 h 40"/>
                  <a:gd name="T42" fmla="*/ 22 w 40"/>
                  <a:gd name="T43" fmla="*/ 41 h 40"/>
                  <a:gd name="T44" fmla="*/ 19 w 40"/>
                  <a:gd name="T45" fmla="*/ 38 h 40"/>
                  <a:gd name="T46" fmla="*/ 28 w 40"/>
                  <a:gd name="T47" fmla="*/ 28 h 40"/>
                  <a:gd name="T48" fmla="*/ 21 w 40"/>
                  <a:gd name="T49" fmla="*/ 24 h 40"/>
                  <a:gd name="T50" fmla="*/ 49 w 40"/>
                  <a:gd name="T51" fmla="*/ 28 h 40"/>
                  <a:gd name="T52" fmla="*/ 26 w 40"/>
                  <a:gd name="T53" fmla="*/ 38 h 40"/>
                  <a:gd name="T54" fmla="*/ 21 w 40"/>
                  <a:gd name="T55" fmla="*/ 4 h 40"/>
                  <a:gd name="T56" fmla="*/ 26 w 40"/>
                  <a:gd name="T57" fmla="*/ 15 h 40"/>
                  <a:gd name="T58" fmla="*/ 32 w 40"/>
                  <a:gd name="T59" fmla="*/ 0 h 40"/>
                  <a:gd name="T60" fmla="*/ 38 w 40"/>
                  <a:gd name="T61" fmla="*/ 15 h 40"/>
                  <a:gd name="T62" fmla="*/ 43 w 40"/>
                  <a:gd name="T63" fmla="*/ 4 h 40"/>
                  <a:gd name="T64" fmla="*/ 49 w 40"/>
                  <a:gd name="T65" fmla="*/ 21 h 40"/>
                  <a:gd name="T66" fmla="*/ 43 w 40"/>
                  <a:gd name="T67" fmla="*/ 19 h 40"/>
                  <a:gd name="T68" fmla="*/ 41 w 40"/>
                  <a:gd name="T69" fmla="*/ 58 h 40"/>
                  <a:gd name="T70" fmla="*/ 51 w 40"/>
                  <a:gd name="T71" fmla="*/ 64 h 40"/>
                  <a:gd name="T72" fmla="*/ 41 w 40"/>
                  <a:gd name="T73" fmla="*/ 58 h 40"/>
                  <a:gd name="T74" fmla="*/ 62 w 40"/>
                  <a:gd name="T75" fmla="*/ 0 h 40"/>
                  <a:gd name="T76" fmla="*/ 75 w 40"/>
                  <a:gd name="T77" fmla="*/ 13 h 40"/>
                  <a:gd name="T78" fmla="*/ 71 w 40"/>
                  <a:gd name="T79" fmla="*/ 19 h 40"/>
                  <a:gd name="T80" fmla="*/ 75 w 40"/>
                  <a:gd name="T81" fmla="*/ 68 h 40"/>
                  <a:gd name="T82" fmla="*/ 62 w 40"/>
                  <a:gd name="T83" fmla="*/ 60 h 40"/>
                  <a:gd name="T84" fmla="*/ 47 w 40"/>
                  <a:gd name="T85" fmla="*/ 69 h 40"/>
                  <a:gd name="T86" fmla="*/ 54 w 40"/>
                  <a:gd name="T87" fmla="*/ 30 h 40"/>
                  <a:gd name="T88" fmla="*/ 47 w 40"/>
                  <a:gd name="T89" fmla="*/ 32 h 40"/>
                  <a:gd name="T90" fmla="*/ 62 w 40"/>
                  <a:gd name="T91" fmla="*/ 47 h 40"/>
                  <a:gd name="T92" fmla="*/ 58 w 40"/>
                  <a:gd name="T93" fmla="*/ 19 h 40"/>
                  <a:gd name="T94" fmla="*/ 62 w 40"/>
                  <a:gd name="T95" fmla="*/ 47 h 4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0"/>
                  <a:gd name="T145" fmla="*/ 0 h 40"/>
                  <a:gd name="T146" fmla="*/ 40 w 40"/>
                  <a:gd name="T147" fmla="*/ 40 h 4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0" h="40">
                    <a:moveTo>
                      <a:pt x="0" y="11"/>
                    </a:moveTo>
                    <a:cubicBezTo>
                      <a:pt x="3" y="8"/>
                      <a:pt x="6" y="4"/>
                      <a:pt x="8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6"/>
                      <a:pt x="5" y="10"/>
                      <a:pt x="1" y="14"/>
                    </a:cubicBezTo>
                    <a:cubicBezTo>
                      <a:pt x="1" y="13"/>
                      <a:pt x="0" y="12"/>
                      <a:pt x="0" y="11"/>
                    </a:cubicBezTo>
                    <a:close/>
                    <a:moveTo>
                      <a:pt x="0" y="23"/>
                    </a:moveTo>
                    <a:cubicBezTo>
                      <a:pt x="3" y="20"/>
                      <a:pt x="5" y="16"/>
                      <a:pt x="8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4"/>
                      <a:pt x="8" y="16"/>
                      <a:pt x="7" y="18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4"/>
                      <a:pt x="2" y="25"/>
                      <a:pt x="1" y="27"/>
                    </a:cubicBezTo>
                    <a:cubicBezTo>
                      <a:pt x="1" y="25"/>
                      <a:pt x="0" y="24"/>
                      <a:pt x="0" y="23"/>
                    </a:cubicBezTo>
                    <a:close/>
                    <a:moveTo>
                      <a:pt x="12" y="29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3" y="33"/>
                      <a:pt x="12" y="35"/>
                      <a:pt x="11" y="37"/>
                    </a:cubicBezTo>
                    <a:cubicBezTo>
                      <a:pt x="10" y="36"/>
                      <a:pt x="9" y="36"/>
                      <a:pt x="8" y="35"/>
                    </a:cubicBezTo>
                    <a:cubicBezTo>
                      <a:pt x="10" y="34"/>
                      <a:pt x="11" y="32"/>
                      <a:pt x="12" y="29"/>
                    </a:cubicBezTo>
                    <a:close/>
                    <a:moveTo>
                      <a:pt x="14" y="20"/>
                    </a:moveTo>
                    <a:cubicBezTo>
                      <a:pt x="15" y="20"/>
                      <a:pt x="17" y="20"/>
                      <a:pt x="19" y="20"/>
                    </a:cubicBezTo>
                    <a:cubicBezTo>
                      <a:pt x="20" y="19"/>
                      <a:pt x="21" y="18"/>
                      <a:pt x="22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1" y="21"/>
                      <a:pt x="18" y="24"/>
                      <a:pt x="15" y="26"/>
                    </a:cubicBezTo>
                    <a:cubicBezTo>
                      <a:pt x="18" y="26"/>
                      <a:pt x="20" y="26"/>
                      <a:pt x="23" y="26"/>
                    </a:cubicBezTo>
                    <a:cubicBezTo>
                      <a:pt x="23" y="25"/>
                      <a:pt x="22" y="24"/>
                      <a:pt x="22" y="23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4"/>
                      <a:pt x="26" y="26"/>
                      <a:pt x="28" y="28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29"/>
                      <a:pt x="25" y="28"/>
                      <a:pt x="24" y="28"/>
                    </a:cubicBezTo>
                    <a:cubicBezTo>
                      <a:pt x="23" y="28"/>
                      <a:pt x="21" y="28"/>
                      <a:pt x="20" y="28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7"/>
                      <a:pt x="19" y="39"/>
                      <a:pt x="16" y="39"/>
                    </a:cubicBezTo>
                    <a:cubicBezTo>
                      <a:pt x="15" y="39"/>
                      <a:pt x="14" y="39"/>
                      <a:pt x="13" y="39"/>
                    </a:cubicBezTo>
                    <a:cubicBezTo>
                      <a:pt x="13" y="38"/>
                      <a:pt x="13" y="37"/>
                      <a:pt x="12" y="36"/>
                    </a:cubicBezTo>
                    <a:cubicBezTo>
                      <a:pt x="13" y="36"/>
                      <a:pt x="14" y="36"/>
                      <a:pt x="15" y="36"/>
                    </a:cubicBezTo>
                    <a:cubicBezTo>
                      <a:pt x="17" y="36"/>
                      <a:pt x="17" y="35"/>
                      <a:pt x="17" y="34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8"/>
                      <a:pt x="14" y="28"/>
                      <a:pt x="13" y="28"/>
                    </a:cubicBezTo>
                    <a:cubicBezTo>
                      <a:pt x="12" y="28"/>
                      <a:pt x="11" y="29"/>
                      <a:pt x="11" y="29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3" y="24"/>
                      <a:pt x="15" y="23"/>
                      <a:pt x="17" y="22"/>
                    </a:cubicBezTo>
                    <a:cubicBezTo>
                      <a:pt x="15" y="22"/>
                      <a:pt x="14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1" y="19"/>
                      <a:pt x="11" y="19"/>
                    </a:cubicBezTo>
                    <a:cubicBezTo>
                      <a:pt x="13" y="18"/>
                      <a:pt x="14" y="17"/>
                      <a:pt x="15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7" y="17"/>
                      <a:pt x="15" y="19"/>
                      <a:pt x="14" y="20"/>
                    </a:cubicBezTo>
                    <a:close/>
                    <a:moveTo>
                      <a:pt x="11" y="1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lnTo>
                      <a:pt x="11" y="10"/>
                    </a:lnTo>
                    <a:close/>
                    <a:moveTo>
                      <a:pt x="22" y="31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5" y="31"/>
                      <a:pt x="26" y="32"/>
                      <a:pt x="27" y="34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3"/>
                      <a:pt x="23" y="32"/>
                      <a:pt x="22" y="31"/>
                    </a:cubicBezTo>
                    <a:close/>
                    <a:moveTo>
                      <a:pt x="31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3"/>
                      <a:pt x="32" y="5"/>
                      <a:pt x="3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8"/>
                      <a:pt x="36" y="24"/>
                      <a:pt x="35" y="29"/>
                    </a:cubicBezTo>
                    <a:cubicBezTo>
                      <a:pt x="36" y="32"/>
                      <a:pt x="38" y="34"/>
                      <a:pt x="40" y="36"/>
                    </a:cubicBezTo>
                    <a:cubicBezTo>
                      <a:pt x="40" y="37"/>
                      <a:pt x="39" y="38"/>
                      <a:pt x="39" y="39"/>
                    </a:cubicBezTo>
                    <a:cubicBezTo>
                      <a:pt x="36" y="37"/>
                      <a:pt x="34" y="34"/>
                      <a:pt x="33" y="32"/>
                    </a:cubicBezTo>
                    <a:cubicBezTo>
                      <a:pt x="31" y="34"/>
                      <a:pt x="29" y="37"/>
                      <a:pt x="27" y="40"/>
                    </a:cubicBezTo>
                    <a:cubicBezTo>
                      <a:pt x="26" y="39"/>
                      <a:pt x="26" y="38"/>
                      <a:pt x="25" y="37"/>
                    </a:cubicBezTo>
                    <a:cubicBezTo>
                      <a:pt x="28" y="34"/>
                      <a:pt x="30" y="31"/>
                      <a:pt x="32" y="29"/>
                    </a:cubicBezTo>
                    <a:cubicBezTo>
                      <a:pt x="30" y="25"/>
                      <a:pt x="29" y="21"/>
                      <a:pt x="29" y="16"/>
                    </a:cubicBezTo>
                    <a:cubicBezTo>
                      <a:pt x="28" y="17"/>
                      <a:pt x="28" y="19"/>
                      <a:pt x="27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8" y="13"/>
                      <a:pt x="30" y="7"/>
                      <a:pt x="31" y="0"/>
                    </a:cubicBezTo>
                    <a:close/>
                    <a:moveTo>
                      <a:pt x="33" y="25"/>
                    </a:moveTo>
                    <a:cubicBezTo>
                      <a:pt x="34" y="22"/>
                      <a:pt x="35" y="17"/>
                      <a:pt x="36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1"/>
                      <a:pt x="31" y="11"/>
                    </a:cubicBezTo>
                    <a:cubicBezTo>
                      <a:pt x="31" y="17"/>
                      <a:pt x="32" y="21"/>
                      <a:pt x="33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0" name="Freeform 210"/>
              <p:cNvSpPr/>
              <p:nvPr/>
            </p:nvSpPr>
            <p:spPr bwMode="auto">
              <a:xfrm>
                <a:off x="6508" y="1921"/>
                <a:ext cx="33" cy="30"/>
              </a:xfrm>
              <a:custGeom>
                <a:avLst/>
                <a:gdLst>
                  <a:gd name="T0" fmla="*/ 0 w 33"/>
                  <a:gd name="T1" fmla="*/ 28 h 30"/>
                  <a:gd name="T2" fmla="*/ 13 w 33"/>
                  <a:gd name="T3" fmla="*/ 28 h 30"/>
                  <a:gd name="T4" fmla="*/ 13 w 33"/>
                  <a:gd name="T5" fmla="*/ 0 h 30"/>
                  <a:gd name="T6" fmla="*/ 16 w 33"/>
                  <a:gd name="T7" fmla="*/ 0 h 30"/>
                  <a:gd name="T8" fmla="*/ 16 w 33"/>
                  <a:gd name="T9" fmla="*/ 9 h 30"/>
                  <a:gd name="T10" fmla="*/ 30 w 33"/>
                  <a:gd name="T11" fmla="*/ 9 h 30"/>
                  <a:gd name="T12" fmla="*/ 30 w 33"/>
                  <a:gd name="T13" fmla="*/ 13 h 30"/>
                  <a:gd name="T14" fmla="*/ 16 w 33"/>
                  <a:gd name="T15" fmla="*/ 13 h 30"/>
                  <a:gd name="T16" fmla="*/ 16 w 33"/>
                  <a:gd name="T17" fmla="*/ 28 h 30"/>
                  <a:gd name="T18" fmla="*/ 33 w 33"/>
                  <a:gd name="T19" fmla="*/ 28 h 30"/>
                  <a:gd name="T20" fmla="*/ 33 w 33"/>
                  <a:gd name="T21" fmla="*/ 30 h 30"/>
                  <a:gd name="T22" fmla="*/ 0 w 33"/>
                  <a:gd name="T23" fmla="*/ 30 h 30"/>
                  <a:gd name="T24" fmla="*/ 0 w 33"/>
                  <a:gd name="T25" fmla="*/ 28 h 3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3"/>
                  <a:gd name="T40" fmla="*/ 0 h 30"/>
                  <a:gd name="T41" fmla="*/ 33 w 33"/>
                  <a:gd name="T42" fmla="*/ 30 h 3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3" h="30">
                    <a:moveTo>
                      <a:pt x="0" y="28"/>
                    </a:moveTo>
                    <a:lnTo>
                      <a:pt x="13" y="28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6" y="9"/>
                    </a:lnTo>
                    <a:lnTo>
                      <a:pt x="30" y="9"/>
                    </a:lnTo>
                    <a:lnTo>
                      <a:pt x="30" y="13"/>
                    </a:lnTo>
                    <a:lnTo>
                      <a:pt x="16" y="13"/>
                    </a:lnTo>
                    <a:lnTo>
                      <a:pt x="16" y="28"/>
                    </a:lnTo>
                    <a:lnTo>
                      <a:pt x="33" y="28"/>
                    </a:lnTo>
                    <a:lnTo>
                      <a:pt x="33" y="30"/>
                    </a:lnTo>
                    <a:lnTo>
                      <a:pt x="0" y="3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1" name="Freeform 211"/>
              <p:cNvSpPr>
                <a:spLocks noEditPoints="1"/>
              </p:cNvSpPr>
              <p:nvPr/>
            </p:nvSpPr>
            <p:spPr bwMode="auto">
              <a:xfrm>
                <a:off x="6541" y="1921"/>
                <a:ext cx="34" cy="32"/>
              </a:xfrm>
              <a:custGeom>
                <a:avLst/>
                <a:gdLst>
                  <a:gd name="T0" fmla="*/ 2 w 18"/>
                  <a:gd name="T1" fmla="*/ 9 h 17"/>
                  <a:gd name="T2" fmla="*/ 6 w 18"/>
                  <a:gd name="T3" fmla="*/ 15 h 17"/>
                  <a:gd name="T4" fmla="*/ 2 w 18"/>
                  <a:gd name="T5" fmla="*/ 32 h 17"/>
                  <a:gd name="T6" fmla="*/ 8 w 18"/>
                  <a:gd name="T7" fmla="*/ 21 h 17"/>
                  <a:gd name="T8" fmla="*/ 2 w 18"/>
                  <a:gd name="T9" fmla="*/ 32 h 17"/>
                  <a:gd name="T10" fmla="*/ 4 w 18"/>
                  <a:gd name="T11" fmla="*/ 0 h 17"/>
                  <a:gd name="T12" fmla="*/ 8 w 18"/>
                  <a:gd name="T13" fmla="*/ 6 h 17"/>
                  <a:gd name="T14" fmla="*/ 8 w 18"/>
                  <a:gd name="T15" fmla="*/ 9 h 17"/>
                  <a:gd name="T16" fmla="*/ 17 w 18"/>
                  <a:gd name="T17" fmla="*/ 0 h 17"/>
                  <a:gd name="T18" fmla="*/ 34 w 18"/>
                  <a:gd name="T19" fmla="*/ 2 h 17"/>
                  <a:gd name="T20" fmla="*/ 15 w 18"/>
                  <a:gd name="T21" fmla="*/ 6 h 17"/>
                  <a:gd name="T22" fmla="*/ 8 w 18"/>
                  <a:gd name="T23" fmla="*/ 9 h 17"/>
                  <a:gd name="T24" fmla="*/ 11 w 18"/>
                  <a:gd name="T25" fmla="*/ 17 h 17"/>
                  <a:gd name="T26" fmla="*/ 32 w 18"/>
                  <a:gd name="T27" fmla="*/ 8 h 17"/>
                  <a:gd name="T28" fmla="*/ 34 w 18"/>
                  <a:gd name="T29" fmla="*/ 17 h 17"/>
                  <a:gd name="T30" fmla="*/ 30 w 18"/>
                  <a:gd name="T31" fmla="*/ 19 h 17"/>
                  <a:gd name="T32" fmla="*/ 34 w 18"/>
                  <a:gd name="T33" fmla="*/ 24 h 17"/>
                  <a:gd name="T34" fmla="*/ 30 w 18"/>
                  <a:gd name="T35" fmla="*/ 26 h 17"/>
                  <a:gd name="T36" fmla="*/ 25 w 18"/>
                  <a:gd name="T37" fmla="*/ 32 h 17"/>
                  <a:gd name="T38" fmla="*/ 21 w 18"/>
                  <a:gd name="T39" fmla="*/ 30 h 17"/>
                  <a:gd name="T40" fmla="*/ 28 w 18"/>
                  <a:gd name="T41" fmla="*/ 26 h 17"/>
                  <a:gd name="T42" fmla="*/ 11 w 18"/>
                  <a:gd name="T43" fmla="*/ 24 h 17"/>
                  <a:gd name="T44" fmla="*/ 8 w 18"/>
                  <a:gd name="T45" fmla="*/ 19 h 17"/>
                  <a:gd name="T46" fmla="*/ 28 w 18"/>
                  <a:gd name="T47" fmla="*/ 19 h 17"/>
                  <a:gd name="T48" fmla="*/ 13 w 18"/>
                  <a:gd name="T49" fmla="*/ 24 h 17"/>
                  <a:gd name="T50" fmla="*/ 28 w 18"/>
                  <a:gd name="T51" fmla="*/ 19 h 17"/>
                  <a:gd name="T52" fmla="*/ 15 w 18"/>
                  <a:gd name="T53" fmla="*/ 9 h 17"/>
                  <a:gd name="T54" fmla="*/ 28 w 18"/>
                  <a:gd name="T55" fmla="*/ 17 h 17"/>
                  <a:gd name="T56" fmla="*/ 19 w 18"/>
                  <a:gd name="T57" fmla="*/ 21 h 17"/>
                  <a:gd name="T58" fmla="*/ 25 w 18"/>
                  <a:gd name="T59" fmla="*/ 23 h 17"/>
                  <a:gd name="T60" fmla="*/ 19 w 18"/>
                  <a:gd name="T61" fmla="*/ 21 h 17"/>
                  <a:gd name="T62" fmla="*/ 21 w 18"/>
                  <a:gd name="T63" fmla="*/ 11 h 17"/>
                  <a:gd name="T64" fmla="*/ 23 w 18"/>
                  <a:gd name="T65" fmla="*/ 15 h 1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"/>
                  <a:gd name="T100" fmla="*/ 0 h 17"/>
                  <a:gd name="T101" fmla="*/ 18 w 18"/>
                  <a:gd name="T102" fmla="*/ 17 h 1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" h="17">
                    <a:moveTo>
                      <a:pt x="0" y="6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4" y="6"/>
                      <a:pt x="4" y="7"/>
                    </a:cubicBezTo>
                    <a:cubicBezTo>
                      <a:pt x="4" y="7"/>
                      <a:pt x="4" y="8"/>
                      <a:pt x="3" y="8"/>
                    </a:cubicBezTo>
                    <a:cubicBezTo>
                      <a:pt x="2" y="7"/>
                      <a:pt x="1" y="6"/>
                      <a:pt x="0" y="6"/>
                    </a:cubicBezTo>
                    <a:close/>
                    <a:moveTo>
                      <a:pt x="1" y="17"/>
                    </a:moveTo>
                    <a:cubicBezTo>
                      <a:pt x="2" y="15"/>
                      <a:pt x="2" y="12"/>
                      <a:pt x="3" y="10"/>
                    </a:cubicBezTo>
                    <a:cubicBezTo>
                      <a:pt x="3" y="10"/>
                      <a:pt x="4" y="10"/>
                      <a:pt x="4" y="11"/>
                    </a:cubicBezTo>
                    <a:cubicBezTo>
                      <a:pt x="4" y="13"/>
                      <a:pt x="3" y="15"/>
                      <a:pt x="3" y="17"/>
                    </a:cubicBezTo>
                    <a:lnTo>
                      <a:pt x="1" y="17"/>
                    </a:lnTo>
                    <a:close/>
                    <a:moveTo>
                      <a:pt x="1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2"/>
                      <a:pt x="2" y="1"/>
                      <a:pt x="1" y="1"/>
                    </a:cubicBezTo>
                    <a:close/>
                    <a:moveTo>
                      <a:pt x="4" y="5"/>
                    </a:moveTo>
                    <a:cubicBezTo>
                      <a:pt x="6" y="3"/>
                      <a:pt x="7" y="2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lose/>
                    <a:moveTo>
                      <a:pt x="4" y="9"/>
                    </a:moveTo>
                    <a:cubicBezTo>
                      <a:pt x="6" y="9"/>
                      <a:pt x="6" y="9"/>
                      <a:pt x="6" y="9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6"/>
                      <a:pt x="16" y="7"/>
                      <a:pt x="1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1"/>
                      <a:pt x="16" y="12"/>
                      <a:pt x="16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6" y="16"/>
                      <a:pt x="16" y="16"/>
                    </a:cubicBezTo>
                    <a:cubicBezTo>
                      <a:pt x="15" y="17"/>
                      <a:pt x="14" y="17"/>
                      <a:pt x="13" y="17"/>
                    </a:cubicBezTo>
                    <a:cubicBezTo>
                      <a:pt x="13" y="17"/>
                      <a:pt x="12" y="17"/>
                      <a:pt x="11" y="17"/>
                    </a:cubicBezTo>
                    <a:cubicBezTo>
                      <a:pt x="11" y="17"/>
                      <a:pt x="11" y="16"/>
                      <a:pt x="11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4" y="16"/>
                      <a:pt x="15" y="15"/>
                      <a:pt x="1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0"/>
                      <a:pt x="4" y="10"/>
                      <a:pt x="4" y="10"/>
                    </a:cubicBezTo>
                    <a:lnTo>
                      <a:pt x="4" y="9"/>
                    </a:lnTo>
                    <a:close/>
                    <a:moveTo>
                      <a:pt x="15" y="10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1"/>
                      <a:pt x="15" y="10"/>
                    </a:cubicBezTo>
                    <a:close/>
                    <a:moveTo>
                      <a:pt x="15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7"/>
                      <a:pt x="15" y="5"/>
                    </a:cubicBezTo>
                    <a:close/>
                    <a:moveTo>
                      <a:pt x="10" y="11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1"/>
                      <a:pt x="12" y="11"/>
                      <a:pt x="13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2"/>
                      <a:pt x="10" y="12"/>
                      <a:pt x="10" y="11"/>
                    </a:cubicBezTo>
                    <a:close/>
                    <a:moveTo>
                      <a:pt x="10" y="6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2" y="7"/>
                      <a:pt x="13" y="7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11" y="7"/>
                      <a:pt x="1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2" name="Freeform 212"/>
              <p:cNvSpPr>
                <a:spLocks noEditPoints="1"/>
              </p:cNvSpPr>
              <p:nvPr/>
            </p:nvSpPr>
            <p:spPr bwMode="auto">
              <a:xfrm>
                <a:off x="6329" y="2103"/>
                <a:ext cx="75" cy="76"/>
              </a:xfrm>
              <a:custGeom>
                <a:avLst/>
                <a:gdLst>
                  <a:gd name="T0" fmla="*/ 4 w 40"/>
                  <a:gd name="T1" fmla="*/ 21 h 40"/>
                  <a:gd name="T2" fmla="*/ 15 w 40"/>
                  <a:gd name="T3" fmla="*/ 32 h 40"/>
                  <a:gd name="T4" fmla="*/ 11 w 40"/>
                  <a:gd name="T5" fmla="*/ 36 h 40"/>
                  <a:gd name="T6" fmla="*/ 0 w 40"/>
                  <a:gd name="T7" fmla="*/ 25 h 40"/>
                  <a:gd name="T8" fmla="*/ 4 w 40"/>
                  <a:gd name="T9" fmla="*/ 21 h 40"/>
                  <a:gd name="T10" fmla="*/ 9 w 40"/>
                  <a:gd name="T11" fmla="*/ 44 h 40"/>
                  <a:gd name="T12" fmla="*/ 15 w 40"/>
                  <a:gd name="T13" fmla="*/ 46 h 40"/>
                  <a:gd name="T14" fmla="*/ 8 w 40"/>
                  <a:gd name="T15" fmla="*/ 74 h 40"/>
                  <a:gd name="T16" fmla="*/ 2 w 40"/>
                  <a:gd name="T17" fmla="*/ 72 h 40"/>
                  <a:gd name="T18" fmla="*/ 9 w 40"/>
                  <a:gd name="T19" fmla="*/ 44 h 40"/>
                  <a:gd name="T20" fmla="*/ 8 w 40"/>
                  <a:gd name="T21" fmla="*/ 2 h 40"/>
                  <a:gd name="T22" fmla="*/ 19 w 40"/>
                  <a:gd name="T23" fmla="*/ 11 h 40"/>
                  <a:gd name="T24" fmla="*/ 15 w 40"/>
                  <a:gd name="T25" fmla="*/ 15 h 40"/>
                  <a:gd name="T26" fmla="*/ 4 w 40"/>
                  <a:gd name="T27" fmla="*/ 6 h 40"/>
                  <a:gd name="T28" fmla="*/ 8 w 40"/>
                  <a:gd name="T29" fmla="*/ 2 h 40"/>
                  <a:gd name="T30" fmla="*/ 17 w 40"/>
                  <a:gd name="T31" fmla="*/ 40 h 40"/>
                  <a:gd name="T32" fmla="*/ 26 w 40"/>
                  <a:gd name="T33" fmla="*/ 38 h 40"/>
                  <a:gd name="T34" fmla="*/ 26 w 40"/>
                  <a:gd name="T35" fmla="*/ 19 h 40"/>
                  <a:gd name="T36" fmla="*/ 17 w 40"/>
                  <a:gd name="T37" fmla="*/ 19 h 40"/>
                  <a:gd name="T38" fmla="*/ 17 w 40"/>
                  <a:gd name="T39" fmla="*/ 15 h 40"/>
                  <a:gd name="T40" fmla="*/ 26 w 40"/>
                  <a:gd name="T41" fmla="*/ 15 h 40"/>
                  <a:gd name="T42" fmla="*/ 26 w 40"/>
                  <a:gd name="T43" fmla="*/ 0 h 40"/>
                  <a:gd name="T44" fmla="*/ 32 w 40"/>
                  <a:gd name="T45" fmla="*/ 0 h 40"/>
                  <a:gd name="T46" fmla="*/ 32 w 40"/>
                  <a:gd name="T47" fmla="*/ 15 h 40"/>
                  <a:gd name="T48" fmla="*/ 41 w 40"/>
                  <a:gd name="T49" fmla="*/ 15 h 40"/>
                  <a:gd name="T50" fmla="*/ 41 w 40"/>
                  <a:gd name="T51" fmla="*/ 19 h 40"/>
                  <a:gd name="T52" fmla="*/ 32 w 40"/>
                  <a:gd name="T53" fmla="*/ 19 h 40"/>
                  <a:gd name="T54" fmla="*/ 32 w 40"/>
                  <a:gd name="T55" fmla="*/ 36 h 40"/>
                  <a:gd name="T56" fmla="*/ 39 w 40"/>
                  <a:gd name="T57" fmla="*/ 32 h 40"/>
                  <a:gd name="T58" fmla="*/ 41 w 40"/>
                  <a:gd name="T59" fmla="*/ 40 h 40"/>
                  <a:gd name="T60" fmla="*/ 32 w 40"/>
                  <a:gd name="T61" fmla="*/ 42 h 40"/>
                  <a:gd name="T62" fmla="*/ 32 w 40"/>
                  <a:gd name="T63" fmla="*/ 67 h 40"/>
                  <a:gd name="T64" fmla="*/ 24 w 40"/>
                  <a:gd name="T65" fmla="*/ 74 h 40"/>
                  <a:gd name="T66" fmla="*/ 15 w 40"/>
                  <a:gd name="T67" fmla="*/ 74 h 40"/>
                  <a:gd name="T68" fmla="*/ 15 w 40"/>
                  <a:gd name="T69" fmla="*/ 68 h 40"/>
                  <a:gd name="T70" fmla="*/ 22 w 40"/>
                  <a:gd name="T71" fmla="*/ 68 h 40"/>
                  <a:gd name="T72" fmla="*/ 26 w 40"/>
                  <a:gd name="T73" fmla="*/ 65 h 40"/>
                  <a:gd name="T74" fmla="*/ 26 w 40"/>
                  <a:gd name="T75" fmla="*/ 44 h 40"/>
                  <a:gd name="T76" fmla="*/ 17 w 40"/>
                  <a:gd name="T77" fmla="*/ 47 h 40"/>
                  <a:gd name="T78" fmla="*/ 17 w 40"/>
                  <a:gd name="T79" fmla="*/ 40 h 40"/>
                  <a:gd name="T80" fmla="*/ 43 w 40"/>
                  <a:gd name="T81" fmla="*/ 6 h 40"/>
                  <a:gd name="T82" fmla="*/ 71 w 40"/>
                  <a:gd name="T83" fmla="*/ 2 h 40"/>
                  <a:gd name="T84" fmla="*/ 73 w 40"/>
                  <a:gd name="T85" fmla="*/ 8 h 40"/>
                  <a:gd name="T86" fmla="*/ 49 w 40"/>
                  <a:gd name="T87" fmla="*/ 11 h 40"/>
                  <a:gd name="T88" fmla="*/ 49 w 40"/>
                  <a:gd name="T89" fmla="*/ 28 h 40"/>
                  <a:gd name="T90" fmla="*/ 75 w 40"/>
                  <a:gd name="T91" fmla="*/ 28 h 40"/>
                  <a:gd name="T92" fmla="*/ 75 w 40"/>
                  <a:gd name="T93" fmla="*/ 34 h 40"/>
                  <a:gd name="T94" fmla="*/ 66 w 40"/>
                  <a:gd name="T95" fmla="*/ 34 h 40"/>
                  <a:gd name="T96" fmla="*/ 66 w 40"/>
                  <a:gd name="T97" fmla="*/ 76 h 40"/>
                  <a:gd name="T98" fmla="*/ 60 w 40"/>
                  <a:gd name="T99" fmla="*/ 76 h 40"/>
                  <a:gd name="T100" fmla="*/ 60 w 40"/>
                  <a:gd name="T101" fmla="*/ 34 h 40"/>
                  <a:gd name="T102" fmla="*/ 49 w 40"/>
                  <a:gd name="T103" fmla="*/ 34 h 40"/>
                  <a:gd name="T104" fmla="*/ 39 w 40"/>
                  <a:gd name="T105" fmla="*/ 76 h 40"/>
                  <a:gd name="T106" fmla="*/ 36 w 40"/>
                  <a:gd name="T107" fmla="*/ 72 h 40"/>
                  <a:gd name="T108" fmla="*/ 43 w 40"/>
                  <a:gd name="T109" fmla="*/ 36 h 40"/>
                  <a:gd name="T110" fmla="*/ 43 w 40"/>
                  <a:gd name="T111" fmla="*/ 6 h 4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0"/>
                  <a:gd name="T169" fmla="*/ 0 h 40"/>
                  <a:gd name="T170" fmla="*/ 40 w 40"/>
                  <a:gd name="T171" fmla="*/ 40 h 4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0" h="40">
                    <a:moveTo>
                      <a:pt x="2" y="11"/>
                    </a:moveTo>
                    <a:cubicBezTo>
                      <a:pt x="4" y="13"/>
                      <a:pt x="6" y="15"/>
                      <a:pt x="8" y="17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17"/>
                      <a:pt x="2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5" y="23"/>
                    </a:moveTo>
                    <a:cubicBezTo>
                      <a:pt x="6" y="23"/>
                      <a:pt x="7" y="24"/>
                      <a:pt x="8" y="24"/>
                    </a:cubicBezTo>
                    <a:cubicBezTo>
                      <a:pt x="7" y="30"/>
                      <a:pt x="5" y="35"/>
                      <a:pt x="4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3"/>
                      <a:pt x="4" y="28"/>
                      <a:pt x="5" y="23"/>
                    </a:cubicBezTo>
                    <a:close/>
                    <a:moveTo>
                      <a:pt x="4" y="1"/>
                    </a:moveTo>
                    <a:cubicBezTo>
                      <a:pt x="6" y="2"/>
                      <a:pt x="8" y="4"/>
                      <a:pt x="10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7"/>
                      <a:pt x="4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9" y="21"/>
                    </a:moveTo>
                    <a:cubicBezTo>
                      <a:pt x="10" y="21"/>
                      <a:pt x="12" y="20"/>
                      <a:pt x="14" y="2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20" y="18"/>
                      <a:pt x="21" y="17"/>
                    </a:cubicBezTo>
                    <a:cubicBezTo>
                      <a:pt x="21" y="19"/>
                      <a:pt x="21" y="20"/>
                      <a:pt x="22" y="21"/>
                    </a:cubicBezTo>
                    <a:cubicBezTo>
                      <a:pt x="20" y="21"/>
                      <a:pt x="18" y="22"/>
                      <a:pt x="17" y="22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8"/>
                      <a:pt x="15" y="39"/>
                      <a:pt x="13" y="39"/>
                    </a:cubicBezTo>
                    <a:cubicBezTo>
                      <a:pt x="11" y="39"/>
                      <a:pt x="10" y="39"/>
                      <a:pt x="8" y="39"/>
                    </a:cubicBezTo>
                    <a:cubicBezTo>
                      <a:pt x="8" y="38"/>
                      <a:pt x="8" y="37"/>
                      <a:pt x="8" y="36"/>
                    </a:cubicBezTo>
                    <a:cubicBezTo>
                      <a:pt x="10" y="36"/>
                      <a:pt x="11" y="36"/>
                      <a:pt x="12" y="36"/>
                    </a:cubicBezTo>
                    <a:cubicBezTo>
                      <a:pt x="13" y="36"/>
                      <a:pt x="14" y="35"/>
                      <a:pt x="14" y="34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4"/>
                      <a:pt x="10" y="24"/>
                      <a:pt x="9" y="25"/>
                    </a:cubicBezTo>
                    <a:lnTo>
                      <a:pt x="9" y="21"/>
                    </a:lnTo>
                    <a:close/>
                    <a:moveTo>
                      <a:pt x="23" y="3"/>
                    </a:moveTo>
                    <a:cubicBezTo>
                      <a:pt x="29" y="3"/>
                      <a:pt x="34" y="2"/>
                      <a:pt x="38" y="1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5" y="5"/>
                      <a:pt x="31" y="5"/>
                      <a:pt x="26" y="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28"/>
                      <a:pt x="24" y="35"/>
                      <a:pt x="21" y="40"/>
                    </a:cubicBezTo>
                    <a:cubicBezTo>
                      <a:pt x="20" y="39"/>
                      <a:pt x="19" y="38"/>
                      <a:pt x="19" y="38"/>
                    </a:cubicBezTo>
                    <a:cubicBezTo>
                      <a:pt x="22" y="34"/>
                      <a:pt x="23" y="28"/>
                      <a:pt x="23" y="19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3" name="Freeform 213"/>
              <p:cNvSpPr>
                <a:spLocks noEditPoints="1"/>
              </p:cNvSpPr>
              <p:nvPr/>
            </p:nvSpPr>
            <p:spPr bwMode="auto">
              <a:xfrm>
                <a:off x="6406" y="2103"/>
                <a:ext cx="75" cy="74"/>
              </a:xfrm>
              <a:custGeom>
                <a:avLst/>
                <a:gdLst>
                  <a:gd name="T0" fmla="*/ 4 w 40"/>
                  <a:gd name="T1" fmla="*/ 21 h 39"/>
                  <a:gd name="T2" fmla="*/ 19 w 40"/>
                  <a:gd name="T3" fmla="*/ 30 h 39"/>
                  <a:gd name="T4" fmla="*/ 15 w 40"/>
                  <a:gd name="T5" fmla="*/ 36 h 39"/>
                  <a:gd name="T6" fmla="*/ 0 w 40"/>
                  <a:gd name="T7" fmla="*/ 25 h 39"/>
                  <a:gd name="T8" fmla="*/ 4 w 40"/>
                  <a:gd name="T9" fmla="*/ 21 h 39"/>
                  <a:gd name="T10" fmla="*/ 13 w 40"/>
                  <a:gd name="T11" fmla="*/ 42 h 39"/>
                  <a:gd name="T12" fmla="*/ 19 w 40"/>
                  <a:gd name="T13" fmla="*/ 46 h 39"/>
                  <a:gd name="T14" fmla="*/ 9 w 40"/>
                  <a:gd name="T15" fmla="*/ 74 h 39"/>
                  <a:gd name="T16" fmla="*/ 2 w 40"/>
                  <a:gd name="T17" fmla="*/ 70 h 39"/>
                  <a:gd name="T18" fmla="*/ 13 w 40"/>
                  <a:gd name="T19" fmla="*/ 42 h 39"/>
                  <a:gd name="T20" fmla="*/ 8 w 40"/>
                  <a:gd name="T21" fmla="*/ 0 h 39"/>
                  <a:gd name="T22" fmla="*/ 22 w 40"/>
                  <a:gd name="T23" fmla="*/ 11 h 39"/>
                  <a:gd name="T24" fmla="*/ 19 w 40"/>
                  <a:gd name="T25" fmla="*/ 17 h 39"/>
                  <a:gd name="T26" fmla="*/ 4 w 40"/>
                  <a:gd name="T27" fmla="*/ 6 h 39"/>
                  <a:gd name="T28" fmla="*/ 8 w 40"/>
                  <a:gd name="T29" fmla="*/ 0 h 39"/>
                  <a:gd name="T30" fmla="*/ 21 w 40"/>
                  <a:gd name="T31" fmla="*/ 63 h 39"/>
                  <a:gd name="T32" fmla="*/ 45 w 40"/>
                  <a:gd name="T33" fmla="*/ 63 h 39"/>
                  <a:gd name="T34" fmla="*/ 45 w 40"/>
                  <a:gd name="T35" fmla="*/ 13 h 39"/>
                  <a:gd name="T36" fmla="*/ 24 w 40"/>
                  <a:gd name="T37" fmla="*/ 13 h 39"/>
                  <a:gd name="T38" fmla="*/ 24 w 40"/>
                  <a:gd name="T39" fmla="*/ 8 h 39"/>
                  <a:gd name="T40" fmla="*/ 71 w 40"/>
                  <a:gd name="T41" fmla="*/ 8 h 39"/>
                  <a:gd name="T42" fmla="*/ 71 w 40"/>
                  <a:gd name="T43" fmla="*/ 13 h 39"/>
                  <a:gd name="T44" fmla="*/ 51 w 40"/>
                  <a:gd name="T45" fmla="*/ 13 h 39"/>
                  <a:gd name="T46" fmla="*/ 51 w 40"/>
                  <a:gd name="T47" fmla="*/ 63 h 39"/>
                  <a:gd name="T48" fmla="*/ 75 w 40"/>
                  <a:gd name="T49" fmla="*/ 63 h 39"/>
                  <a:gd name="T50" fmla="*/ 75 w 40"/>
                  <a:gd name="T51" fmla="*/ 68 h 39"/>
                  <a:gd name="T52" fmla="*/ 21 w 40"/>
                  <a:gd name="T53" fmla="*/ 68 h 39"/>
                  <a:gd name="T54" fmla="*/ 21 w 40"/>
                  <a:gd name="T55" fmla="*/ 63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2" y="11"/>
                    </a:moveTo>
                    <a:cubicBezTo>
                      <a:pt x="5" y="12"/>
                      <a:pt x="7" y="14"/>
                      <a:pt x="10" y="1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7"/>
                      <a:pt x="3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7" y="22"/>
                    </a:moveTo>
                    <a:cubicBezTo>
                      <a:pt x="8" y="23"/>
                      <a:pt x="9" y="24"/>
                      <a:pt x="10" y="24"/>
                    </a:cubicBezTo>
                    <a:cubicBezTo>
                      <a:pt x="8" y="29"/>
                      <a:pt x="7" y="34"/>
                      <a:pt x="5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3"/>
                      <a:pt x="5" y="28"/>
                      <a:pt x="7" y="22"/>
                    </a:cubicBezTo>
                    <a:close/>
                    <a:moveTo>
                      <a:pt x="4" y="0"/>
                    </a:moveTo>
                    <a:cubicBezTo>
                      <a:pt x="7" y="2"/>
                      <a:pt x="9" y="4"/>
                      <a:pt x="12" y="6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7" y="7"/>
                      <a:pt x="5" y="5"/>
                      <a:pt x="2" y="3"/>
                    </a:cubicBezTo>
                    <a:lnTo>
                      <a:pt x="4" y="0"/>
                    </a:lnTo>
                    <a:close/>
                    <a:moveTo>
                      <a:pt x="11" y="33"/>
                    </a:move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>
                <a:no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pPr lvl="0" algn="l"/>
                <a:endParaRPr lang="zh-CN" altLang="en-US">
                  <a:ea typeface="等线" panose="02010600030101010101" pitchFamily="2" charset="-122"/>
                  <a:sym typeface="+mn-ea"/>
                </a:endParaRPr>
              </a:p>
            </p:txBody>
          </p:sp>
          <p:sp>
            <p:nvSpPr>
              <p:cNvPr id="94" name="Freeform 214"/>
              <p:cNvSpPr>
                <a:spLocks noEditPoints="1"/>
              </p:cNvSpPr>
              <p:nvPr/>
            </p:nvSpPr>
            <p:spPr bwMode="auto">
              <a:xfrm>
                <a:off x="6224" y="2346"/>
                <a:ext cx="71" cy="75"/>
              </a:xfrm>
              <a:custGeom>
                <a:avLst/>
                <a:gdLst>
                  <a:gd name="T0" fmla="*/ 0 w 38"/>
                  <a:gd name="T1" fmla="*/ 17 h 40"/>
                  <a:gd name="T2" fmla="*/ 24 w 38"/>
                  <a:gd name="T3" fmla="*/ 22 h 40"/>
                  <a:gd name="T4" fmla="*/ 15 w 38"/>
                  <a:gd name="T5" fmla="*/ 39 h 40"/>
                  <a:gd name="T6" fmla="*/ 26 w 38"/>
                  <a:gd name="T7" fmla="*/ 45 h 40"/>
                  <a:gd name="T8" fmla="*/ 15 w 38"/>
                  <a:gd name="T9" fmla="*/ 39 h 40"/>
                  <a:gd name="T10" fmla="*/ 11 w 38"/>
                  <a:gd name="T11" fmla="*/ 75 h 40"/>
                  <a:gd name="T12" fmla="*/ 2 w 38"/>
                  <a:gd name="T13" fmla="*/ 51 h 40"/>
                  <a:gd name="T14" fmla="*/ 19 w 38"/>
                  <a:gd name="T15" fmla="*/ 21 h 40"/>
                  <a:gd name="T16" fmla="*/ 7 w 38"/>
                  <a:gd name="T17" fmla="*/ 4 h 40"/>
                  <a:gd name="T18" fmla="*/ 19 w 38"/>
                  <a:gd name="T19" fmla="*/ 11 h 40"/>
                  <a:gd name="T20" fmla="*/ 7 w 38"/>
                  <a:gd name="T21" fmla="*/ 4 h 40"/>
                  <a:gd name="T22" fmla="*/ 71 w 38"/>
                  <a:gd name="T23" fmla="*/ 6 h 40"/>
                  <a:gd name="T24" fmla="*/ 26 w 38"/>
                  <a:gd name="T25" fmla="*/ 9 h 40"/>
                  <a:gd name="T26" fmla="*/ 26 w 38"/>
                  <a:gd name="T27" fmla="*/ 39 h 40"/>
                  <a:gd name="T28" fmla="*/ 71 w 38"/>
                  <a:gd name="T29" fmla="*/ 75 h 40"/>
                  <a:gd name="T30" fmla="*/ 65 w 38"/>
                  <a:gd name="T31" fmla="*/ 71 h 40"/>
                  <a:gd name="T32" fmla="*/ 32 w 38"/>
                  <a:gd name="T33" fmla="*/ 75 h 40"/>
                  <a:gd name="T34" fmla="*/ 26 w 38"/>
                  <a:gd name="T35" fmla="*/ 39 h 40"/>
                  <a:gd name="T36" fmla="*/ 67 w 38"/>
                  <a:gd name="T37" fmla="*/ 15 h 40"/>
                  <a:gd name="T38" fmla="*/ 62 w 38"/>
                  <a:gd name="T39" fmla="*/ 36 h 40"/>
                  <a:gd name="T40" fmla="*/ 36 w 38"/>
                  <a:gd name="T41" fmla="*/ 34 h 40"/>
                  <a:gd name="T42" fmla="*/ 30 w 38"/>
                  <a:gd name="T43" fmla="*/ 36 h 40"/>
                  <a:gd name="T44" fmla="*/ 32 w 38"/>
                  <a:gd name="T45" fmla="*/ 52 h 40"/>
                  <a:gd name="T46" fmla="*/ 47 w 38"/>
                  <a:gd name="T47" fmla="*/ 45 h 40"/>
                  <a:gd name="T48" fmla="*/ 32 w 38"/>
                  <a:gd name="T49" fmla="*/ 52 h 40"/>
                  <a:gd name="T50" fmla="*/ 47 w 38"/>
                  <a:gd name="T51" fmla="*/ 66 h 40"/>
                  <a:gd name="T52" fmla="*/ 32 w 38"/>
                  <a:gd name="T53" fmla="*/ 58 h 40"/>
                  <a:gd name="T54" fmla="*/ 62 w 38"/>
                  <a:gd name="T55" fmla="*/ 21 h 40"/>
                  <a:gd name="T56" fmla="*/ 36 w 38"/>
                  <a:gd name="T57" fmla="*/ 28 h 40"/>
                  <a:gd name="T58" fmla="*/ 62 w 38"/>
                  <a:gd name="T59" fmla="*/ 21 h 40"/>
                  <a:gd name="T60" fmla="*/ 50 w 38"/>
                  <a:gd name="T61" fmla="*/ 45 h 40"/>
                  <a:gd name="T62" fmla="*/ 65 w 38"/>
                  <a:gd name="T63" fmla="*/ 52 h 40"/>
                  <a:gd name="T64" fmla="*/ 50 w 38"/>
                  <a:gd name="T65" fmla="*/ 66 h 40"/>
                  <a:gd name="T66" fmla="*/ 65 w 38"/>
                  <a:gd name="T67" fmla="*/ 58 h 40"/>
                  <a:gd name="T68" fmla="*/ 50 w 38"/>
                  <a:gd name="T69" fmla="*/ 66 h 4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8"/>
                  <a:gd name="T106" fmla="*/ 0 h 40"/>
                  <a:gd name="T107" fmla="*/ 38 w 38"/>
                  <a:gd name="T108" fmla="*/ 40 h 4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8" h="40">
                    <a:moveTo>
                      <a:pt x="0" y="11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4"/>
                      <a:pt x="10" y="17"/>
                      <a:pt x="8" y="19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21"/>
                      <a:pt x="12" y="22"/>
                      <a:pt x="14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0" y="24"/>
                      <a:pt x="9" y="22"/>
                      <a:pt x="8" y="2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4" y="24"/>
                      <a:pt x="3" y="26"/>
                      <a:pt x="1" y="27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4" y="20"/>
                      <a:pt x="8" y="16"/>
                      <a:pt x="10" y="11"/>
                    </a:cubicBezTo>
                    <a:lnTo>
                      <a:pt x="0" y="11"/>
                    </a:lnTo>
                    <a:close/>
                    <a:moveTo>
                      <a:pt x="4" y="2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5"/>
                      <a:pt x="5" y="3"/>
                      <a:pt x="4" y="2"/>
                    </a:cubicBezTo>
                    <a:close/>
                    <a:moveTo>
                      <a:pt x="14" y="3"/>
                    </a:moveTo>
                    <a:cubicBezTo>
                      <a:pt x="38" y="3"/>
                      <a:pt x="38" y="3"/>
                      <a:pt x="38" y="3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14" y="5"/>
                      <a:pt x="14" y="5"/>
                      <a:pt x="14" y="5"/>
                    </a:cubicBezTo>
                    <a:lnTo>
                      <a:pt x="14" y="3"/>
                    </a:lnTo>
                    <a:close/>
                    <a:moveTo>
                      <a:pt x="14" y="21"/>
                    </a:move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4" y="40"/>
                      <a:pt x="14" y="40"/>
                      <a:pt x="14" y="40"/>
                    </a:cubicBezTo>
                    <a:lnTo>
                      <a:pt x="14" y="21"/>
                    </a:lnTo>
                    <a:close/>
                    <a:moveTo>
                      <a:pt x="16" y="8"/>
                    </a:moveTo>
                    <a:cubicBezTo>
                      <a:pt x="36" y="8"/>
                      <a:pt x="36" y="8"/>
                      <a:pt x="36" y="8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6" y="19"/>
                      <a:pt x="16" y="19"/>
                      <a:pt x="16" y="19"/>
                    </a:cubicBezTo>
                    <a:lnTo>
                      <a:pt x="16" y="8"/>
                    </a:lnTo>
                    <a:close/>
                    <a:moveTo>
                      <a:pt x="17" y="28"/>
                    </a:move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17" y="24"/>
                      <a:pt x="17" y="24"/>
                      <a:pt x="17" y="24"/>
                    </a:cubicBezTo>
                    <a:lnTo>
                      <a:pt x="17" y="28"/>
                    </a:lnTo>
                    <a:close/>
                    <a:moveTo>
                      <a:pt x="17" y="35"/>
                    </a:move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17" y="31"/>
                      <a:pt x="17" y="31"/>
                      <a:pt x="17" y="31"/>
                    </a:cubicBezTo>
                    <a:lnTo>
                      <a:pt x="17" y="35"/>
                    </a:lnTo>
                    <a:close/>
                    <a:moveTo>
                      <a:pt x="33" y="11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33" y="15"/>
                      <a:pt x="33" y="15"/>
                      <a:pt x="33" y="15"/>
                    </a:cubicBezTo>
                    <a:lnTo>
                      <a:pt x="33" y="11"/>
                    </a:lnTo>
                    <a:close/>
                    <a:moveTo>
                      <a:pt x="35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5" y="28"/>
                      <a:pt x="35" y="28"/>
                      <a:pt x="35" y="28"/>
                    </a:cubicBezTo>
                    <a:lnTo>
                      <a:pt x="35" y="24"/>
                    </a:lnTo>
                    <a:close/>
                    <a:moveTo>
                      <a:pt x="27" y="35"/>
                    </a:move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27" y="31"/>
                      <a:pt x="27" y="31"/>
                      <a:pt x="27" y="31"/>
                    </a:cubicBezTo>
                    <a:lnTo>
                      <a:pt x="27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5" name="Freeform 215"/>
              <p:cNvSpPr>
                <a:spLocks noEditPoints="1"/>
              </p:cNvSpPr>
              <p:nvPr/>
            </p:nvSpPr>
            <p:spPr bwMode="auto">
              <a:xfrm>
                <a:off x="6301" y="2348"/>
                <a:ext cx="75" cy="73"/>
              </a:xfrm>
              <a:custGeom>
                <a:avLst/>
                <a:gdLst>
                  <a:gd name="T0" fmla="*/ 13 w 40"/>
                  <a:gd name="T1" fmla="*/ 54 h 39"/>
                  <a:gd name="T2" fmla="*/ 2 w 40"/>
                  <a:gd name="T3" fmla="*/ 36 h 39"/>
                  <a:gd name="T4" fmla="*/ 17 w 40"/>
                  <a:gd name="T5" fmla="*/ 11 h 39"/>
                  <a:gd name="T6" fmla="*/ 2 w 40"/>
                  <a:gd name="T7" fmla="*/ 7 h 39"/>
                  <a:gd name="T8" fmla="*/ 24 w 40"/>
                  <a:gd name="T9" fmla="*/ 11 h 39"/>
                  <a:gd name="T10" fmla="*/ 22 w 40"/>
                  <a:gd name="T11" fmla="*/ 30 h 39"/>
                  <a:gd name="T12" fmla="*/ 17 w 40"/>
                  <a:gd name="T13" fmla="*/ 58 h 39"/>
                  <a:gd name="T14" fmla="*/ 75 w 40"/>
                  <a:gd name="T15" fmla="*/ 66 h 39"/>
                  <a:gd name="T16" fmla="*/ 39 w 40"/>
                  <a:gd name="T17" fmla="*/ 71 h 39"/>
                  <a:gd name="T18" fmla="*/ 4 w 40"/>
                  <a:gd name="T19" fmla="*/ 73 h 39"/>
                  <a:gd name="T20" fmla="*/ 9 w 40"/>
                  <a:gd name="T21" fmla="*/ 58 h 39"/>
                  <a:gd name="T22" fmla="*/ 6 w 40"/>
                  <a:gd name="T23" fmla="*/ 39 h 39"/>
                  <a:gd name="T24" fmla="*/ 43 w 40"/>
                  <a:gd name="T25" fmla="*/ 51 h 39"/>
                  <a:gd name="T26" fmla="*/ 26 w 40"/>
                  <a:gd name="T27" fmla="*/ 45 h 39"/>
                  <a:gd name="T28" fmla="*/ 43 w 40"/>
                  <a:gd name="T29" fmla="*/ 41 h 39"/>
                  <a:gd name="T30" fmla="*/ 28 w 40"/>
                  <a:gd name="T31" fmla="*/ 34 h 39"/>
                  <a:gd name="T32" fmla="*/ 43 w 40"/>
                  <a:gd name="T33" fmla="*/ 30 h 39"/>
                  <a:gd name="T34" fmla="*/ 24 w 40"/>
                  <a:gd name="T35" fmla="*/ 22 h 39"/>
                  <a:gd name="T36" fmla="*/ 43 w 40"/>
                  <a:gd name="T37" fmla="*/ 19 h 39"/>
                  <a:gd name="T38" fmla="*/ 28 w 40"/>
                  <a:gd name="T39" fmla="*/ 11 h 39"/>
                  <a:gd name="T40" fmla="*/ 43 w 40"/>
                  <a:gd name="T41" fmla="*/ 7 h 39"/>
                  <a:gd name="T42" fmla="*/ 49 w 40"/>
                  <a:gd name="T43" fmla="*/ 0 h 39"/>
                  <a:gd name="T44" fmla="*/ 66 w 40"/>
                  <a:gd name="T45" fmla="*/ 7 h 39"/>
                  <a:gd name="T46" fmla="*/ 75 w 40"/>
                  <a:gd name="T47" fmla="*/ 19 h 39"/>
                  <a:gd name="T48" fmla="*/ 66 w 40"/>
                  <a:gd name="T49" fmla="*/ 22 h 39"/>
                  <a:gd name="T50" fmla="*/ 62 w 40"/>
                  <a:gd name="T51" fmla="*/ 36 h 39"/>
                  <a:gd name="T52" fmla="*/ 49 w 40"/>
                  <a:gd name="T53" fmla="*/ 34 h 39"/>
                  <a:gd name="T54" fmla="*/ 68 w 40"/>
                  <a:gd name="T55" fmla="*/ 41 h 39"/>
                  <a:gd name="T56" fmla="*/ 49 w 40"/>
                  <a:gd name="T57" fmla="*/ 45 h 39"/>
                  <a:gd name="T58" fmla="*/ 71 w 40"/>
                  <a:gd name="T59" fmla="*/ 51 h 39"/>
                  <a:gd name="T60" fmla="*/ 49 w 40"/>
                  <a:gd name="T61" fmla="*/ 56 h 39"/>
                  <a:gd name="T62" fmla="*/ 43 w 40"/>
                  <a:gd name="T63" fmla="*/ 64 h 39"/>
                  <a:gd name="T64" fmla="*/ 24 w 40"/>
                  <a:gd name="T65" fmla="*/ 56 h 39"/>
                  <a:gd name="T66" fmla="*/ 62 w 40"/>
                  <a:gd name="T67" fmla="*/ 11 h 39"/>
                  <a:gd name="T68" fmla="*/ 49 w 40"/>
                  <a:gd name="T69" fmla="*/ 19 h 39"/>
                  <a:gd name="T70" fmla="*/ 62 w 40"/>
                  <a:gd name="T71" fmla="*/ 11 h 39"/>
                  <a:gd name="T72" fmla="*/ 62 w 40"/>
                  <a:gd name="T73" fmla="*/ 30 h 39"/>
                  <a:gd name="T74" fmla="*/ 49 w 40"/>
                  <a:gd name="T75" fmla="*/ 22 h 3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39"/>
                  <a:gd name="T116" fmla="*/ 40 w 40"/>
                  <a:gd name="T117" fmla="*/ 39 h 3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39">
                    <a:moveTo>
                      <a:pt x="3" y="21"/>
                    </a:moveTo>
                    <a:cubicBezTo>
                      <a:pt x="4" y="24"/>
                      <a:pt x="5" y="27"/>
                      <a:pt x="7" y="29"/>
                    </a:cubicBezTo>
                    <a:cubicBezTo>
                      <a:pt x="8" y="26"/>
                      <a:pt x="9" y="22"/>
                      <a:pt x="9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1" y="27"/>
                      <a:pt x="9" y="31"/>
                    </a:cubicBezTo>
                    <a:cubicBezTo>
                      <a:pt x="12" y="34"/>
                      <a:pt x="16" y="35"/>
                      <a:pt x="22" y="35"/>
                    </a:cubicBezTo>
                    <a:cubicBezTo>
                      <a:pt x="28" y="35"/>
                      <a:pt x="33" y="35"/>
                      <a:pt x="40" y="35"/>
                    </a:cubicBezTo>
                    <a:cubicBezTo>
                      <a:pt x="40" y="36"/>
                      <a:pt x="39" y="37"/>
                      <a:pt x="39" y="38"/>
                    </a:cubicBezTo>
                    <a:cubicBezTo>
                      <a:pt x="33" y="38"/>
                      <a:pt x="27" y="38"/>
                      <a:pt x="21" y="38"/>
                    </a:cubicBezTo>
                    <a:cubicBezTo>
                      <a:pt x="15" y="38"/>
                      <a:pt x="10" y="36"/>
                      <a:pt x="7" y="34"/>
                    </a:cubicBezTo>
                    <a:cubicBezTo>
                      <a:pt x="6" y="36"/>
                      <a:pt x="4" y="38"/>
                      <a:pt x="2" y="39"/>
                    </a:cubicBezTo>
                    <a:cubicBezTo>
                      <a:pt x="1" y="39"/>
                      <a:pt x="1" y="38"/>
                      <a:pt x="0" y="37"/>
                    </a:cubicBezTo>
                    <a:cubicBezTo>
                      <a:pt x="2" y="35"/>
                      <a:pt x="4" y="33"/>
                      <a:pt x="5" y="31"/>
                    </a:cubicBezTo>
                    <a:cubicBezTo>
                      <a:pt x="3" y="29"/>
                      <a:pt x="2" y="26"/>
                      <a:pt x="1" y="22"/>
                    </a:cubicBezTo>
                    <a:lnTo>
                      <a:pt x="3" y="21"/>
                    </a:lnTo>
                    <a:close/>
                    <a:moveTo>
                      <a:pt x="13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27"/>
                    </a:lnTo>
                    <a:close/>
                    <a:moveTo>
                      <a:pt x="33" y="6"/>
                    </a:moveTo>
                    <a:cubicBezTo>
                      <a:pt x="26" y="6"/>
                      <a:pt x="26" y="6"/>
                      <a:pt x="26" y="6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33" y="10"/>
                      <a:pt x="33" y="10"/>
                      <a:pt x="33" y="10"/>
                    </a:cubicBezTo>
                    <a:lnTo>
                      <a:pt x="33" y="6"/>
                    </a:lnTo>
                    <a:close/>
                    <a:moveTo>
                      <a:pt x="26" y="16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26" y="12"/>
                      <a:pt x="26" y="12"/>
                      <a:pt x="26" y="12"/>
                    </a:cubicBez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6" name="Freeform 216"/>
              <p:cNvSpPr>
                <a:spLocks noEditPoints="1"/>
              </p:cNvSpPr>
              <p:nvPr/>
            </p:nvSpPr>
            <p:spPr bwMode="auto">
              <a:xfrm>
                <a:off x="6049" y="2241"/>
                <a:ext cx="75" cy="73"/>
              </a:xfrm>
              <a:custGeom>
                <a:avLst/>
                <a:gdLst>
                  <a:gd name="T0" fmla="*/ 2 w 40"/>
                  <a:gd name="T1" fmla="*/ 19 h 39"/>
                  <a:gd name="T2" fmla="*/ 19 w 40"/>
                  <a:gd name="T3" fmla="*/ 30 h 39"/>
                  <a:gd name="T4" fmla="*/ 13 w 40"/>
                  <a:gd name="T5" fmla="*/ 36 h 39"/>
                  <a:gd name="T6" fmla="*/ 0 w 40"/>
                  <a:gd name="T7" fmla="*/ 24 h 39"/>
                  <a:gd name="T8" fmla="*/ 2 w 40"/>
                  <a:gd name="T9" fmla="*/ 19 h 39"/>
                  <a:gd name="T10" fmla="*/ 11 w 40"/>
                  <a:gd name="T11" fmla="*/ 41 h 39"/>
                  <a:gd name="T12" fmla="*/ 19 w 40"/>
                  <a:gd name="T13" fmla="*/ 45 h 39"/>
                  <a:gd name="T14" fmla="*/ 8 w 40"/>
                  <a:gd name="T15" fmla="*/ 73 h 39"/>
                  <a:gd name="T16" fmla="*/ 2 w 40"/>
                  <a:gd name="T17" fmla="*/ 69 h 39"/>
                  <a:gd name="T18" fmla="*/ 11 w 40"/>
                  <a:gd name="T19" fmla="*/ 41 h 39"/>
                  <a:gd name="T20" fmla="*/ 8 w 40"/>
                  <a:gd name="T21" fmla="*/ 0 h 39"/>
                  <a:gd name="T22" fmla="*/ 21 w 40"/>
                  <a:gd name="T23" fmla="*/ 11 h 39"/>
                  <a:gd name="T24" fmla="*/ 17 w 40"/>
                  <a:gd name="T25" fmla="*/ 17 h 39"/>
                  <a:gd name="T26" fmla="*/ 4 w 40"/>
                  <a:gd name="T27" fmla="*/ 4 h 39"/>
                  <a:gd name="T28" fmla="*/ 8 w 40"/>
                  <a:gd name="T29" fmla="*/ 0 h 39"/>
                  <a:gd name="T30" fmla="*/ 19 w 40"/>
                  <a:gd name="T31" fmla="*/ 62 h 39"/>
                  <a:gd name="T32" fmla="*/ 43 w 40"/>
                  <a:gd name="T33" fmla="*/ 62 h 39"/>
                  <a:gd name="T34" fmla="*/ 43 w 40"/>
                  <a:gd name="T35" fmla="*/ 11 h 39"/>
                  <a:gd name="T36" fmla="*/ 24 w 40"/>
                  <a:gd name="T37" fmla="*/ 11 h 39"/>
                  <a:gd name="T38" fmla="*/ 24 w 40"/>
                  <a:gd name="T39" fmla="*/ 6 h 39"/>
                  <a:gd name="T40" fmla="*/ 71 w 40"/>
                  <a:gd name="T41" fmla="*/ 6 h 39"/>
                  <a:gd name="T42" fmla="*/ 71 w 40"/>
                  <a:gd name="T43" fmla="*/ 11 h 39"/>
                  <a:gd name="T44" fmla="*/ 51 w 40"/>
                  <a:gd name="T45" fmla="*/ 11 h 39"/>
                  <a:gd name="T46" fmla="*/ 51 w 40"/>
                  <a:gd name="T47" fmla="*/ 62 h 39"/>
                  <a:gd name="T48" fmla="*/ 75 w 40"/>
                  <a:gd name="T49" fmla="*/ 62 h 39"/>
                  <a:gd name="T50" fmla="*/ 75 w 40"/>
                  <a:gd name="T51" fmla="*/ 67 h 39"/>
                  <a:gd name="T52" fmla="*/ 19 w 40"/>
                  <a:gd name="T53" fmla="*/ 67 h 39"/>
                  <a:gd name="T54" fmla="*/ 19 w 40"/>
                  <a:gd name="T55" fmla="*/ 62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1" y="10"/>
                    </a:moveTo>
                    <a:cubicBezTo>
                      <a:pt x="4" y="12"/>
                      <a:pt x="7" y="14"/>
                      <a:pt x="10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5" y="17"/>
                      <a:pt x="2" y="15"/>
                      <a:pt x="0" y="13"/>
                    </a:cubicBezTo>
                    <a:lnTo>
                      <a:pt x="1" y="10"/>
                    </a:lnTo>
                    <a:close/>
                    <a:moveTo>
                      <a:pt x="6" y="22"/>
                    </a:moveTo>
                    <a:cubicBezTo>
                      <a:pt x="8" y="23"/>
                      <a:pt x="9" y="23"/>
                      <a:pt x="10" y="24"/>
                    </a:cubicBezTo>
                    <a:cubicBezTo>
                      <a:pt x="8" y="29"/>
                      <a:pt x="6" y="34"/>
                      <a:pt x="4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2"/>
                      <a:pt x="5" y="28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2"/>
                      <a:pt x="9" y="4"/>
                      <a:pt x="11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0" y="33"/>
                    </a:move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0" y="36"/>
                      <a:pt x="10" y="36"/>
                      <a:pt x="10" y="36"/>
                    </a:cubicBezTo>
                    <a:lnTo>
                      <a:pt x="10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7" name="Freeform 217"/>
              <p:cNvSpPr>
                <a:spLocks noEditPoints="1"/>
              </p:cNvSpPr>
              <p:nvPr/>
            </p:nvSpPr>
            <p:spPr bwMode="auto">
              <a:xfrm>
                <a:off x="6126" y="2244"/>
                <a:ext cx="74" cy="70"/>
              </a:xfrm>
              <a:custGeom>
                <a:avLst/>
                <a:gdLst>
                  <a:gd name="T0" fmla="*/ 0 w 39"/>
                  <a:gd name="T1" fmla="*/ 0 h 37"/>
                  <a:gd name="T2" fmla="*/ 74 w 39"/>
                  <a:gd name="T3" fmla="*/ 0 h 37"/>
                  <a:gd name="T4" fmla="*/ 74 w 39"/>
                  <a:gd name="T5" fmla="*/ 6 h 37"/>
                  <a:gd name="T6" fmla="*/ 49 w 39"/>
                  <a:gd name="T7" fmla="*/ 6 h 37"/>
                  <a:gd name="T8" fmla="*/ 49 w 39"/>
                  <a:gd name="T9" fmla="*/ 17 h 37"/>
                  <a:gd name="T10" fmla="*/ 72 w 39"/>
                  <a:gd name="T11" fmla="*/ 17 h 37"/>
                  <a:gd name="T12" fmla="*/ 72 w 39"/>
                  <a:gd name="T13" fmla="*/ 70 h 37"/>
                  <a:gd name="T14" fmla="*/ 66 w 39"/>
                  <a:gd name="T15" fmla="*/ 70 h 37"/>
                  <a:gd name="T16" fmla="*/ 66 w 39"/>
                  <a:gd name="T17" fmla="*/ 66 h 37"/>
                  <a:gd name="T18" fmla="*/ 11 w 39"/>
                  <a:gd name="T19" fmla="*/ 66 h 37"/>
                  <a:gd name="T20" fmla="*/ 11 w 39"/>
                  <a:gd name="T21" fmla="*/ 70 h 37"/>
                  <a:gd name="T22" fmla="*/ 6 w 39"/>
                  <a:gd name="T23" fmla="*/ 70 h 37"/>
                  <a:gd name="T24" fmla="*/ 6 w 39"/>
                  <a:gd name="T25" fmla="*/ 17 h 37"/>
                  <a:gd name="T26" fmla="*/ 27 w 39"/>
                  <a:gd name="T27" fmla="*/ 17 h 37"/>
                  <a:gd name="T28" fmla="*/ 27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6 w 39"/>
                  <a:gd name="T35" fmla="*/ 61 h 37"/>
                  <a:gd name="T36" fmla="*/ 66 w 39"/>
                  <a:gd name="T37" fmla="*/ 47 h 37"/>
                  <a:gd name="T38" fmla="*/ 51 w 39"/>
                  <a:gd name="T39" fmla="*/ 47 h 37"/>
                  <a:gd name="T40" fmla="*/ 44 w 39"/>
                  <a:gd name="T41" fmla="*/ 38 h 37"/>
                  <a:gd name="T42" fmla="*/ 44 w 39"/>
                  <a:gd name="T43" fmla="*/ 23 h 37"/>
                  <a:gd name="T44" fmla="*/ 32 w 39"/>
                  <a:gd name="T45" fmla="*/ 23 h 37"/>
                  <a:gd name="T46" fmla="*/ 17 w 39"/>
                  <a:gd name="T47" fmla="*/ 51 h 37"/>
                  <a:gd name="T48" fmla="*/ 13 w 39"/>
                  <a:gd name="T49" fmla="*/ 45 h 37"/>
                  <a:gd name="T50" fmla="*/ 27 w 39"/>
                  <a:gd name="T51" fmla="*/ 23 h 37"/>
                  <a:gd name="T52" fmla="*/ 11 w 39"/>
                  <a:gd name="T53" fmla="*/ 23 h 37"/>
                  <a:gd name="T54" fmla="*/ 11 w 39"/>
                  <a:gd name="T55" fmla="*/ 61 h 37"/>
                  <a:gd name="T56" fmla="*/ 66 w 39"/>
                  <a:gd name="T57" fmla="*/ 61 h 37"/>
                  <a:gd name="T58" fmla="*/ 32 w 39"/>
                  <a:gd name="T59" fmla="*/ 17 h 37"/>
                  <a:gd name="T60" fmla="*/ 44 w 39"/>
                  <a:gd name="T61" fmla="*/ 17 h 37"/>
                  <a:gd name="T62" fmla="*/ 44 w 39"/>
                  <a:gd name="T63" fmla="*/ 6 h 37"/>
                  <a:gd name="T64" fmla="*/ 32 w 39"/>
                  <a:gd name="T65" fmla="*/ 6 h 37"/>
                  <a:gd name="T66" fmla="*/ 32 w 39"/>
                  <a:gd name="T67" fmla="*/ 17 h 37"/>
                  <a:gd name="T68" fmla="*/ 53 w 39"/>
                  <a:gd name="T69" fmla="*/ 42 h 37"/>
                  <a:gd name="T70" fmla="*/ 66 w 39"/>
                  <a:gd name="T71" fmla="*/ 42 h 37"/>
                  <a:gd name="T72" fmla="*/ 66 w 39"/>
                  <a:gd name="T73" fmla="*/ 23 h 37"/>
                  <a:gd name="T74" fmla="*/ 49 w 39"/>
                  <a:gd name="T75" fmla="*/ 23 h 37"/>
                  <a:gd name="T76" fmla="*/ 49 w 39"/>
                  <a:gd name="T77" fmla="*/ 38 h 37"/>
                  <a:gd name="T78" fmla="*/ 53 w 39"/>
                  <a:gd name="T79" fmla="*/ 42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7"/>
                      <a:pt x="14" y="5"/>
                      <a:pt x="14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5" y="32"/>
                    </a:move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5" y="25"/>
                      <a:pt x="23" y="23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8"/>
                      <a:pt x="14" y="23"/>
                      <a:pt x="9" y="27"/>
                    </a:cubicBezTo>
                    <a:cubicBezTo>
                      <a:pt x="8" y="26"/>
                      <a:pt x="8" y="25"/>
                      <a:pt x="7" y="24"/>
                    </a:cubicBezTo>
                    <a:cubicBezTo>
                      <a:pt x="11" y="21"/>
                      <a:pt x="13" y="17"/>
                      <a:pt x="14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35" y="32"/>
                    </a:lnTo>
                    <a:close/>
                    <a:moveTo>
                      <a:pt x="17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5"/>
                      <a:pt x="17" y="7"/>
                      <a:pt x="17" y="9"/>
                    </a:cubicBezTo>
                    <a:close/>
                    <a:moveTo>
                      <a:pt x="28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7" y="22"/>
                      <a:pt x="2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8" name="Freeform 218"/>
              <p:cNvSpPr>
                <a:spLocks noEditPoints="1"/>
              </p:cNvSpPr>
              <p:nvPr/>
            </p:nvSpPr>
            <p:spPr bwMode="auto">
              <a:xfrm>
                <a:off x="5740" y="2258"/>
                <a:ext cx="71" cy="73"/>
              </a:xfrm>
              <a:custGeom>
                <a:avLst/>
                <a:gdLst>
                  <a:gd name="T0" fmla="*/ 17 w 38"/>
                  <a:gd name="T1" fmla="*/ 30 h 39"/>
                  <a:gd name="T2" fmla="*/ 0 w 38"/>
                  <a:gd name="T3" fmla="*/ 24 h 39"/>
                  <a:gd name="T4" fmla="*/ 11 w 38"/>
                  <a:gd name="T5" fmla="*/ 43 h 39"/>
                  <a:gd name="T6" fmla="*/ 9 w 38"/>
                  <a:gd name="T7" fmla="*/ 73 h 39"/>
                  <a:gd name="T8" fmla="*/ 11 w 38"/>
                  <a:gd name="T9" fmla="*/ 43 h 39"/>
                  <a:gd name="T10" fmla="*/ 21 w 38"/>
                  <a:gd name="T11" fmla="*/ 11 h 39"/>
                  <a:gd name="T12" fmla="*/ 4 w 38"/>
                  <a:gd name="T13" fmla="*/ 6 h 39"/>
                  <a:gd name="T14" fmla="*/ 21 w 38"/>
                  <a:gd name="T15" fmla="*/ 32 h 39"/>
                  <a:gd name="T16" fmla="*/ 30 w 38"/>
                  <a:gd name="T17" fmla="*/ 21 h 39"/>
                  <a:gd name="T18" fmla="*/ 19 w 38"/>
                  <a:gd name="T19" fmla="*/ 15 h 39"/>
                  <a:gd name="T20" fmla="*/ 30 w 38"/>
                  <a:gd name="T21" fmla="*/ 0 h 39"/>
                  <a:gd name="T22" fmla="*/ 36 w 38"/>
                  <a:gd name="T23" fmla="*/ 15 h 39"/>
                  <a:gd name="T24" fmla="*/ 45 w 38"/>
                  <a:gd name="T25" fmla="*/ 21 h 39"/>
                  <a:gd name="T26" fmla="*/ 36 w 38"/>
                  <a:gd name="T27" fmla="*/ 32 h 39"/>
                  <a:gd name="T28" fmla="*/ 43 w 38"/>
                  <a:gd name="T29" fmla="*/ 58 h 39"/>
                  <a:gd name="T30" fmla="*/ 26 w 38"/>
                  <a:gd name="T31" fmla="*/ 64 h 39"/>
                  <a:gd name="T32" fmla="*/ 21 w 38"/>
                  <a:gd name="T33" fmla="*/ 32 h 39"/>
                  <a:gd name="T34" fmla="*/ 37 w 38"/>
                  <a:gd name="T35" fmla="*/ 37 h 39"/>
                  <a:gd name="T36" fmla="*/ 26 w 38"/>
                  <a:gd name="T37" fmla="*/ 54 h 39"/>
                  <a:gd name="T38" fmla="*/ 49 w 38"/>
                  <a:gd name="T39" fmla="*/ 4 h 39"/>
                  <a:gd name="T40" fmla="*/ 71 w 38"/>
                  <a:gd name="T41" fmla="*/ 66 h 39"/>
                  <a:gd name="T42" fmla="*/ 54 w 38"/>
                  <a:gd name="T43" fmla="*/ 71 h 39"/>
                  <a:gd name="T44" fmla="*/ 62 w 38"/>
                  <a:gd name="T45" fmla="*/ 67 h 39"/>
                  <a:gd name="T46" fmla="*/ 65 w 38"/>
                  <a:gd name="T47" fmla="*/ 47 h 39"/>
                  <a:gd name="T48" fmla="*/ 41 w 38"/>
                  <a:gd name="T49" fmla="*/ 73 h 39"/>
                  <a:gd name="T50" fmla="*/ 47 w 38"/>
                  <a:gd name="T51" fmla="*/ 54 h 39"/>
                  <a:gd name="T52" fmla="*/ 49 w 38"/>
                  <a:gd name="T53" fmla="*/ 4 h 39"/>
                  <a:gd name="T54" fmla="*/ 65 w 38"/>
                  <a:gd name="T55" fmla="*/ 41 h 39"/>
                  <a:gd name="T56" fmla="*/ 54 w 38"/>
                  <a:gd name="T57" fmla="*/ 26 h 39"/>
                  <a:gd name="T58" fmla="*/ 65 w 38"/>
                  <a:gd name="T59" fmla="*/ 7 h 39"/>
                  <a:gd name="T60" fmla="*/ 54 w 38"/>
                  <a:gd name="T61" fmla="*/ 22 h 39"/>
                  <a:gd name="T62" fmla="*/ 65 w 38"/>
                  <a:gd name="T63" fmla="*/ 7 h 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"/>
                  <a:gd name="T97" fmla="*/ 0 h 39"/>
                  <a:gd name="T98" fmla="*/ 38 w 38"/>
                  <a:gd name="T99" fmla="*/ 39 h 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" h="39">
                    <a:moveTo>
                      <a:pt x="2" y="11"/>
                    </a:moveTo>
                    <a:cubicBezTo>
                      <a:pt x="5" y="13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9"/>
                    </a:cubicBezTo>
                    <a:cubicBezTo>
                      <a:pt x="5" y="17"/>
                      <a:pt x="3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6" y="23"/>
                    </a:moveTo>
                    <a:cubicBezTo>
                      <a:pt x="7" y="23"/>
                      <a:pt x="8" y="24"/>
                      <a:pt x="9" y="24"/>
                    </a:cubicBezTo>
                    <a:cubicBezTo>
                      <a:pt x="8" y="27"/>
                      <a:pt x="7" y="32"/>
                      <a:pt x="5" y="39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3"/>
                      <a:pt x="5" y="28"/>
                      <a:pt x="6" y="23"/>
                    </a:cubicBezTo>
                    <a:close/>
                    <a:moveTo>
                      <a:pt x="4" y="1"/>
                    </a:moveTo>
                    <a:cubicBezTo>
                      <a:pt x="6" y="2"/>
                      <a:pt x="9" y="4"/>
                      <a:pt x="11" y="6"/>
                    </a:cubicBezTo>
                    <a:cubicBezTo>
                      <a:pt x="10" y="7"/>
                      <a:pt x="9" y="8"/>
                      <a:pt x="8" y="8"/>
                    </a:cubicBezTo>
                    <a:cubicBezTo>
                      <a:pt x="7" y="7"/>
                      <a:pt x="5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11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1" y="34"/>
                      <a:pt x="11" y="34"/>
                      <a:pt x="11" y="34"/>
                    </a:cubicBezTo>
                    <a:lnTo>
                      <a:pt x="11" y="17"/>
                    </a:lnTo>
                    <a:close/>
                    <a:moveTo>
                      <a:pt x="20" y="29"/>
                    </a:moveTo>
                    <a:cubicBezTo>
                      <a:pt x="20" y="20"/>
                      <a:pt x="20" y="20"/>
                      <a:pt x="20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9"/>
                      <a:pt x="14" y="29"/>
                      <a:pt x="14" y="29"/>
                    </a:cubicBezTo>
                    <a:lnTo>
                      <a:pt x="20" y="29"/>
                    </a:lnTo>
                    <a:close/>
                    <a:moveTo>
                      <a:pt x="26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8" y="37"/>
                      <a:pt x="36" y="38"/>
                      <a:pt x="34" y="38"/>
                    </a:cubicBezTo>
                    <a:cubicBezTo>
                      <a:pt x="32" y="38"/>
                      <a:pt x="31" y="38"/>
                      <a:pt x="29" y="38"/>
                    </a:cubicBezTo>
                    <a:cubicBezTo>
                      <a:pt x="29" y="38"/>
                      <a:pt x="29" y="37"/>
                      <a:pt x="29" y="35"/>
                    </a:cubicBezTo>
                    <a:cubicBezTo>
                      <a:pt x="31" y="35"/>
                      <a:pt x="32" y="36"/>
                      <a:pt x="33" y="36"/>
                    </a:cubicBezTo>
                    <a:cubicBezTo>
                      <a:pt x="34" y="36"/>
                      <a:pt x="35" y="35"/>
                      <a:pt x="35" y="3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30"/>
                      <a:pt x="26" y="35"/>
                      <a:pt x="22" y="39"/>
                    </a:cubicBezTo>
                    <a:cubicBezTo>
                      <a:pt x="21" y="39"/>
                      <a:pt x="20" y="38"/>
                      <a:pt x="19" y="37"/>
                    </a:cubicBezTo>
                    <a:cubicBezTo>
                      <a:pt x="22" y="35"/>
                      <a:pt x="24" y="32"/>
                      <a:pt x="25" y="29"/>
                    </a:cubicBezTo>
                    <a:cubicBezTo>
                      <a:pt x="26" y="27"/>
                      <a:pt x="26" y="22"/>
                      <a:pt x="26" y="16"/>
                    </a:cubicBezTo>
                    <a:lnTo>
                      <a:pt x="26" y="2"/>
                    </a:lnTo>
                    <a:close/>
                    <a:moveTo>
                      <a:pt x="29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7"/>
                      <a:pt x="29" y="19"/>
                      <a:pt x="29" y="22"/>
                    </a:cubicBezTo>
                    <a:close/>
                    <a:moveTo>
                      <a:pt x="35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12"/>
                      <a:pt x="35" y="12"/>
                      <a:pt x="35" y="12"/>
                    </a:cubicBezTo>
                    <a:lnTo>
                      <a:pt x="35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9" name="Freeform 219"/>
              <p:cNvSpPr>
                <a:spLocks noEditPoints="1"/>
              </p:cNvSpPr>
              <p:nvPr/>
            </p:nvSpPr>
            <p:spPr bwMode="auto">
              <a:xfrm>
                <a:off x="5818" y="2258"/>
                <a:ext cx="74" cy="73"/>
              </a:xfrm>
              <a:custGeom>
                <a:avLst/>
                <a:gdLst>
                  <a:gd name="T0" fmla="*/ 0 w 39"/>
                  <a:gd name="T1" fmla="*/ 9 h 39"/>
                  <a:gd name="T2" fmla="*/ 34 w 39"/>
                  <a:gd name="T3" fmla="*/ 9 h 39"/>
                  <a:gd name="T4" fmla="*/ 34 w 39"/>
                  <a:gd name="T5" fmla="*/ 0 h 39"/>
                  <a:gd name="T6" fmla="*/ 42 w 39"/>
                  <a:gd name="T7" fmla="*/ 0 h 39"/>
                  <a:gd name="T8" fmla="*/ 42 w 39"/>
                  <a:gd name="T9" fmla="*/ 9 h 39"/>
                  <a:gd name="T10" fmla="*/ 74 w 39"/>
                  <a:gd name="T11" fmla="*/ 9 h 39"/>
                  <a:gd name="T12" fmla="*/ 74 w 39"/>
                  <a:gd name="T13" fmla="*/ 13 h 39"/>
                  <a:gd name="T14" fmla="*/ 42 w 39"/>
                  <a:gd name="T15" fmla="*/ 13 h 39"/>
                  <a:gd name="T16" fmla="*/ 42 w 39"/>
                  <a:gd name="T17" fmla="*/ 22 h 39"/>
                  <a:gd name="T18" fmla="*/ 70 w 39"/>
                  <a:gd name="T19" fmla="*/ 22 h 39"/>
                  <a:gd name="T20" fmla="*/ 70 w 39"/>
                  <a:gd name="T21" fmla="*/ 64 h 39"/>
                  <a:gd name="T22" fmla="*/ 61 w 39"/>
                  <a:gd name="T23" fmla="*/ 73 h 39"/>
                  <a:gd name="T24" fmla="*/ 49 w 39"/>
                  <a:gd name="T25" fmla="*/ 73 h 39"/>
                  <a:gd name="T26" fmla="*/ 47 w 39"/>
                  <a:gd name="T27" fmla="*/ 67 h 39"/>
                  <a:gd name="T28" fmla="*/ 59 w 39"/>
                  <a:gd name="T29" fmla="*/ 67 h 39"/>
                  <a:gd name="T30" fmla="*/ 65 w 39"/>
                  <a:gd name="T31" fmla="*/ 64 h 39"/>
                  <a:gd name="T32" fmla="*/ 65 w 39"/>
                  <a:gd name="T33" fmla="*/ 26 h 39"/>
                  <a:gd name="T34" fmla="*/ 11 w 39"/>
                  <a:gd name="T35" fmla="*/ 26 h 39"/>
                  <a:gd name="T36" fmla="*/ 11 w 39"/>
                  <a:gd name="T37" fmla="*/ 73 h 39"/>
                  <a:gd name="T38" fmla="*/ 6 w 39"/>
                  <a:gd name="T39" fmla="*/ 73 h 39"/>
                  <a:gd name="T40" fmla="*/ 6 w 39"/>
                  <a:gd name="T41" fmla="*/ 22 h 39"/>
                  <a:gd name="T42" fmla="*/ 34 w 39"/>
                  <a:gd name="T43" fmla="*/ 22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9 h 39"/>
                  <a:gd name="T50" fmla="*/ 15 w 39"/>
                  <a:gd name="T51" fmla="*/ 52 h 39"/>
                  <a:gd name="T52" fmla="*/ 34 w 39"/>
                  <a:gd name="T53" fmla="*/ 52 h 39"/>
                  <a:gd name="T54" fmla="*/ 34 w 39"/>
                  <a:gd name="T55" fmla="*/ 45 h 39"/>
                  <a:gd name="T56" fmla="*/ 17 w 39"/>
                  <a:gd name="T57" fmla="*/ 45 h 39"/>
                  <a:gd name="T58" fmla="*/ 17 w 39"/>
                  <a:gd name="T59" fmla="*/ 39 h 39"/>
                  <a:gd name="T60" fmla="*/ 40 w 39"/>
                  <a:gd name="T61" fmla="*/ 39 h 39"/>
                  <a:gd name="T62" fmla="*/ 47 w 39"/>
                  <a:gd name="T63" fmla="*/ 28 h 39"/>
                  <a:gd name="T64" fmla="*/ 53 w 39"/>
                  <a:gd name="T65" fmla="*/ 30 h 39"/>
                  <a:gd name="T66" fmla="*/ 47 w 39"/>
                  <a:gd name="T67" fmla="*/ 39 h 39"/>
                  <a:gd name="T68" fmla="*/ 59 w 39"/>
                  <a:gd name="T69" fmla="*/ 39 h 39"/>
                  <a:gd name="T70" fmla="*/ 59 w 39"/>
                  <a:gd name="T71" fmla="*/ 45 h 39"/>
                  <a:gd name="T72" fmla="*/ 40 w 39"/>
                  <a:gd name="T73" fmla="*/ 45 h 39"/>
                  <a:gd name="T74" fmla="*/ 40 w 39"/>
                  <a:gd name="T75" fmla="*/ 52 h 39"/>
                  <a:gd name="T76" fmla="*/ 61 w 39"/>
                  <a:gd name="T77" fmla="*/ 52 h 39"/>
                  <a:gd name="T78" fmla="*/ 61 w 39"/>
                  <a:gd name="T79" fmla="*/ 58 h 39"/>
                  <a:gd name="T80" fmla="*/ 40 w 39"/>
                  <a:gd name="T81" fmla="*/ 58 h 39"/>
                  <a:gd name="T82" fmla="*/ 40 w 39"/>
                  <a:gd name="T83" fmla="*/ 71 h 39"/>
                  <a:gd name="T84" fmla="*/ 34 w 39"/>
                  <a:gd name="T85" fmla="*/ 71 h 39"/>
                  <a:gd name="T86" fmla="*/ 34 w 39"/>
                  <a:gd name="T87" fmla="*/ 58 h 39"/>
                  <a:gd name="T88" fmla="*/ 15 w 39"/>
                  <a:gd name="T89" fmla="*/ 58 h 39"/>
                  <a:gd name="T90" fmla="*/ 15 w 39"/>
                  <a:gd name="T91" fmla="*/ 52 h 39"/>
                  <a:gd name="T92" fmla="*/ 21 w 39"/>
                  <a:gd name="T93" fmla="*/ 30 h 39"/>
                  <a:gd name="T94" fmla="*/ 27 w 39"/>
                  <a:gd name="T95" fmla="*/ 28 h 39"/>
                  <a:gd name="T96" fmla="*/ 34 w 39"/>
                  <a:gd name="T97" fmla="*/ 36 h 39"/>
                  <a:gd name="T98" fmla="*/ 28 w 39"/>
                  <a:gd name="T99" fmla="*/ 39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38"/>
                      <a:pt x="35" y="39"/>
                      <a:pt x="32" y="39"/>
                    </a:cubicBezTo>
                    <a:cubicBezTo>
                      <a:pt x="31" y="39"/>
                      <a:pt x="28" y="39"/>
                      <a:pt x="26" y="39"/>
                    </a:cubicBezTo>
                    <a:cubicBezTo>
                      <a:pt x="26" y="38"/>
                      <a:pt x="25" y="37"/>
                      <a:pt x="25" y="36"/>
                    </a:cubicBezTo>
                    <a:cubicBezTo>
                      <a:pt x="28" y="36"/>
                      <a:pt x="30" y="36"/>
                      <a:pt x="31" y="36"/>
                    </a:cubicBezTo>
                    <a:cubicBezTo>
                      <a:pt x="33" y="36"/>
                      <a:pt x="34" y="35"/>
                      <a:pt x="34" y="3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5"/>
                    </a:lnTo>
                    <a:close/>
                    <a:moveTo>
                      <a:pt x="8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3" y="19"/>
                      <a:pt x="24" y="17"/>
                      <a:pt x="25" y="15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7" y="18"/>
                      <a:pt x="26" y="20"/>
                      <a:pt x="25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8" y="31"/>
                      <a:pt x="8" y="31"/>
                      <a:pt x="8" y="31"/>
                    </a:cubicBezTo>
                    <a:lnTo>
                      <a:pt x="8" y="28"/>
                    </a:lnTo>
                    <a:close/>
                    <a:moveTo>
                      <a:pt x="11" y="16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6"/>
                      <a:pt x="16" y="18"/>
                      <a:pt x="18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19"/>
                      <a:pt x="13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0" name="Freeform 220"/>
              <p:cNvSpPr>
                <a:spLocks noEditPoints="1"/>
              </p:cNvSpPr>
              <p:nvPr/>
            </p:nvSpPr>
            <p:spPr bwMode="auto">
              <a:xfrm>
                <a:off x="5777" y="2000"/>
                <a:ext cx="70" cy="75"/>
              </a:xfrm>
              <a:custGeom>
                <a:avLst/>
                <a:gdLst>
                  <a:gd name="T0" fmla="*/ 15 w 37"/>
                  <a:gd name="T1" fmla="*/ 32 h 40"/>
                  <a:gd name="T2" fmla="*/ 0 w 37"/>
                  <a:gd name="T3" fmla="*/ 24 h 40"/>
                  <a:gd name="T4" fmla="*/ 9 w 37"/>
                  <a:gd name="T5" fmla="*/ 43 h 40"/>
                  <a:gd name="T6" fmla="*/ 8 w 37"/>
                  <a:gd name="T7" fmla="*/ 73 h 40"/>
                  <a:gd name="T8" fmla="*/ 9 w 37"/>
                  <a:gd name="T9" fmla="*/ 43 h 40"/>
                  <a:gd name="T10" fmla="*/ 19 w 37"/>
                  <a:gd name="T11" fmla="*/ 11 h 40"/>
                  <a:gd name="T12" fmla="*/ 4 w 37"/>
                  <a:gd name="T13" fmla="*/ 6 h 40"/>
                  <a:gd name="T14" fmla="*/ 21 w 37"/>
                  <a:gd name="T15" fmla="*/ 34 h 40"/>
                  <a:gd name="T16" fmla="*/ 28 w 37"/>
                  <a:gd name="T17" fmla="*/ 21 h 40"/>
                  <a:gd name="T18" fmla="*/ 17 w 37"/>
                  <a:gd name="T19" fmla="*/ 15 h 40"/>
                  <a:gd name="T20" fmla="*/ 28 w 37"/>
                  <a:gd name="T21" fmla="*/ 0 h 40"/>
                  <a:gd name="T22" fmla="*/ 34 w 37"/>
                  <a:gd name="T23" fmla="*/ 15 h 40"/>
                  <a:gd name="T24" fmla="*/ 44 w 37"/>
                  <a:gd name="T25" fmla="*/ 21 h 40"/>
                  <a:gd name="T26" fmla="*/ 34 w 37"/>
                  <a:gd name="T27" fmla="*/ 34 h 40"/>
                  <a:gd name="T28" fmla="*/ 42 w 37"/>
                  <a:gd name="T29" fmla="*/ 60 h 40"/>
                  <a:gd name="T30" fmla="*/ 25 w 37"/>
                  <a:gd name="T31" fmla="*/ 64 h 40"/>
                  <a:gd name="T32" fmla="*/ 21 w 37"/>
                  <a:gd name="T33" fmla="*/ 34 h 40"/>
                  <a:gd name="T34" fmla="*/ 36 w 37"/>
                  <a:gd name="T35" fmla="*/ 38 h 40"/>
                  <a:gd name="T36" fmla="*/ 25 w 37"/>
                  <a:gd name="T37" fmla="*/ 54 h 40"/>
                  <a:gd name="T38" fmla="*/ 47 w 37"/>
                  <a:gd name="T39" fmla="*/ 4 h 40"/>
                  <a:gd name="T40" fmla="*/ 70 w 37"/>
                  <a:gd name="T41" fmla="*/ 66 h 40"/>
                  <a:gd name="T42" fmla="*/ 55 w 37"/>
                  <a:gd name="T43" fmla="*/ 73 h 40"/>
                  <a:gd name="T44" fmla="*/ 61 w 37"/>
                  <a:gd name="T45" fmla="*/ 68 h 40"/>
                  <a:gd name="T46" fmla="*/ 64 w 37"/>
                  <a:gd name="T47" fmla="*/ 47 h 40"/>
                  <a:gd name="T48" fmla="*/ 40 w 37"/>
                  <a:gd name="T49" fmla="*/ 75 h 40"/>
                  <a:gd name="T50" fmla="*/ 45 w 37"/>
                  <a:gd name="T51" fmla="*/ 54 h 40"/>
                  <a:gd name="T52" fmla="*/ 47 w 37"/>
                  <a:gd name="T53" fmla="*/ 4 h 40"/>
                  <a:gd name="T54" fmla="*/ 64 w 37"/>
                  <a:gd name="T55" fmla="*/ 41 h 40"/>
                  <a:gd name="T56" fmla="*/ 53 w 37"/>
                  <a:gd name="T57" fmla="*/ 28 h 40"/>
                  <a:gd name="T58" fmla="*/ 64 w 37"/>
                  <a:gd name="T59" fmla="*/ 9 h 40"/>
                  <a:gd name="T60" fmla="*/ 53 w 37"/>
                  <a:gd name="T61" fmla="*/ 22 h 40"/>
                  <a:gd name="T62" fmla="*/ 64 w 37"/>
                  <a:gd name="T63" fmla="*/ 9 h 4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7"/>
                  <a:gd name="T97" fmla="*/ 0 h 40"/>
                  <a:gd name="T98" fmla="*/ 37 w 37"/>
                  <a:gd name="T99" fmla="*/ 40 h 4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7" h="40">
                    <a:moveTo>
                      <a:pt x="2" y="11"/>
                    </a:moveTo>
                    <a:cubicBezTo>
                      <a:pt x="4" y="13"/>
                      <a:pt x="6" y="15"/>
                      <a:pt x="8" y="17"/>
                    </a:cubicBezTo>
                    <a:cubicBezTo>
                      <a:pt x="7" y="18"/>
                      <a:pt x="7" y="19"/>
                      <a:pt x="6" y="19"/>
                    </a:cubicBezTo>
                    <a:cubicBezTo>
                      <a:pt x="4" y="18"/>
                      <a:pt x="2" y="16"/>
                      <a:pt x="0" y="13"/>
                    </a:cubicBezTo>
                    <a:lnTo>
                      <a:pt x="2" y="11"/>
                    </a:lnTo>
                    <a:close/>
                    <a:moveTo>
                      <a:pt x="5" y="23"/>
                    </a:moveTo>
                    <a:cubicBezTo>
                      <a:pt x="6" y="24"/>
                      <a:pt x="7" y="24"/>
                      <a:pt x="8" y="24"/>
                    </a:cubicBezTo>
                    <a:cubicBezTo>
                      <a:pt x="8" y="27"/>
                      <a:pt x="6" y="32"/>
                      <a:pt x="4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3"/>
                      <a:pt x="4" y="28"/>
                      <a:pt x="5" y="23"/>
                    </a:cubicBezTo>
                    <a:close/>
                    <a:moveTo>
                      <a:pt x="4" y="1"/>
                    </a:moveTo>
                    <a:cubicBezTo>
                      <a:pt x="6" y="3"/>
                      <a:pt x="8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6" y="7"/>
                      <a:pt x="4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11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1" y="34"/>
                      <a:pt x="11" y="34"/>
                      <a:pt x="11" y="34"/>
                    </a:cubicBezTo>
                    <a:lnTo>
                      <a:pt x="11" y="18"/>
                    </a:lnTo>
                    <a:close/>
                    <a:moveTo>
                      <a:pt x="19" y="29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9"/>
                      <a:pt x="13" y="29"/>
                      <a:pt x="13" y="29"/>
                    </a:cubicBezTo>
                    <a:lnTo>
                      <a:pt x="19" y="29"/>
                    </a:lnTo>
                    <a:close/>
                    <a:moveTo>
                      <a:pt x="25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8"/>
                      <a:pt x="36" y="39"/>
                      <a:pt x="33" y="39"/>
                    </a:cubicBezTo>
                    <a:cubicBezTo>
                      <a:pt x="32" y="39"/>
                      <a:pt x="30" y="39"/>
                      <a:pt x="29" y="39"/>
                    </a:cubicBezTo>
                    <a:cubicBezTo>
                      <a:pt x="28" y="38"/>
                      <a:pt x="28" y="37"/>
                      <a:pt x="28" y="36"/>
                    </a:cubicBezTo>
                    <a:cubicBezTo>
                      <a:pt x="30" y="36"/>
                      <a:pt x="32" y="36"/>
                      <a:pt x="32" y="36"/>
                    </a:cubicBezTo>
                    <a:cubicBezTo>
                      <a:pt x="34" y="36"/>
                      <a:pt x="34" y="35"/>
                      <a:pt x="34" y="34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30"/>
                      <a:pt x="25" y="35"/>
                      <a:pt x="21" y="40"/>
                    </a:cubicBezTo>
                    <a:cubicBezTo>
                      <a:pt x="20" y="39"/>
                      <a:pt x="20" y="38"/>
                      <a:pt x="19" y="37"/>
                    </a:cubicBezTo>
                    <a:cubicBezTo>
                      <a:pt x="21" y="35"/>
                      <a:pt x="23" y="32"/>
                      <a:pt x="24" y="29"/>
                    </a:cubicBezTo>
                    <a:cubicBezTo>
                      <a:pt x="25" y="27"/>
                      <a:pt x="25" y="23"/>
                      <a:pt x="25" y="17"/>
                    </a:cubicBezTo>
                    <a:lnTo>
                      <a:pt x="25" y="2"/>
                    </a:lnTo>
                    <a:close/>
                    <a:moveTo>
                      <a:pt x="28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7"/>
                      <a:pt x="28" y="20"/>
                      <a:pt x="28" y="22"/>
                    </a:cubicBezTo>
                    <a:close/>
                    <a:moveTo>
                      <a:pt x="34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4" y="12"/>
                      <a:pt x="34" y="12"/>
                      <a:pt x="34" y="12"/>
                    </a:cubicBez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1" name="Freeform 221"/>
              <p:cNvSpPr>
                <a:spLocks noEditPoints="1"/>
              </p:cNvSpPr>
              <p:nvPr/>
            </p:nvSpPr>
            <p:spPr bwMode="auto">
              <a:xfrm>
                <a:off x="5854" y="2000"/>
                <a:ext cx="75" cy="73"/>
              </a:xfrm>
              <a:custGeom>
                <a:avLst/>
                <a:gdLst>
                  <a:gd name="T0" fmla="*/ 0 w 40"/>
                  <a:gd name="T1" fmla="*/ 60 h 39"/>
                  <a:gd name="T2" fmla="*/ 22 w 40"/>
                  <a:gd name="T3" fmla="*/ 52 h 39"/>
                  <a:gd name="T4" fmla="*/ 22 w 40"/>
                  <a:gd name="T5" fmla="*/ 28 h 39"/>
                  <a:gd name="T6" fmla="*/ 2 w 40"/>
                  <a:gd name="T7" fmla="*/ 28 h 39"/>
                  <a:gd name="T8" fmla="*/ 2 w 40"/>
                  <a:gd name="T9" fmla="*/ 22 h 39"/>
                  <a:gd name="T10" fmla="*/ 22 w 40"/>
                  <a:gd name="T11" fmla="*/ 22 h 39"/>
                  <a:gd name="T12" fmla="*/ 22 w 40"/>
                  <a:gd name="T13" fmla="*/ 2 h 39"/>
                  <a:gd name="T14" fmla="*/ 30 w 40"/>
                  <a:gd name="T15" fmla="*/ 2 h 39"/>
                  <a:gd name="T16" fmla="*/ 30 w 40"/>
                  <a:gd name="T17" fmla="*/ 73 h 39"/>
                  <a:gd name="T18" fmla="*/ 22 w 40"/>
                  <a:gd name="T19" fmla="*/ 73 h 39"/>
                  <a:gd name="T20" fmla="*/ 22 w 40"/>
                  <a:gd name="T21" fmla="*/ 58 h 39"/>
                  <a:gd name="T22" fmla="*/ 2 w 40"/>
                  <a:gd name="T23" fmla="*/ 66 h 39"/>
                  <a:gd name="T24" fmla="*/ 0 w 40"/>
                  <a:gd name="T25" fmla="*/ 60 h 39"/>
                  <a:gd name="T26" fmla="*/ 45 w 40"/>
                  <a:gd name="T27" fmla="*/ 0 h 39"/>
                  <a:gd name="T28" fmla="*/ 51 w 40"/>
                  <a:gd name="T29" fmla="*/ 0 h 39"/>
                  <a:gd name="T30" fmla="*/ 51 w 40"/>
                  <a:gd name="T31" fmla="*/ 26 h 39"/>
                  <a:gd name="T32" fmla="*/ 69 w 40"/>
                  <a:gd name="T33" fmla="*/ 15 h 39"/>
                  <a:gd name="T34" fmla="*/ 73 w 40"/>
                  <a:gd name="T35" fmla="*/ 21 h 39"/>
                  <a:gd name="T36" fmla="*/ 51 w 40"/>
                  <a:gd name="T37" fmla="*/ 34 h 39"/>
                  <a:gd name="T38" fmla="*/ 51 w 40"/>
                  <a:gd name="T39" fmla="*/ 60 h 39"/>
                  <a:gd name="T40" fmla="*/ 56 w 40"/>
                  <a:gd name="T41" fmla="*/ 66 h 39"/>
                  <a:gd name="T42" fmla="*/ 62 w 40"/>
                  <a:gd name="T43" fmla="*/ 66 h 39"/>
                  <a:gd name="T44" fmla="*/ 68 w 40"/>
                  <a:gd name="T45" fmla="*/ 60 h 39"/>
                  <a:gd name="T46" fmla="*/ 69 w 40"/>
                  <a:gd name="T47" fmla="*/ 49 h 39"/>
                  <a:gd name="T48" fmla="*/ 75 w 40"/>
                  <a:gd name="T49" fmla="*/ 51 h 39"/>
                  <a:gd name="T50" fmla="*/ 73 w 40"/>
                  <a:gd name="T51" fmla="*/ 64 h 39"/>
                  <a:gd name="T52" fmla="*/ 64 w 40"/>
                  <a:gd name="T53" fmla="*/ 71 h 39"/>
                  <a:gd name="T54" fmla="*/ 54 w 40"/>
                  <a:gd name="T55" fmla="*/ 71 h 39"/>
                  <a:gd name="T56" fmla="*/ 45 w 40"/>
                  <a:gd name="T57" fmla="*/ 62 h 39"/>
                  <a:gd name="T58" fmla="*/ 45 w 40"/>
                  <a:gd name="T59" fmla="*/ 0 h 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0"/>
                  <a:gd name="T91" fmla="*/ 0 h 39"/>
                  <a:gd name="T92" fmla="*/ 40 w 40"/>
                  <a:gd name="T93" fmla="*/ 39 h 3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0" h="39">
                    <a:moveTo>
                      <a:pt x="0" y="32"/>
                    </a:moveTo>
                    <a:cubicBezTo>
                      <a:pt x="4" y="31"/>
                      <a:pt x="8" y="30"/>
                      <a:pt x="12" y="2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32"/>
                      <a:pt x="6" y="33"/>
                      <a:pt x="1" y="35"/>
                    </a:cubicBezTo>
                    <a:lnTo>
                      <a:pt x="0" y="32"/>
                    </a:lnTo>
                    <a:close/>
                    <a:moveTo>
                      <a:pt x="24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31" y="12"/>
                      <a:pt x="34" y="10"/>
                      <a:pt x="37" y="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13"/>
                      <a:pt x="32" y="15"/>
                      <a:pt x="27" y="18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4"/>
                      <a:pt x="28" y="35"/>
                      <a:pt x="30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5" y="35"/>
                      <a:pt x="36" y="34"/>
                      <a:pt x="36" y="32"/>
                    </a:cubicBezTo>
                    <a:cubicBezTo>
                      <a:pt x="36" y="31"/>
                      <a:pt x="37" y="28"/>
                      <a:pt x="37" y="26"/>
                    </a:cubicBezTo>
                    <a:cubicBezTo>
                      <a:pt x="38" y="26"/>
                      <a:pt x="39" y="27"/>
                      <a:pt x="40" y="27"/>
                    </a:cubicBezTo>
                    <a:cubicBezTo>
                      <a:pt x="40" y="30"/>
                      <a:pt x="40" y="32"/>
                      <a:pt x="39" y="34"/>
                    </a:cubicBezTo>
                    <a:cubicBezTo>
                      <a:pt x="39" y="37"/>
                      <a:pt x="37" y="38"/>
                      <a:pt x="34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6" y="38"/>
                      <a:pt x="24" y="36"/>
                      <a:pt x="24" y="3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2" name="Freeform 222"/>
              <p:cNvSpPr>
                <a:spLocks noEditPoints="1"/>
              </p:cNvSpPr>
              <p:nvPr/>
            </p:nvSpPr>
            <p:spPr bwMode="auto">
              <a:xfrm>
                <a:off x="5377" y="2327"/>
                <a:ext cx="75" cy="75"/>
              </a:xfrm>
              <a:custGeom>
                <a:avLst/>
                <a:gdLst>
                  <a:gd name="T0" fmla="*/ 0 w 40"/>
                  <a:gd name="T1" fmla="*/ 30 h 40"/>
                  <a:gd name="T2" fmla="*/ 36 w 40"/>
                  <a:gd name="T3" fmla="*/ 30 h 40"/>
                  <a:gd name="T4" fmla="*/ 36 w 40"/>
                  <a:gd name="T5" fmla="*/ 24 h 40"/>
                  <a:gd name="T6" fmla="*/ 15 w 40"/>
                  <a:gd name="T7" fmla="*/ 24 h 40"/>
                  <a:gd name="T8" fmla="*/ 15 w 40"/>
                  <a:gd name="T9" fmla="*/ 26 h 40"/>
                  <a:gd name="T10" fmla="*/ 9 w 40"/>
                  <a:gd name="T11" fmla="*/ 26 h 40"/>
                  <a:gd name="T12" fmla="*/ 9 w 40"/>
                  <a:gd name="T13" fmla="*/ 8 h 40"/>
                  <a:gd name="T14" fmla="*/ 36 w 40"/>
                  <a:gd name="T15" fmla="*/ 8 h 40"/>
                  <a:gd name="T16" fmla="*/ 36 w 40"/>
                  <a:gd name="T17" fmla="*/ 0 h 40"/>
                  <a:gd name="T18" fmla="*/ 41 w 40"/>
                  <a:gd name="T19" fmla="*/ 0 h 40"/>
                  <a:gd name="T20" fmla="*/ 41 w 40"/>
                  <a:gd name="T21" fmla="*/ 8 h 40"/>
                  <a:gd name="T22" fmla="*/ 66 w 40"/>
                  <a:gd name="T23" fmla="*/ 8 h 40"/>
                  <a:gd name="T24" fmla="*/ 66 w 40"/>
                  <a:gd name="T25" fmla="*/ 26 h 40"/>
                  <a:gd name="T26" fmla="*/ 60 w 40"/>
                  <a:gd name="T27" fmla="*/ 26 h 40"/>
                  <a:gd name="T28" fmla="*/ 60 w 40"/>
                  <a:gd name="T29" fmla="*/ 24 h 40"/>
                  <a:gd name="T30" fmla="*/ 41 w 40"/>
                  <a:gd name="T31" fmla="*/ 24 h 40"/>
                  <a:gd name="T32" fmla="*/ 41 w 40"/>
                  <a:gd name="T33" fmla="*/ 30 h 40"/>
                  <a:gd name="T34" fmla="*/ 75 w 40"/>
                  <a:gd name="T35" fmla="*/ 30 h 40"/>
                  <a:gd name="T36" fmla="*/ 75 w 40"/>
                  <a:gd name="T37" fmla="*/ 36 h 40"/>
                  <a:gd name="T38" fmla="*/ 0 w 40"/>
                  <a:gd name="T39" fmla="*/ 36 h 40"/>
                  <a:gd name="T40" fmla="*/ 0 w 40"/>
                  <a:gd name="T41" fmla="*/ 30 h 40"/>
                  <a:gd name="T42" fmla="*/ 41 w 40"/>
                  <a:gd name="T43" fmla="*/ 49 h 40"/>
                  <a:gd name="T44" fmla="*/ 39 w 40"/>
                  <a:gd name="T45" fmla="*/ 58 h 40"/>
                  <a:gd name="T46" fmla="*/ 71 w 40"/>
                  <a:gd name="T47" fmla="*/ 69 h 40"/>
                  <a:gd name="T48" fmla="*/ 68 w 40"/>
                  <a:gd name="T49" fmla="*/ 75 h 40"/>
                  <a:gd name="T50" fmla="*/ 38 w 40"/>
                  <a:gd name="T51" fmla="*/ 62 h 40"/>
                  <a:gd name="T52" fmla="*/ 6 w 40"/>
                  <a:gd name="T53" fmla="*/ 75 h 40"/>
                  <a:gd name="T54" fmla="*/ 4 w 40"/>
                  <a:gd name="T55" fmla="*/ 69 h 40"/>
                  <a:gd name="T56" fmla="*/ 32 w 40"/>
                  <a:gd name="T57" fmla="*/ 60 h 40"/>
                  <a:gd name="T58" fmla="*/ 36 w 40"/>
                  <a:gd name="T59" fmla="*/ 49 h 40"/>
                  <a:gd name="T60" fmla="*/ 41 w 40"/>
                  <a:gd name="T61" fmla="*/ 49 h 40"/>
                  <a:gd name="T62" fmla="*/ 11 w 40"/>
                  <a:gd name="T63" fmla="*/ 41 h 40"/>
                  <a:gd name="T64" fmla="*/ 64 w 40"/>
                  <a:gd name="T65" fmla="*/ 41 h 40"/>
                  <a:gd name="T66" fmla="*/ 64 w 40"/>
                  <a:gd name="T67" fmla="*/ 60 h 40"/>
                  <a:gd name="T68" fmla="*/ 58 w 40"/>
                  <a:gd name="T69" fmla="*/ 60 h 40"/>
                  <a:gd name="T70" fmla="*/ 58 w 40"/>
                  <a:gd name="T71" fmla="*/ 47 h 40"/>
                  <a:gd name="T72" fmla="*/ 17 w 40"/>
                  <a:gd name="T73" fmla="*/ 47 h 40"/>
                  <a:gd name="T74" fmla="*/ 17 w 40"/>
                  <a:gd name="T75" fmla="*/ 62 h 40"/>
                  <a:gd name="T76" fmla="*/ 11 w 40"/>
                  <a:gd name="T77" fmla="*/ 62 h 40"/>
                  <a:gd name="T78" fmla="*/ 11 w 40"/>
                  <a:gd name="T79" fmla="*/ 41 h 40"/>
                  <a:gd name="T80" fmla="*/ 15 w 40"/>
                  <a:gd name="T81" fmla="*/ 19 h 40"/>
                  <a:gd name="T82" fmla="*/ 36 w 40"/>
                  <a:gd name="T83" fmla="*/ 19 h 40"/>
                  <a:gd name="T84" fmla="*/ 36 w 40"/>
                  <a:gd name="T85" fmla="*/ 13 h 40"/>
                  <a:gd name="T86" fmla="*/ 15 w 40"/>
                  <a:gd name="T87" fmla="*/ 13 h 40"/>
                  <a:gd name="T88" fmla="*/ 15 w 40"/>
                  <a:gd name="T89" fmla="*/ 19 h 40"/>
                  <a:gd name="T90" fmla="*/ 60 w 40"/>
                  <a:gd name="T91" fmla="*/ 13 h 40"/>
                  <a:gd name="T92" fmla="*/ 41 w 40"/>
                  <a:gd name="T93" fmla="*/ 13 h 40"/>
                  <a:gd name="T94" fmla="*/ 41 w 40"/>
                  <a:gd name="T95" fmla="*/ 19 h 40"/>
                  <a:gd name="T96" fmla="*/ 60 w 40"/>
                  <a:gd name="T97" fmla="*/ 19 h 40"/>
                  <a:gd name="T98" fmla="*/ 60 w 40"/>
                  <a:gd name="T99" fmla="*/ 13 h 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0"/>
                  <a:gd name="T151" fmla="*/ 0 h 40"/>
                  <a:gd name="T152" fmla="*/ 40 w 40"/>
                  <a:gd name="T153" fmla="*/ 40 h 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0" h="40">
                    <a:moveTo>
                      <a:pt x="0" y="16"/>
                    </a:move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6"/>
                    </a:lnTo>
                    <a:close/>
                    <a:moveTo>
                      <a:pt x="22" y="26"/>
                    </a:moveTo>
                    <a:cubicBezTo>
                      <a:pt x="22" y="28"/>
                      <a:pt x="22" y="29"/>
                      <a:pt x="21" y="31"/>
                    </a:cubicBezTo>
                    <a:cubicBezTo>
                      <a:pt x="27" y="33"/>
                      <a:pt x="33" y="35"/>
                      <a:pt x="38" y="37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1" y="38"/>
                      <a:pt x="26" y="35"/>
                      <a:pt x="20" y="33"/>
                    </a:cubicBezTo>
                    <a:cubicBezTo>
                      <a:pt x="18" y="36"/>
                      <a:pt x="12" y="39"/>
                      <a:pt x="3" y="40"/>
                    </a:cubicBezTo>
                    <a:cubicBezTo>
                      <a:pt x="3" y="38"/>
                      <a:pt x="2" y="37"/>
                      <a:pt x="2" y="37"/>
                    </a:cubicBezTo>
                    <a:cubicBezTo>
                      <a:pt x="10" y="36"/>
                      <a:pt x="15" y="34"/>
                      <a:pt x="17" y="32"/>
                    </a:cubicBezTo>
                    <a:cubicBezTo>
                      <a:pt x="18" y="31"/>
                      <a:pt x="19" y="29"/>
                      <a:pt x="19" y="26"/>
                    </a:cubicBezTo>
                    <a:lnTo>
                      <a:pt x="22" y="26"/>
                    </a:lnTo>
                    <a:close/>
                    <a:moveTo>
                      <a:pt x="6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3"/>
                      <a:pt x="6" y="33"/>
                      <a:pt x="6" y="33"/>
                    </a:cubicBezTo>
                    <a:lnTo>
                      <a:pt x="6" y="22"/>
                    </a:lnTo>
                    <a:close/>
                    <a:moveTo>
                      <a:pt x="8" y="10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8" y="7"/>
                      <a:pt x="8" y="7"/>
                      <a:pt x="8" y="7"/>
                    </a:cubicBezTo>
                    <a:lnTo>
                      <a:pt x="8" y="10"/>
                    </a:lnTo>
                    <a:close/>
                    <a:moveTo>
                      <a:pt x="32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32" y="10"/>
                      <a:pt x="32" y="10"/>
                      <a:pt x="32" y="10"/>
                    </a:cubicBezTo>
                    <a:lnTo>
                      <a:pt x="32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3" name="Freeform 223"/>
              <p:cNvSpPr>
                <a:spLocks noEditPoints="1"/>
              </p:cNvSpPr>
              <p:nvPr/>
            </p:nvSpPr>
            <p:spPr bwMode="auto">
              <a:xfrm>
                <a:off x="5454" y="2329"/>
                <a:ext cx="70" cy="71"/>
              </a:xfrm>
              <a:custGeom>
                <a:avLst/>
                <a:gdLst>
                  <a:gd name="T0" fmla="*/ 8 w 37"/>
                  <a:gd name="T1" fmla="*/ 19 h 38"/>
                  <a:gd name="T2" fmla="*/ 13 w 37"/>
                  <a:gd name="T3" fmla="*/ 21 h 38"/>
                  <a:gd name="T4" fmla="*/ 6 w 37"/>
                  <a:gd name="T5" fmla="*/ 41 h 38"/>
                  <a:gd name="T6" fmla="*/ 0 w 37"/>
                  <a:gd name="T7" fmla="*/ 39 h 38"/>
                  <a:gd name="T8" fmla="*/ 8 w 37"/>
                  <a:gd name="T9" fmla="*/ 19 h 38"/>
                  <a:gd name="T10" fmla="*/ 15 w 37"/>
                  <a:gd name="T11" fmla="*/ 0 h 38"/>
                  <a:gd name="T12" fmla="*/ 23 w 37"/>
                  <a:gd name="T13" fmla="*/ 0 h 38"/>
                  <a:gd name="T14" fmla="*/ 23 w 37"/>
                  <a:gd name="T15" fmla="*/ 30 h 38"/>
                  <a:gd name="T16" fmla="*/ 8 w 37"/>
                  <a:gd name="T17" fmla="*/ 71 h 38"/>
                  <a:gd name="T18" fmla="*/ 2 w 37"/>
                  <a:gd name="T19" fmla="*/ 67 h 38"/>
                  <a:gd name="T20" fmla="*/ 15 w 37"/>
                  <a:gd name="T21" fmla="*/ 28 h 38"/>
                  <a:gd name="T22" fmla="*/ 15 w 37"/>
                  <a:gd name="T23" fmla="*/ 0 h 38"/>
                  <a:gd name="T24" fmla="*/ 25 w 37"/>
                  <a:gd name="T25" fmla="*/ 22 h 38"/>
                  <a:gd name="T26" fmla="*/ 30 w 37"/>
                  <a:gd name="T27" fmla="*/ 21 h 38"/>
                  <a:gd name="T28" fmla="*/ 36 w 37"/>
                  <a:gd name="T29" fmla="*/ 37 h 38"/>
                  <a:gd name="T30" fmla="*/ 30 w 37"/>
                  <a:gd name="T31" fmla="*/ 39 h 38"/>
                  <a:gd name="T32" fmla="*/ 25 w 37"/>
                  <a:gd name="T33" fmla="*/ 22 h 38"/>
                  <a:gd name="T34" fmla="*/ 40 w 37"/>
                  <a:gd name="T35" fmla="*/ 0 h 38"/>
                  <a:gd name="T36" fmla="*/ 45 w 37"/>
                  <a:gd name="T37" fmla="*/ 0 h 38"/>
                  <a:gd name="T38" fmla="*/ 45 w 37"/>
                  <a:gd name="T39" fmla="*/ 69 h 38"/>
                  <a:gd name="T40" fmla="*/ 40 w 37"/>
                  <a:gd name="T41" fmla="*/ 69 h 38"/>
                  <a:gd name="T42" fmla="*/ 40 w 37"/>
                  <a:gd name="T43" fmla="*/ 0 h 38"/>
                  <a:gd name="T44" fmla="*/ 49 w 37"/>
                  <a:gd name="T45" fmla="*/ 22 h 38"/>
                  <a:gd name="T46" fmla="*/ 53 w 37"/>
                  <a:gd name="T47" fmla="*/ 21 h 38"/>
                  <a:gd name="T48" fmla="*/ 61 w 37"/>
                  <a:gd name="T49" fmla="*/ 37 h 38"/>
                  <a:gd name="T50" fmla="*/ 55 w 37"/>
                  <a:gd name="T51" fmla="*/ 39 h 38"/>
                  <a:gd name="T52" fmla="*/ 49 w 37"/>
                  <a:gd name="T53" fmla="*/ 22 h 38"/>
                  <a:gd name="T54" fmla="*/ 64 w 37"/>
                  <a:gd name="T55" fmla="*/ 0 h 38"/>
                  <a:gd name="T56" fmla="*/ 70 w 37"/>
                  <a:gd name="T57" fmla="*/ 0 h 38"/>
                  <a:gd name="T58" fmla="*/ 70 w 37"/>
                  <a:gd name="T59" fmla="*/ 71 h 38"/>
                  <a:gd name="T60" fmla="*/ 64 w 37"/>
                  <a:gd name="T61" fmla="*/ 71 h 38"/>
                  <a:gd name="T62" fmla="*/ 64 w 37"/>
                  <a:gd name="T63" fmla="*/ 0 h 3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7"/>
                  <a:gd name="T97" fmla="*/ 0 h 38"/>
                  <a:gd name="T98" fmla="*/ 37 w 37"/>
                  <a:gd name="T99" fmla="*/ 38 h 3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7" h="38">
                    <a:moveTo>
                      <a:pt x="4" y="10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6" y="15"/>
                      <a:pt x="4" y="19"/>
                      <a:pt x="3" y="22"/>
                    </a:cubicBezTo>
                    <a:cubicBezTo>
                      <a:pt x="2" y="22"/>
                      <a:pt x="1" y="22"/>
                      <a:pt x="0" y="21"/>
                    </a:cubicBezTo>
                    <a:cubicBezTo>
                      <a:pt x="2" y="18"/>
                      <a:pt x="3" y="14"/>
                      <a:pt x="4" y="10"/>
                    </a:cubicBezTo>
                    <a:close/>
                    <a:moveTo>
                      <a:pt x="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6"/>
                      <a:pt x="9" y="34"/>
                      <a:pt x="4" y="38"/>
                    </a:cubicBezTo>
                    <a:cubicBezTo>
                      <a:pt x="3" y="38"/>
                      <a:pt x="2" y="37"/>
                      <a:pt x="1" y="36"/>
                    </a:cubicBezTo>
                    <a:cubicBezTo>
                      <a:pt x="6" y="32"/>
                      <a:pt x="8" y="25"/>
                      <a:pt x="8" y="15"/>
                    </a:cubicBezTo>
                    <a:lnTo>
                      <a:pt x="8" y="0"/>
                    </a:lnTo>
                    <a:close/>
                    <a:moveTo>
                      <a:pt x="13" y="12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4"/>
                      <a:pt x="18" y="17"/>
                      <a:pt x="19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18"/>
                      <a:pt x="14" y="15"/>
                      <a:pt x="13" y="12"/>
                    </a:cubicBezTo>
                    <a:close/>
                    <a:moveTo>
                      <a:pt x="2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1" y="37"/>
                      <a:pt x="21" y="37"/>
                      <a:pt x="21" y="37"/>
                    </a:cubicBezTo>
                    <a:lnTo>
                      <a:pt x="21" y="0"/>
                    </a:lnTo>
                    <a:close/>
                    <a:moveTo>
                      <a:pt x="26" y="12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30" y="14"/>
                      <a:pt x="31" y="17"/>
                      <a:pt x="32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8" y="18"/>
                      <a:pt x="27" y="15"/>
                      <a:pt x="26" y="12"/>
                    </a:cubicBezTo>
                    <a:close/>
                    <a:moveTo>
                      <a:pt x="34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4" y="38"/>
                      <a:pt x="34" y="38"/>
                      <a:pt x="34" y="38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4" name="Freeform 224"/>
              <p:cNvSpPr>
                <a:spLocks noEditPoints="1"/>
              </p:cNvSpPr>
              <p:nvPr/>
            </p:nvSpPr>
            <p:spPr bwMode="auto">
              <a:xfrm>
                <a:off x="4955" y="2530"/>
                <a:ext cx="75" cy="68"/>
              </a:xfrm>
              <a:custGeom>
                <a:avLst/>
                <a:gdLst>
                  <a:gd name="T0" fmla="*/ 49 w 40"/>
                  <a:gd name="T1" fmla="*/ 36 h 36"/>
                  <a:gd name="T2" fmla="*/ 71 w 40"/>
                  <a:gd name="T3" fmla="*/ 64 h 36"/>
                  <a:gd name="T4" fmla="*/ 66 w 40"/>
                  <a:gd name="T5" fmla="*/ 68 h 36"/>
                  <a:gd name="T6" fmla="*/ 60 w 40"/>
                  <a:gd name="T7" fmla="*/ 60 h 36"/>
                  <a:gd name="T8" fmla="*/ 15 w 40"/>
                  <a:gd name="T9" fmla="*/ 62 h 36"/>
                  <a:gd name="T10" fmla="*/ 8 w 40"/>
                  <a:gd name="T11" fmla="*/ 64 h 36"/>
                  <a:gd name="T12" fmla="*/ 6 w 40"/>
                  <a:gd name="T13" fmla="*/ 57 h 36"/>
                  <a:gd name="T14" fmla="*/ 13 w 40"/>
                  <a:gd name="T15" fmla="*/ 51 h 36"/>
                  <a:gd name="T16" fmla="*/ 28 w 40"/>
                  <a:gd name="T17" fmla="*/ 30 h 36"/>
                  <a:gd name="T18" fmla="*/ 0 w 40"/>
                  <a:gd name="T19" fmla="*/ 30 h 36"/>
                  <a:gd name="T20" fmla="*/ 0 w 40"/>
                  <a:gd name="T21" fmla="*/ 25 h 36"/>
                  <a:gd name="T22" fmla="*/ 75 w 40"/>
                  <a:gd name="T23" fmla="*/ 25 h 36"/>
                  <a:gd name="T24" fmla="*/ 75 w 40"/>
                  <a:gd name="T25" fmla="*/ 30 h 36"/>
                  <a:gd name="T26" fmla="*/ 36 w 40"/>
                  <a:gd name="T27" fmla="*/ 30 h 36"/>
                  <a:gd name="T28" fmla="*/ 17 w 40"/>
                  <a:gd name="T29" fmla="*/ 57 h 36"/>
                  <a:gd name="T30" fmla="*/ 56 w 40"/>
                  <a:gd name="T31" fmla="*/ 55 h 36"/>
                  <a:gd name="T32" fmla="*/ 45 w 40"/>
                  <a:gd name="T33" fmla="*/ 40 h 36"/>
                  <a:gd name="T34" fmla="*/ 49 w 40"/>
                  <a:gd name="T35" fmla="*/ 36 h 36"/>
                  <a:gd name="T36" fmla="*/ 8 w 40"/>
                  <a:gd name="T37" fmla="*/ 0 h 36"/>
                  <a:gd name="T38" fmla="*/ 68 w 40"/>
                  <a:gd name="T39" fmla="*/ 0 h 36"/>
                  <a:gd name="T40" fmla="*/ 68 w 40"/>
                  <a:gd name="T41" fmla="*/ 6 h 36"/>
                  <a:gd name="T42" fmla="*/ 8 w 40"/>
                  <a:gd name="T43" fmla="*/ 6 h 36"/>
                  <a:gd name="T44" fmla="*/ 8 w 40"/>
                  <a:gd name="T45" fmla="*/ 0 h 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0"/>
                  <a:gd name="T70" fmla="*/ 0 h 36"/>
                  <a:gd name="T71" fmla="*/ 40 w 40"/>
                  <a:gd name="T72" fmla="*/ 36 h 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0" h="36">
                    <a:moveTo>
                      <a:pt x="26" y="19"/>
                    </a:moveTo>
                    <a:cubicBezTo>
                      <a:pt x="30" y="24"/>
                      <a:pt x="34" y="29"/>
                      <a:pt x="38" y="34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5"/>
                      <a:pt x="33" y="33"/>
                      <a:pt x="32" y="32"/>
                    </a:cubicBezTo>
                    <a:cubicBezTo>
                      <a:pt x="22" y="32"/>
                      <a:pt x="14" y="33"/>
                      <a:pt x="8" y="33"/>
                    </a:cubicBezTo>
                    <a:cubicBezTo>
                      <a:pt x="7" y="33"/>
                      <a:pt x="5" y="33"/>
                      <a:pt x="4" y="34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10" y="23"/>
                      <a:pt x="12" y="20"/>
                      <a:pt x="15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5" y="22"/>
                      <a:pt x="12" y="26"/>
                      <a:pt x="9" y="30"/>
                    </a:cubicBezTo>
                    <a:cubicBezTo>
                      <a:pt x="18" y="30"/>
                      <a:pt x="25" y="29"/>
                      <a:pt x="30" y="29"/>
                    </a:cubicBezTo>
                    <a:cubicBezTo>
                      <a:pt x="28" y="26"/>
                      <a:pt x="26" y="24"/>
                      <a:pt x="24" y="21"/>
                    </a:cubicBezTo>
                    <a:lnTo>
                      <a:pt x="26" y="19"/>
                    </a:lnTo>
                    <a:close/>
                    <a:moveTo>
                      <a:pt x="4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5" name="Freeform 225"/>
              <p:cNvSpPr>
                <a:spLocks noEditPoints="1"/>
              </p:cNvSpPr>
              <p:nvPr/>
            </p:nvSpPr>
            <p:spPr bwMode="auto">
              <a:xfrm>
                <a:off x="5034" y="2526"/>
                <a:ext cx="73" cy="74"/>
              </a:xfrm>
              <a:custGeom>
                <a:avLst/>
                <a:gdLst>
                  <a:gd name="T0" fmla="*/ 0 w 39"/>
                  <a:gd name="T1" fmla="*/ 8 h 39"/>
                  <a:gd name="T2" fmla="*/ 34 w 39"/>
                  <a:gd name="T3" fmla="*/ 8 h 39"/>
                  <a:gd name="T4" fmla="*/ 34 w 39"/>
                  <a:gd name="T5" fmla="*/ 0 h 39"/>
                  <a:gd name="T6" fmla="*/ 39 w 39"/>
                  <a:gd name="T7" fmla="*/ 0 h 39"/>
                  <a:gd name="T8" fmla="*/ 39 w 39"/>
                  <a:gd name="T9" fmla="*/ 8 h 39"/>
                  <a:gd name="T10" fmla="*/ 73 w 39"/>
                  <a:gd name="T11" fmla="*/ 8 h 39"/>
                  <a:gd name="T12" fmla="*/ 73 w 39"/>
                  <a:gd name="T13" fmla="*/ 13 h 39"/>
                  <a:gd name="T14" fmla="*/ 39 w 39"/>
                  <a:gd name="T15" fmla="*/ 13 h 39"/>
                  <a:gd name="T16" fmla="*/ 39 w 39"/>
                  <a:gd name="T17" fmla="*/ 21 h 39"/>
                  <a:gd name="T18" fmla="*/ 67 w 39"/>
                  <a:gd name="T19" fmla="*/ 21 h 39"/>
                  <a:gd name="T20" fmla="*/ 67 w 39"/>
                  <a:gd name="T21" fmla="*/ 65 h 39"/>
                  <a:gd name="T22" fmla="*/ 60 w 39"/>
                  <a:gd name="T23" fmla="*/ 74 h 39"/>
                  <a:gd name="T24" fmla="*/ 47 w 39"/>
                  <a:gd name="T25" fmla="*/ 74 h 39"/>
                  <a:gd name="T26" fmla="*/ 45 w 39"/>
                  <a:gd name="T27" fmla="*/ 66 h 39"/>
                  <a:gd name="T28" fmla="*/ 58 w 39"/>
                  <a:gd name="T29" fmla="*/ 68 h 39"/>
                  <a:gd name="T30" fmla="*/ 62 w 39"/>
                  <a:gd name="T31" fmla="*/ 63 h 39"/>
                  <a:gd name="T32" fmla="*/ 62 w 39"/>
                  <a:gd name="T33" fmla="*/ 27 h 39"/>
                  <a:gd name="T34" fmla="*/ 9 w 39"/>
                  <a:gd name="T35" fmla="*/ 27 h 39"/>
                  <a:gd name="T36" fmla="*/ 9 w 39"/>
                  <a:gd name="T37" fmla="*/ 74 h 39"/>
                  <a:gd name="T38" fmla="*/ 4 w 39"/>
                  <a:gd name="T39" fmla="*/ 74 h 39"/>
                  <a:gd name="T40" fmla="*/ 4 w 39"/>
                  <a:gd name="T41" fmla="*/ 21 h 39"/>
                  <a:gd name="T42" fmla="*/ 34 w 39"/>
                  <a:gd name="T43" fmla="*/ 21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8 h 39"/>
                  <a:gd name="T50" fmla="*/ 13 w 39"/>
                  <a:gd name="T51" fmla="*/ 53 h 39"/>
                  <a:gd name="T52" fmla="*/ 34 w 39"/>
                  <a:gd name="T53" fmla="*/ 53 h 39"/>
                  <a:gd name="T54" fmla="*/ 34 w 39"/>
                  <a:gd name="T55" fmla="*/ 44 h 39"/>
                  <a:gd name="T56" fmla="*/ 15 w 39"/>
                  <a:gd name="T57" fmla="*/ 44 h 39"/>
                  <a:gd name="T58" fmla="*/ 15 w 39"/>
                  <a:gd name="T59" fmla="*/ 40 h 39"/>
                  <a:gd name="T60" fmla="*/ 39 w 39"/>
                  <a:gd name="T61" fmla="*/ 40 h 39"/>
                  <a:gd name="T62" fmla="*/ 47 w 39"/>
                  <a:gd name="T63" fmla="*/ 27 h 39"/>
                  <a:gd name="T64" fmla="*/ 52 w 39"/>
                  <a:gd name="T65" fmla="*/ 30 h 39"/>
                  <a:gd name="T66" fmla="*/ 45 w 39"/>
                  <a:gd name="T67" fmla="*/ 40 h 39"/>
                  <a:gd name="T68" fmla="*/ 56 w 39"/>
                  <a:gd name="T69" fmla="*/ 40 h 39"/>
                  <a:gd name="T70" fmla="*/ 56 w 39"/>
                  <a:gd name="T71" fmla="*/ 44 h 39"/>
                  <a:gd name="T72" fmla="*/ 39 w 39"/>
                  <a:gd name="T73" fmla="*/ 44 h 39"/>
                  <a:gd name="T74" fmla="*/ 39 w 39"/>
                  <a:gd name="T75" fmla="*/ 53 h 39"/>
                  <a:gd name="T76" fmla="*/ 60 w 39"/>
                  <a:gd name="T77" fmla="*/ 53 h 39"/>
                  <a:gd name="T78" fmla="*/ 60 w 39"/>
                  <a:gd name="T79" fmla="*/ 57 h 39"/>
                  <a:gd name="T80" fmla="*/ 39 w 39"/>
                  <a:gd name="T81" fmla="*/ 57 h 39"/>
                  <a:gd name="T82" fmla="*/ 39 w 39"/>
                  <a:gd name="T83" fmla="*/ 72 h 39"/>
                  <a:gd name="T84" fmla="*/ 34 w 39"/>
                  <a:gd name="T85" fmla="*/ 72 h 39"/>
                  <a:gd name="T86" fmla="*/ 34 w 39"/>
                  <a:gd name="T87" fmla="*/ 57 h 39"/>
                  <a:gd name="T88" fmla="*/ 13 w 39"/>
                  <a:gd name="T89" fmla="*/ 57 h 39"/>
                  <a:gd name="T90" fmla="*/ 13 w 39"/>
                  <a:gd name="T91" fmla="*/ 53 h 39"/>
                  <a:gd name="T92" fmla="*/ 21 w 39"/>
                  <a:gd name="T93" fmla="*/ 30 h 39"/>
                  <a:gd name="T94" fmla="*/ 24 w 39"/>
                  <a:gd name="T95" fmla="*/ 27 h 39"/>
                  <a:gd name="T96" fmla="*/ 32 w 39"/>
                  <a:gd name="T97" fmla="*/ 36 h 39"/>
                  <a:gd name="T98" fmla="*/ 26 w 39"/>
                  <a:gd name="T99" fmla="*/ 40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7"/>
                      <a:pt x="35" y="39"/>
                      <a:pt x="32" y="39"/>
                    </a:cubicBezTo>
                    <a:cubicBezTo>
                      <a:pt x="30" y="39"/>
                      <a:pt x="28" y="39"/>
                      <a:pt x="25" y="39"/>
                    </a:cubicBezTo>
                    <a:cubicBezTo>
                      <a:pt x="25" y="38"/>
                      <a:pt x="25" y="37"/>
                      <a:pt x="24" y="35"/>
                    </a:cubicBezTo>
                    <a:cubicBezTo>
                      <a:pt x="27" y="36"/>
                      <a:pt x="29" y="36"/>
                      <a:pt x="31" y="36"/>
                    </a:cubicBezTo>
                    <a:cubicBezTo>
                      <a:pt x="32" y="36"/>
                      <a:pt x="33" y="35"/>
                      <a:pt x="33" y="33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4"/>
                    </a:lnTo>
                    <a:close/>
                    <a:moveTo>
                      <a:pt x="7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19"/>
                      <a:pt x="23" y="17"/>
                      <a:pt x="25" y="14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8"/>
                      <a:pt x="25" y="19"/>
                      <a:pt x="2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7" y="30"/>
                      <a:pt x="7" y="30"/>
                      <a:pt x="7" y="30"/>
                    </a:cubicBezTo>
                    <a:lnTo>
                      <a:pt x="7" y="28"/>
                    </a:lnTo>
                    <a:close/>
                    <a:moveTo>
                      <a:pt x="11" y="16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5" y="16"/>
                      <a:pt x="16" y="17"/>
                      <a:pt x="17" y="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19"/>
                      <a:pt x="12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6" name="Freeform 226"/>
              <p:cNvSpPr>
                <a:spLocks noEditPoints="1"/>
              </p:cNvSpPr>
              <p:nvPr/>
            </p:nvSpPr>
            <p:spPr bwMode="auto">
              <a:xfrm>
                <a:off x="5013" y="2004"/>
                <a:ext cx="99" cy="103"/>
              </a:xfrm>
              <a:custGeom>
                <a:avLst/>
                <a:gdLst>
                  <a:gd name="T0" fmla="*/ 0 w 53"/>
                  <a:gd name="T1" fmla="*/ 0 h 55"/>
                  <a:gd name="T2" fmla="*/ 99 w 53"/>
                  <a:gd name="T3" fmla="*/ 0 h 55"/>
                  <a:gd name="T4" fmla="*/ 99 w 53"/>
                  <a:gd name="T5" fmla="*/ 103 h 55"/>
                  <a:gd name="T6" fmla="*/ 88 w 53"/>
                  <a:gd name="T7" fmla="*/ 103 h 55"/>
                  <a:gd name="T8" fmla="*/ 88 w 53"/>
                  <a:gd name="T9" fmla="*/ 97 h 55"/>
                  <a:gd name="T10" fmla="*/ 9 w 53"/>
                  <a:gd name="T11" fmla="*/ 97 h 55"/>
                  <a:gd name="T12" fmla="*/ 9 w 53"/>
                  <a:gd name="T13" fmla="*/ 103 h 55"/>
                  <a:gd name="T14" fmla="*/ 0 w 53"/>
                  <a:gd name="T15" fmla="*/ 103 h 55"/>
                  <a:gd name="T16" fmla="*/ 0 w 53"/>
                  <a:gd name="T17" fmla="*/ 0 h 55"/>
                  <a:gd name="T18" fmla="*/ 73 w 53"/>
                  <a:gd name="T19" fmla="*/ 56 h 55"/>
                  <a:gd name="T20" fmla="*/ 88 w 53"/>
                  <a:gd name="T21" fmla="*/ 56 h 55"/>
                  <a:gd name="T22" fmla="*/ 86 w 53"/>
                  <a:gd name="T23" fmla="*/ 66 h 55"/>
                  <a:gd name="T24" fmla="*/ 73 w 53"/>
                  <a:gd name="T25" fmla="*/ 66 h 55"/>
                  <a:gd name="T26" fmla="*/ 58 w 53"/>
                  <a:gd name="T27" fmla="*/ 52 h 55"/>
                  <a:gd name="T28" fmla="*/ 58 w 53"/>
                  <a:gd name="T29" fmla="*/ 9 h 55"/>
                  <a:gd name="T30" fmla="*/ 41 w 53"/>
                  <a:gd name="T31" fmla="*/ 9 h 55"/>
                  <a:gd name="T32" fmla="*/ 37 w 53"/>
                  <a:gd name="T33" fmla="*/ 51 h 55"/>
                  <a:gd name="T34" fmla="*/ 17 w 53"/>
                  <a:gd name="T35" fmla="*/ 75 h 55"/>
                  <a:gd name="T36" fmla="*/ 9 w 53"/>
                  <a:gd name="T37" fmla="*/ 67 h 55"/>
                  <a:gd name="T38" fmla="*/ 28 w 53"/>
                  <a:gd name="T39" fmla="*/ 47 h 55"/>
                  <a:gd name="T40" fmla="*/ 32 w 53"/>
                  <a:gd name="T41" fmla="*/ 9 h 55"/>
                  <a:gd name="T42" fmla="*/ 9 w 53"/>
                  <a:gd name="T43" fmla="*/ 9 h 55"/>
                  <a:gd name="T44" fmla="*/ 9 w 53"/>
                  <a:gd name="T45" fmla="*/ 88 h 55"/>
                  <a:gd name="T46" fmla="*/ 88 w 53"/>
                  <a:gd name="T47" fmla="*/ 88 h 55"/>
                  <a:gd name="T48" fmla="*/ 88 w 53"/>
                  <a:gd name="T49" fmla="*/ 9 h 55"/>
                  <a:gd name="T50" fmla="*/ 67 w 53"/>
                  <a:gd name="T51" fmla="*/ 9 h 55"/>
                  <a:gd name="T52" fmla="*/ 67 w 53"/>
                  <a:gd name="T53" fmla="*/ 51 h 55"/>
                  <a:gd name="T54" fmla="*/ 73 w 53"/>
                  <a:gd name="T55" fmla="*/ 56 h 5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3"/>
                  <a:gd name="T85" fmla="*/ 0 h 55"/>
                  <a:gd name="T86" fmla="*/ 53 w 53"/>
                  <a:gd name="T87" fmla="*/ 55 h 5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3" h="55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0"/>
                    </a:lnTo>
                    <a:close/>
                    <a:moveTo>
                      <a:pt x="39" y="30"/>
                    </a:moveTo>
                    <a:cubicBezTo>
                      <a:pt x="41" y="30"/>
                      <a:pt x="44" y="30"/>
                      <a:pt x="47" y="3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3" y="35"/>
                      <a:pt x="31" y="33"/>
                      <a:pt x="31" y="2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16"/>
                      <a:pt x="21" y="24"/>
                      <a:pt x="20" y="27"/>
                    </a:cubicBezTo>
                    <a:cubicBezTo>
                      <a:pt x="18" y="32"/>
                      <a:pt x="15" y="36"/>
                      <a:pt x="9" y="40"/>
                    </a:cubicBezTo>
                    <a:cubicBezTo>
                      <a:pt x="8" y="39"/>
                      <a:pt x="7" y="37"/>
                      <a:pt x="5" y="36"/>
                    </a:cubicBezTo>
                    <a:cubicBezTo>
                      <a:pt x="11" y="33"/>
                      <a:pt x="14" y="29"/>
                      <a:pt x="15" y="25"/>
                    </a:cubicBezTo>
                    <a:cubicBezTo>
                      <a:pt x="16" y="23"/>
                      <a:pt x="17" y="16"/>
                      <a:pt x="1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9"/>
                      <a:pt x="37" y="30"/>
                      <a:pt x="39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7" name="Freeform 227"/>
              <p:cNvSpPr>
                <a:spLocks noEditPoints="1"/>
              </p:cNvSpPr>
              <p:nvPr/>
            </p:nvSpPr>
            <p:spPr bwMode="auto">
              <a:xfrm>
                <a:off x="5122" y="1996"/>
                <a:ext cx="103" cy="113"/>
              </a:xfrm>
              <a:custGeom>
                <a:avLst/>
                <a:gdLst>
                  <a:gd name="T0" fmla="*/ 19 w 55"/>
                  <a:gd name="T1" fmla="*/ 0 h 60"/>
                  <a:gd name="T2" fmla="*/ 28 w 55"/>
                  <a:gd name="T3" fmla="*/ 0 h 60"/>
                  <a:gd name="T4" fmla="*/ 28 w 55"/>
                  <a:gd name="T5" fmla="*/ 38 h 60"/>
                  <a:gd name="T6" fmla="*/ 24 w 55"/>
                  <a:gd name="T7" fmla="*/ 85 h 60"/>
                  <a:gd name="T8" fmla="*/ 6 w 55"/>
                  <a:gd name="T9" fmla="*/ 113 h 60"/>
                  <a:gd name="T10" fmla="*/ 0 w 55"/>
                  <a:gd name="T11" fmla="*/ 104 h 60"/>
                  <a:gd name="T12" fmla="*/ 15 w 55"/>
                  <a:gd name="T13" fmla="*/ 79 h 60"/>
                  <a:gd name="T14" fmla="*/ 19 w 55"/>
                  <a:gd name="T15" fmla="*/ 38 h 60"/>
                  <a:gd name="T16" fmla="*/ 19 w 55"/>
                  <a:gd name="T17" fmla="*/ 0 h 60"/>
                  <a:gd name="T18" fmla="*/ 56 w 55"/>
                  <a:gd name="T19" fmla="*/ 6 h 60"/>
                  <a:gd name="T20" fmla="*/ 66 w 55"/>
                  <a:gd name="T21" fmla="*/ 6 h 60"/>
                  <a:gd name="T22" fmla="*/ 66 w 55"/>
                  <a:gd name="T23" fmla="*/ 104 h 60"/>
                  <a:gd name="T24" fmla="*/ 56 w 55"/>
                  <a:gd name="T25" fmla="*/ 104 h 60"/>
                  <a:gd name="T26" fmla="*/ 56 w 55"/>
                  <a:gd name="T27" fmla="*/ 6 h 60"/>
                  <a:gd name="T28" fmla="*/ 94 w 55"/>
                  <a:gd name="T29" fmla="*/ 0 h 60"/>
                  <a:gd name="T30" fmla="*/ 103 w 55"/>
                  <a:gd name="T31" fmla="*/ 0 h 60"/>
                  <a:gd name="T32" fmla="*/ 103 w 55"/>
                  <a:gd name="T33" fmla="*/ 111 h 60"/>
                  <a:gd name="T34" fmla="*/ 94 w 55"/>
                  <a:gd name="T35" fmla="*/ 111 h 60"/>
                  <a:gd name="T36" fmla="*/ 94 w 55"/>
                  <a:gd name="T37" fmla="*/ 0 h 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60"/>
                  <a:gd name="T59" fmla="*/ 55 w 55"/>
                  <a:gd name="T60" fmla="*/ 60 h 6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60">
                    <a:moveTo>
                      <a:pt x="10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31"/>
                      <a:pt x="14" y="39"/>
                      <a:pt x="13" y="45"/>
                    </a:cubicBezTo>
                    <a:cubicBezTo>
                      <a:pt x="11" y="50"/>
                      <a:pt x="8" y="55"/>
                      <a:pt x="3" y="60"/>
                    </a:cubicBezTo>
                    <a:cubicBezTo>
                      <a:pt x="2" y="58"/>
                      <a:pt x="1" y="57"/>
                      <a:pt x="0" y="55"/>
                    </a:cubicBezTo>
                    <a:cubicBezTo>
                      <a:pt x="4" y="51"/>
                      <a:pt x="7" y="46"/>
                      <a:pt x="8" y="42"/>
                    </a:cubicBezTo>
                    <a:cubicBezTo>
                      <a:pt x="10" y="37"/>
                      <a:pt x="10" y="30"/>
                      <a:pt x="10" y="20"/>
                    </a:cubicBezTo>
                    <a:lnTo>
                      <a:pt x="10" y="0"/>
                    </a:lnTo>
                    <a:close/>
                    <a:moveTo>
                      <a:pt x="30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0" y="55"/>
                      <a:pt x="30" y="55"/>
                      <a:pt x="30" y="55"/>
                    </a:cubicBezTo>
                    <a:lnTo>
                      <a:pt x="30" y="3"/>
                    </a:lnTo>
                    <a:close/>
                    <a:moveTo>
                      <a:pt x="50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0" y="59"/>
                      <a:pt x="50" y="59"/>
                      <a:pt x="50" y="5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8" name="Freeform 228"/>
              <p:cNvSpPr/>
              <p:nvPr/>
            </p:nvSpPr>
            <p:spPr bwMode="auto">
              <a:xfrm>
                <a:off x="5924" y="2598"/>
                <a:ext cx="73" cy="75"/>
              </a:xfrm>
              <a:custGeom>
                <a:avLst/>
                <a:gdLst>
                  <a:gd name="T0" fmla="*/ 11 w 39"/>
                  <a:gd name="T1" fmla="*/ 13 h 40"/>
                  <a:gd name="T2" fmla="*/ 41 w 39"/>
                  <a:gd name="T3" fmla="*/ 13 h 40"/>
                  <a:gd name="T4" fmla="*/ 36 w 39"/>
                  <a:gd name="T5" fmla="*/ 4 h 40"/>
                  <a:gd name="T6" fmla="*/ 41 w 39"/>
                  <a:gd name="T7" fmla="*/ 0 h 40"/>
                  <a:gd name="T8" fmla="*/ 47 w 39"/>
                  <a:gd name="T9" fmla="*/ 9 h 40"/>
                  <a:gd name="T10" fmla="*/ 43 w 39"/>
                  <a:gd name="T11" fmla="*/ 13 h 40"/>
                  <a:gd name="T12" fmla="*/ 73 w 39"/>
                  <a:gd name="T13" fmla="*/ 13 h 40"/>
                  <a:gd name="T14" fmla="*/ 73 w 39"/>
                  <a:gd name="T15" fmla="*/ 19 h 40"/>
                  <a:gd name="T16" fmla="*/ 17 w 39"/>
                  <a:gd name="T17" fmla="*/ 19 h 40"/>
                  <a:gd name="T18" fmla="*/ 17 w 39"/>
                  <a:gd name="T19" fmla="*/ 38 h 40"/>
                  <a:gd name="T20" fmla="*/ 6 w 39"/>
                  <a:gd name="T21" fmla="*/ 75 h 40"/>
                  <a:gd name="T22" fmla="*/ 0 w 39"/>
                  <a:gd name="T23" fmla="*/ 71 h 40"/>
                  <a:gd name="T24" fmla="*/ 11 w 39"/>
                  <a:gd name="T25" fmla="*/ 38 h 40"/>
                  <a:gd name="T26" fmla="*/ 11 w 39"/>
                  <a:gd name="T27" fmla="*/ 13 h 4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"/>
                  <a:gd name="T43" fmla="*/ 0 h 40"/>
                  <a:gd name="T44" fmla="*/ 39 w 39"/>
                  <a:gd name="T45" fmla="*/ 40 h 4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" h="40">
                    <a:moveTo>
                      <a:pt x="6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4"/>
                      <a:pt x="19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2"/>
                      <a:pt x="24" y="4"/>
                      <a:pt x="25" y="5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8"/>
                      <a:pt x="7" y="35"/>
                      <a:pt x="3" y="40"/>
                    </a:cubicBezTo>
                    <a:cubicBezTo>
                      <a:pt x="2" y="39"/>
                      <a:pt x="1" y="39"/>
                      <a:pt x="0" y="38"/>
                    </a:cubicBezTo>
                    <a:cubicBezTo>
                      <a:pt x="4" y="33"/>
                      <a:pt x="6" y="27"/>
                      <a:pt x="6" y="20"/>
                    </a:cubicBez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9" name="Freeform 229"/>
              <p:cNvSpPr>
                <a:spLocks noEditPoints="1"/>
              </p:cNvSpPr>
              <p:nvPr/>
            </p:nvSpPr>
            <p:spPr bwMode="auto">
              <a:xfrm>
                <a:off x="6001" y="2598"/>
                <a:ext cx="75" cy="75"/>
              </a:xfrm>
              <a:custGeom>
                <a:avLst/>
                <a:gdLst>
                  <a:gd name="T0" fmla="*/ 19 w 40"/>
                  <a:gd name="T1" fmla="*/ 47 h 40"/>
                  <a:gd name="T2" fmla="*/ 24 w 40"/>
                  <a:gd name="T3" fmla="*/ 51 h 40"/>
                  <a:gd name="T4" fmla="*/ 4 w 40"/>
                  <a:gd name="T5" fmla="*/ 71 h 40"/>
                  <a:gd name="T6" fmla="*/ 0 w 40"/>
                  <a:gd name="T7" fmla="*/ 68 h 40"/>
                  <a:gd name="T8" fmla="*/ 19 w 40"/>
                  <a:gd name="T9" fmla="*/ 47 h 40"/>
                  <a:gd name="T10" fmla="*/ 8 w 40"/>
                  <a:gd name="T11" fmla="*/ 43 h 40"/>
                  <a:gd name="T12" fmla="*/ 8 w 40"/>
                  <a:gd name="T13" fmla="*/ 38 h 40"/>
                  <a:gd name="T14" fmla="*/ 17 w 40"/>
                  <a:gd name="T15" fmla="*/ 17 h 40"/>
                  <a:gd name="T16" fmla="*/ 2 w 40"/>
                  <a:gd name="T17" fmla="*/ 17 h 40"/>
                  <a:gd name="T18" fmla="*/ 2 w 40"/>
                  <a:gd name="T19" fmla="*/ 11 h 40"/>
                  <a:gd name="T20" fmla="*/ 19 w 40"/>
                  <a:gd name="T21" fmla="*/ 11 h 40"/>
                  <a:gd name="T22" fmla="*/ 22 w 40"/>
                  <a:gd name="T23" fmla="*/ 0 h 40"/>
                  <a:gd name="T24" fmla="*/ 30 w 40"/>
                  <a:gd name="T25" fmla="*/ 2 h 40"/>
                  <a:gd name="T26" fmla="*/ 26 w 40"/>
                  <a:gd name="T27" fmla="*/ 11 h 40"/>
                  <a:gd name="T28" fmla="*/ 73 w 40"/>
                  <a:gd name="T29" fmla="*/ 11 h 40"/>
                  <a:gd name="T30" fmla="*/ 73 w 40"/>
                  <a:gd name="T31" fmla="*/ 17 h 40"/>
                  <a:gd name="T32" fmla="*/ 22 w 40"/>
                  <a:gd name="T33" fmla="*/ 17 h 40"/>
                  <a:gd name="T34" fmla="*/ 15 w 40"/>
                  <a:gd name="T35" fmla="*/ 38 h 40"/>
                  <a:gd name="T36" fmla="*/ 38 w 40"/>
                  <a:gd name="T37" fmla="*/ 38 h 40"/>
                  <a:gd name="T38" fmla="*/ 38 w 40"/>
                  <a:gd name="T39" fmla="*/ 21 h 40"/>
                  <a:gd name="T40" fmla="*/ 43 w 40"/>
                  <a:gd name="T41" fmla="*/ 21 h 40"/>
                  <a:gd name="T42" fmla="*/ 43 w 40"/>
                  <a:gd name="T43" fmla="*/ 38 h 40"/>
                  <a:gd name="T44" fmla="*/ 71 w 40"/>
                  <a:gd name="T45" fmla="*/ 38 h 40"/>
                  <a:gd name="T46" fmla="*/ 71 w 40"/>
                  <a:gd name="T47" fmla="*/ 43 h 40"/>
                  <a:gd name="T48" fmla="*/ 43 w 40"/>
                  <a:gd name="T49" fmla="*/ 43 h 40"/>
                  <a:gd name="T50" fmla="*/ 43 w 40"/>
                  <a:gd name="T51" fmla="*/ 66 h 40"/>
                  <a:gd name="T52" fmla="*/ 34 w 40"/>
                  <a:gd name="T53" fmla="*/ 75 h 40"/>
                  <a:gd name="T54" fmla="*/ 22 w 40"/>
                  <a:gd name="T55" fmla="*/ 75 h 40"/>
                  <a:gd name="T56" fmla="*/ 21 w 40"/>
                  <a:gd name="T57" fmla="*/ 68 h 40"/>
                  <a:gd name="T58" fmla="*/ 32 w 40"/>
                  <a:gd name="T59" fmla="*/ 68 h 40"/>
                  <a:gd name="T60" fmla="*/ 38 w 40"/>
                  <a:gd name="T61" fmla="*/ 64 h 40"/>
                  <a:gd name="T62" fmla="*/ 38 w 40"/>
                  <a:gd name="T63" fmla="*/ 43 h 40"/>
                  <a:gd name="T64" fmla="*/ 8 w 40"/>
                  <a:gd name="T65" fmla="*/ 43 h 40"/>
                  <a:gd name="T66" fmla="*/ 51 w 40"/>
                  <a:gd name="T67" fmla="*/ 52 h 40"/>
                  <a:gd name="T68" fmla="*/ 54 w 40"/>
                  <a:gd name="T69" fmla="*/ 49 h 40"/>
                  <a:gd name="T70" fmla="*/ 75 w 40"/>
                  <a:gd name="T71" fmla="*/ 66 h 40"/>
                  <a:gd name="T72" fmla="*/ 71 w 40"/>
                  <a:gd name="T73" fmla="*/ 71 h 40"/>
                  <a:gd name="T74" fmla="*/ 51 w 40"/>
                  <a:gd name="T75" fmla="*/ 52 h 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40"/>
                  <a:gd name="T116" fmla="*/ 40 w 40"/>
                  <a:gd name="T117" fmla="*/ 40 h 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40">
                    <a:moveTo>
                      <a:pt x="10" y="25"/>
                    </a:moveTo>
                    <a:cubicBezTo>
                      <a:pt x="13" y="27"/>
                      <a:pt x="13" y="27"/>
                      <a:pt x="13" y="27"/>
                    </a:cubicBezTo>
                    <a:cubicBezTo>
                      <a:pt x="10" y="31"/>
                      <a:pt x="6" y="35"/>
                      <a:pt x="2" y="38"/>
                    </a:cubicBezTo>
                    <a:cubicBezTo>
                      <a:pt x="1" y="38"/>
                      <a:pt x="1" y="37"/>
                      <a:pt x="0" y="36"/>
                    </a:cubicBezTo>
                    <a:cubicBezTo>
                      <a:pt x="3" y="33"/>
                      <a:pt x="7" y="29"/>
                      <a:pt x="10" y="25"/>
                    </a:cubicBezTo>
                    <a:close/>
                    <a:moveTo>
                      <a:pt x="4" y="23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8"/>
                      <a:pt x="21" y="40"/>
                      <a:pt x="18" y="40"/>
                    </a:cubicBezTo>
                    <a:cubicBezTo>
                      <a:pt x="16" y="40"/>
                      <a:pt x="14" y="40"/>
                      <a:pt x="12" y="40"/>
                    </a:cubicBezTo>
                    <a:cubicBezTo>
                      <a:pt x="12" y="39"/>
                      <a:pt x="12" y="37"/>
                      <a:pt x="11" y="36"/>
                    </a:cubicBezTo>
                    <a:cubicBezTo>
                      <a:pt x="13" y="36"/>
                      <a:pt x="15" y="36"/>
                      <a:pt x="17" y="36"/>
                    </a:cubicBezTo>
                    <a:cubicBezTo>
                      <a:pt x="19" y="36"/>
                      <a:pt x="20" y="35"/>
                      <a:pt x="20" y="34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4" y="23"/>
                    </a:lnTo>
                    <a:close/>
                    <a:moveTo>
                      <a:pt x="27" y="28"/>
                    </a:moveTo>
                    <a:cubicBezTo>
                      <a:pt x="29" y="26"/>
                      <a:pt x="29" y="26"/>
                      <a:pt x="29" y="26"/>
                    </a:cubicBezTo>
                    <a:cubicBezTo>
                      <a:pt x="33" y="29"/>
                      <a:pt x="37" y="32"/>
                      <a:pt x="40" y="35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4" y="34"/>
                      <a:pt x="31" y="31"/>
                      <a:pt x="27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0" name="Freeform 230"/>
              <p:cNvSpPr>
                <a:spLocks noEditPoints="1"/>
              </p:cNvSpPr>
              <p:nvPr/>
            </p:nvSpPr>
            <p:spPr bwMode="auto">
              <a:xfrm>
                <a:off x="6012" y="2773"/>
                <a:ext cx="32" cy="30"/>
              </a:xfrm>
              <a:custGeom>
                <a:avLst/>
                <a:gdLst>
                  <a:gd name="T0" fmla="*/ 2 w 17"/>
                  <a:gd name="T1" fmla="*/ 8 h 16"/>
                  <a:gd name="T2" fmla="*/ 15 w 17"/>
                  <a:gd name="T3" fmla="*/ 8 h 16"/>
                  <a:gd name="T4" fmla="*/ 15 w 17"/>
                  <a:gd name="T5" fmla="*/ 4 h 16"/>
                  <a:gd name="T6" fmla="*/ 4 w 17"/>
                  <a:gd name="T7" fmla="*/ 4 h 16"/>
                  <a:gd name="T8" fmla="*/ 4 w 17"/>
                  <a:gd name="T9" fmla="*/ 2 h 16"/>
                  <a:gd name="T10" fmla="*/ 26 w 17"/>
                  <a:gd name="T11" fmla="*/ 0 h 16"/>
                  <a:gd name="T12" fmla="*/ 28 w 17"/>
                  <a:gd name="T13" fmla="*/ 4 h 16"/>
                  <a:gd name="T14" fmla="*/ 17 w 17"/>
                  <a:gd name="T15" fmla="*/ 4 h 16"/>
                  <a:gd name="T16" fmla="*/ 17 w 17"/>
                  <a:gd name="T17" fmla="*/ 8 h 16"/>
                  <a:gd name="T18" fmla="*/ 30 w 17"/>
                  <a:gd name="T19" fmla="*/ 8 h 16"/>
                  <a:gd name="T20" fmla="*/ 30 w 17"/>
                  <a:gd name="T21" fmla="*/ 9 h 16"/>
                  <a:gd name="T22" fmla="*/ 19 w 17"/>
                  <a:gd name="T23" fmla="*/ 9 h 16"/>
                  <a:gd name="T24" fmla="*/ 32 w 17"/>
                  <a:gd name="T25" fmla="*/ 15 h 16"/>
                  <a:gd name="T26" fmla="*/ 30 w 17"/>
                  <a:gd name="T27" fmla="*/ 17 h 16"/>
                  <a:gd name="T28" fmla="*/ 17 w 17"/>
                  <a:gd name="T29" fmla="*/ 9 h 16"/>
                  <a:gd name="T30" fmla="*/ 17 w 17"/>
                  <a:gd name="T31" fmla="*/ 15 h 16"/>
                  <a:gd name="T32" fmla="*/ 15 w 17"/>
                  <a:gd name="T33" fmla="*/ 15 h 16"/>
                  <a:gd name="T34" fmla="*/ 15 w 17"/>
                  <a:gd name="T35" fmla="*/ 9 h 16"/>
                  <a:gd name="T36" fmla="*/ 2 w 17"/>
                  <a:gd name="T37" fmla="*/ 17 h 16"/>
                  <a:gd name="T38" fmla="*/ 0 w 17"/>
                  <a:gd name="T39" fmla="*/ 15 h 16"/>
                  <a:gd name="T40" fmla="*/ 13 w 17"/>
                  <a:gd name="T41" fmla="*/ 9 h 16"/>
                  <a:gd name="T42" fmla="*/ 2 w 17"/>
                  <a:gd name="T43" fmla="*/ 9 h 16"/>
                  <a:gd name="T44" fmla="*/ 2 w 17"/>
                  <a:gd name="T45" fmla="*/ 8 h 16"/>
                  <a:gd name="T46" fmla="*/ 6 w 17"/>
                  <a:gd name="T47" fmla="*/ 15 h 16"/>
                  <a:gd name="T48" fmla="*/ 26 w 17"/>
                  <a:gd name="T49" fmla="*/ 15 h 16"/>
                  <a:gd name="T50" fmla="*/ 26 w 17"/>
                  <a:gd name="T51" fmla="*/ 30 h 16"/>
                  <a:gd name="T52" fmla="*/ 24 w 17"/>
                  <a:gd name="T53" fmla="*/ 30 h 16"/>
                  <a:gd name="T54" fmla="*/ 24 w 17"/>
                  <a:gd name="T55" fmla="*/ 28 h 16"/>
                  <a:gd name="T56" fmla="*/ 8 w 17"/>
                  <a:gd name="T57" fmla="*/ 28 h 16"/>
                  <a:gd name="T58" fmla="*/ 8 w 17"/>
                  <a:gd name="T59" fmla="*/ 30 h 16"/>
                  <a:gd name="T60" fmla="*/ 6 w 17"/>
                  <a:gd name="T61" fmla="*/ 30 h 16"/>
                  <a:gd name="T62" fmla="*/ 6 w 17"/>
                  <a:gd name="T63" fmla="*/ 15 h 16"/>
                  <a:gd name="T64" fmla="*/ 24 w 17"/>
                  <a:gd name="T65" fmla="*/ 19 h 16"/>
                  <a:gd name="T66" fmla="*/ 8 w 17"/>
                  <a:gd name="T67" fmla="*/ 19 h 16"/>
                  <a:gd name="T68" fmla="*/ 8 w 17"/>
                  <a:gd name="T69" fmla="*/ 21 h 16"/>
                  <a:gd name="T70" fmla="*/ 24 w 17"/>
                  <a:gd name="T71" fmla="*/ 21 h 16"/>
                  <a:gd name="T72" fmla="*/ 24 w 17"/>
                  <a:gd name="T73" fmla="*/ 19 h 16"/>
                  <a:gd name="T74" fmla="*/ 8 w 17"/>
                  <a:gd name="T75" fmla="*/ 26 h 16"/>
                  <a:gd name="T76" fmla="*/ 24 w 17"/>
                  <a:gd name="T77" fmla="*/ 26 h 16"/>
                  <a:gd name="T78" fmla="*/ 24 w 17"/>
                  <a:gd name="T79" fmla="*/ 22 h 16"/>
                  <a:gd name="T80" fmla="*/ 8 w 17"/>
                  <a:gd name="T81" fmla="*/ 22 h 16"/>
                  <a:gd name="T82" fmla="*/ 8 w 17"/>
                  <a:gd name="T83" fmla="*/ 26 h 1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"/>
                  <a:gd name="T127" fmla="*/ 0 h 16"/>
                  <a:gd name="T128" fmla="*/ 17 w 17"/>
                  <a:gd name="T129" fmla="*/ 16 h 1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" h="16">
                    <a:moveTo>
                      <a:pt x="1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2"/>
                      <a:pt x="4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6" y="1"/>
                      <a:pt x="10" y="1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2"/>
                      <a:pt x="11" y="2"/>
                      <a:pt x="9" y="2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6"/>
                      <a:pt x="14" y="7"/>
                      <a:pt x="17" y="8"/>
                    </a:cubicBezTo>
                    <a:cubicBezTo>
                      <a:pt x="16" y="8"/>
                      <a:pt x="16" y="9"/>
                      <a:pt x="16" y="9"/>
                    </a:cubicBezTo>
                    <a:cubicBezTo>
                      <a:pt x="13" y="8"/>
                      <a:pt x="11" y="7"/>
                      <a:pt x="9" y="5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7"/>
                      <a:pt x="4" y="8"/>
                      <a:pt x="1" y="9"/>
                    </a:cubicBezTo>
                    <a:cubicBezTo>
                      <a:pt x="1" y="9"/>
                      <a:pt x="0" y="9"/>
                      <a:pt x="0" y="8"/>
                    </a:cubicBezTo>
                    <a:cubicBezTo>
                      <a:pt x="3" y="7"/>
                      <a:pt x="5" y="6"/>
                      <a:pt x="7" y="5"/>
                    </a:cubicBezTo>
                    <a:cubicBezTo>
                      <a:pt x="1" y="5"/>
                      <a:pt x="1" y="5"/>
                      <a:pt x="1" y="5"/>
                    </a:cubicBezTo>
                    <a:lnTo>
                      <a:pt x="1" y="4"/>
                    </a:lnTo>
                    <a:close/>
                    <a:moveTo>
                      <a:pt x="3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lnTo>
                      <a:pt x="3" y="8"/>
                    </a:lnTo>
                    <a:close/>
                    <a:moveTo>
                      <a:pt x="13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3" y="11"/>
                      <a:pt x="13" y="11"/>
                      <a:pt x="13" y="11"/>
                    </a:cubicBezTo>
                    <a:lnTo>
                      <a:pt x="13" y="10"/>
                    </a:lnTo>
                    <a:close/>
                    <a:moveTo>
                      <a:pt x="4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1" name="Freeform 231"/>
              <p:cNvSpPr>
                <a:spLocks noEditPoints="1"/>
              </p:cNvSpPr>
              <p:nvPr/>
            </p:nvSpPr>
            <p:spPr bwMode="auto">
              <a:xfrm>
                <a:off x="6044" y="2773"/>
                <a:ext cx="32" cy="30"/>
              </a:xfrm>
              <a:custGeom>
                <a:avLst/>
                <a:gdLst>
                  <a:gd name="T0" fmla="*/ 8 w 17"/>
                  <a:gd name="T1" fmla="*/ 13 h 16"/>
                  <a:gd name="T2" fmla="*/ 0 w 17"/>
                  <a:gd name="T3" fmla="*/ 9 h 16"/>
                  <a:gd name="T4" fmla="*/ 8 w 17"/>
                  <a:gd name="T5" fmla="*/ 9 h 16"/>
                  <a:gd name="T6" fmla="*/ 13 w 17"/>
                  <a:gd name="T7" fmla="*/ 6 h 16"/>
                  <a:gd name="T8" fmla="*/ 9 w 17"/>
                  <a:gd name="T9" fmla="*/ 4 h 16"/>
                  <a:gd name="T10" fmla="*/ 13 w 17"/>
                  <a:gd name="T11" fmla="*/ 0 h 16"/>
                  <a:gd name="T12" fmla="*/ 15 w 17"/>
                  <a:gd name="T13" fmla="*/ 4 h 16"/>
                  <a:gd name="T14" fmla="*/ 23 w 17"/>
                  <a:gd name="T15" fmla="*/ 0 h 16"/>
                  <a:gd name="T16" fmla="*/ 24 w 17"/>
                  <a:gd name="T17" fmla="*/ 4 h 16"/>
                  <a:gd name="T18" fmla="*/ 28 w 17"/>
                  <a:gd name="T19" fmla="*/ 6 h 16"/>
                  <a:gd name="T20" fmla="*/ 24 w 17"/>
                  <a:gd name="T21" fmla="*/ 9 h 16"/>
                  <a:gd name="T22" fmla="*/ 30 w 17"/>
                  <a:gd name="T23" fmla="*/ 11 h 16"/>
                  <a:gd name="T24" fmla="*/ 32 w 17"/>
                  <a:gd name="T25" fmla="*/ 19 h 16"/>
                  <a:gd name="T26" fmla="*/ 24 w 17"/>
                  <a:gd name="T27" fmla="*/ 17 h 16"/>
                  <a:gd name="T28" fmla="*/ 23 w 17"/>
                  <a:gd name="T29" fmla="*/ 24 h 16"/>
                  <a:gd name="T30" fmla="*/ 13 w 17"/>
                  <a:gd name="T31" fmla="*/ 22 h 16"/>
                  <a:gd name="T32" fmla="*/ 15 w 17"/>
                  <a:gd name="T33" fmla="*/ 28 h 16"/>
                  <a:gd name="T34" fmla="*/ 26 w 17"/>
                  <a:gd name="T35" fmla="*/ 26 h 16"/>
                  <a:gd name="T36" fmla="*/ 30 w 17"/>
                  <a:gd name="T37" fmla="*/ 22 h 16"/>
                  <a:gd name="T38" fmla="*/ 24 w 17"/>
                  <a:gd name="T39" fmla="*/ 30 h 16"/>
                  <a:gd name="T40" fmla="*/ 11 w 17"/>
                  <a:gd name="T41" fmla="*/ 26 h 16"/>
                  <a:gd name="T42" fmla="*/ 8 w 17"/>
                  <a:gd name="T43" fmla="*/ 21 h 16"/>
                  <a:gd name="T44" fmla="*/ 4 w 17"/>
                  <a:gd name="T45" fmla="*/ 30 h 16"/>
                  <a:gd name="T46" fmla="*/ 4 w 17"/>
                  <a:gd name="T47" fmla="*/ 17 h 16"/>
                  <a:gd name="T48" fmla="*/ 6 w 17"/>
                  <a:gd name="T49" fmla="*/ 19 h 16"/>
                  <a:gd name="T50" fmla="*/ 8 w 17"/>
                  <a:gd name="T51" fmla="*/ 11 h 16"/>
                  <a:gd name="T52" fmla="*/ 4 w 17"/>
                  <a:gd name="T53" fmla="*/ 0 h 16"/>
                  <a:gd name="T54" fmla="*/ 6 w 17"/>
                  <a:gd name="T55" fmla="*/ 8 h 16"/>
                  <a:gd name="T56" fmla="*/ 4 w 17"/>
                  <a:gd name="T57" fmla="*/ 0 h 16"/>
                  <a:gd name="T58" fmla="*/ 24 w 17"/>
                  <a:gd name="T59" fmla="*/ 15 h 16"/>
                  <a:gd name="T60" fmla="*/ 15 w 17"/>
                  <a:gd name="T61" fmla="*/ 11 h 16"/>
                  <a:gd name="T62" fmla="*/ 23 w 17"/>
                  <a:gd name="T63" fmla="*/ 17 h 16"/>
                  <a:gd name="T64" fmla="*/ 13 w 17"/>
                  <a:gd name="T65" fmla="*/ 21 h 16"/>
                  <a:gd name="T66" fmla="*/ 23 w 17"/>
                  <a:gd name="T67" fmla="*/ 17 h 16"/>
                  <a:gd name="T68" fmla="*/ 23 w 17"/>
                  <a:gd name="T69" fmla="*/ 9 h 16"/>
                  <a:gd name="T70" fmla="*/ 15 w 17"/>
                  <a:gd name="T71" fmla="*/ 6 h 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7"/>
                  <a:gd name="T109" fmla="*/ 0 h 16"/>
                  <a:gd name="T110" fmla="*/ 17 w 17"/>
                  <a:gd name="T111" fmla="*/ 16 h 1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7" h="16">
                    <a:moveTo>
                      <a:pt x="1" y="4"/>
                    </a:moveTo>
                    <a:cubicBezTo>
                      <a:pt x="2" y="5"/>
                      <a:pt x="3" y="6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1" y="6"/>
                      <a:pt x="0" y="5"/>
                    </a:cubicBezTo>
                    <a:lnTo>
                      <a:pt x="1" y="4"/>
                    </a:lnTo>
                    <a:close/>
                    <a:moveTo>
                      <a:pt x="4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4" y="8"/>
                      <a:pt x="15" y="9"/>
                      <a:pt x="17" y="10"/>
                    </a:cubicBezTo>
                    <a:cubicBezTo>
                      <a:pt x="16" y="10"/>
                      <a:pt x="16" y="11"/>
                      <a:pt x="16" y="11"/>
                    </a:cubicBezTo>
                    <a:cubicBezTo>
                      <a:pt x="15" y="10"/>
                      <a:pt x="14" y="9"/>
                      <a:pt x="13" y="9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8" y="15"/>
                      <a:pt x="8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3"/>
                      <a:pt x="15" y="14"/>
                      <a:pt x="15" y="14"/>
                    </a:cubicBezTo>
                    <a:cubicBezTo>
                      <a:pt x="15" y="15"/>
                      <a:pt x="14" y="16"/>
                      <a:pt x="13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6" y="15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0"/>
                      <a:pt x="5" y="11"/>
                      <a:pt x="4" y="11"/>
                    </a:cubicBezTo>
                    <a:cubicBezTo>
                      <a:pt x="4" y="11"/>
                      <a:pt x="4" y="10"/>
                      <a:pt x="3" y="10"/>
                    </a:cubicBezTo>
                    <a:cubicBezTo>
                      <a:pt x="3" y="12"/>
                      <a:pt x="2" y="14"/>
                      <a:pt x="2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4"/>
                      <a:pt x="2" y="12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5" y="9"/>
                      <a:pt x="6" y="8"/>
                      <a:pt x="7" y="6"/>
                    </a:cubicBezTo>
                    <a:cubicBezTo>
                      <a:pt x="4" y="6"/>
                      <a:pt x="4" y="6"/>
                      <a:pt x="4" y="6"/>
                    </a:cubicBezTo>
                    <a:lnTo>
                      <a:pt x="4" y="5"/>
                    </a:lnTo>
                    <a:close/>
                    <a:moveTo>
                      <a:pt x="2" y="0"/>
                    </a:moveTo>
                    <a:cubicBezTo>
                      <a:pt x="2" y="1"/>
                      <a:pt x="3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2"/>
                      <a:pt x="1" y="2"/>
                      <a:pt x="1" y="1"/>
                    </a:cubicBezTo>
                    <a:lnTo>
                      <a:pt x="2" y="0"/>
                    </a:lnTo>
                    <a:close/>
                    <a:moveTo>
                      <a:pt x="7" y="8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7" y="8"/>
                    </a:cubicBezTo>
                    <a:close/>
                    <a:moveTo>
                      <a:pt x="12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2" y="11"/>
                      <a:pt x="12" y="11"/>
                      <a:pt x="12" y="11"/>
                    </a:cubicBezTo>
                    <a:lnTo>
                      <a:pt x="12" y="9"/>
                    </a:lnTo>
                    <a:close/>
                    <a:moveTo>
                      <a:pt x="8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2" name="Freeform 232"/>
              <p:cNvSpPr>
                <a:spLocks noEditPoints="1"/>
              </p:cNvSpPr>
              <p:nvPr/>
            </p:nvSpPr>
            <p:spPr bwMode="auto">
              <a:xfrm>
                <a:off x="5492" y="2045"/>
                <a:ext cx="54" cy="49"/>
              </a:xfrm>
              <a:custGeom>
                <a:avLst/>
                <a:gdLst>
                  <a:gd name="T0" fmla="*/ 0 w 29"/>
                  <a:gd name="T1" fmla="*/ 45 h 26"/>
                  <a:gd name="T2" fmla="*/ 24 w 29"/>
                  <a:gd name="T3" fmla="*/ 45 h 26"/>
                  <a:gd name="T4" fmla="*/ 24 w 29"/>
                  <a:gd name="T5" fmla="*/ 41 h 26"/>
                  <a:gd name="T6" fmla="*/ 4 w 29"/>
                  <a:gd name="T7" fmla="*/ 41 h 26"/>
                  <a:gd name="T8" fmla="*/ 4 w 29"/>
                  <a:gd name="T9" fmla="*/ 40 h 26"/>
                  <a:gd name="T10" fmla="*/ 24 w 29"/>
                  <a:gd name="T11" fmla="*/ 40 h 26"/>
                  <a:gd name="T12" fmla="*/ 24 w 29"/>
                  <a:gd name="T13" fmla="*/ 34 h 26"/>
                  <a:gd name="T14" fmla="*/ 9 w 29"/>
                  <a:gd name="T15" fmla="*/ 34 h 26"/>
                  <a:gd name="T16" fmla="*/ 9 w 29"/>
                  <a:gd name="T17" fmla="*/ 36 h 26"/>
                  <a:gd name="T18" fmla="*/ 6 w 29"/>
                  <a:gd name="T19" fmla="*/ 36 h 26"/>
                  <a:gd name="T20" fmla="*/ 6 w 29"/>
                  <a:gd name="T21" fmla="*/ 15 h 26"/>
                  <a:gd name="T22" fmla="*/ 24 w 29"/>
                  <a:gd name="T23" fmla="*/ 15 h 26"/>
                  <a:gd name="T24" fmla="*/ 24 w 29"/>
                  <a:gd name="T25" fmla="*/ 11 h 26"/>
                  <a:gd name="T26" fmla="*/ 0 w 29"/>
                  <a:gd name="T27" fmla="*/ 11 h 26"/>
                  <a:gd name="T28" fmla="*/ 0 w 29"/>
                  <a:gd name="T29" fmla="*/ 8 h 26"/>
                  <a:gd name="T30" fmla="*/ 24 w 29"/>
                  <a:gd name="T31" fmla="*/ 8 h 26"/>
                  <a:gd name="T32" fmla="*/ 24 w 29"/>
                  <a:gd name="T33" fmla="*/ 4 h 26"/>
                  <a:gd name="T34" fmla="*/ 4 w 29"/>
                  <a:gd name="T35" fmla="*/ 4 h 26"/>
                  <a:gd name="T36" fmla="*/ 4 w 29"/>
                  <a:gd name="T37" fmla="*/ 0 h 26"/>
                  <a:gd name="T38" fmla="*/ 48 w 29"/>
                  <a:gd name="T39" fmla="*/ 0 h 26"/>
                  <a:gd name="T40" fmla="*/ 48 w 29"/>
                  <a:gd name="T41" fmla="*/ 4 h 26"/>
                  <a:gd name="T42" fmla="*/ 28 w 29"/>
                  <a:gd name="T43" fmla="*/ 4 h 26"/>
                  <a:gd name="T44" fmla="*/ 28 w 29"/>
                  <a:gd name="T45" fmla="*/ 8 h 26"/>
                  <a:gd name="T46" fmla="*/ 54 w 29"/>
                  <a:gd name="T47" fmla="*/ 8 h 26"/>
                  <a:gd name="T48" fmla="*/ 54 w 29"/>
                  <a:gd name="T49" fmla="*/ 11 h 26"/>
                  <a:gd name="T50" fmla="*/ 28 w 29"/>
                  <a:gd name="T51" fmla="*/ 11 h 26"/>
                  <a:gd name="T52" fmla="*/ 28 w 29"/>
                  <a:gd name="T53" fmla="*/ 15 h 26"/>
                  <a:gd name="T54" fmla="*/ 47 w 29"/>
                  <a:gd name="T55" fmla="*/ 15 h 26"/>
                  <a:gd name="T56" fmla="*/ 47 w 29"/>
                  <a:gd name="T57" fmla="*/ 36 h 26"/>
                  <a:gd name="T58" fmla="*/ 43 w 29"/>
                  <a:gd name="T59" fmla="*/ 36 h 26"/>
                  <a:gd name="T60" fmla="*/ 43 w 29"/>
                  <a:gd name="T61" fmla="*/ 34 h 26"/>
                  <a:gd name="T62" fmla="*/ 28 w 29"/>
                  <a:gd name="T63" fmla="*/ 34 h 26"/>
                  <a:gd name="T64" fmla="*/ 28 w 29"/>
                  <a:gd name="T65" fmla="*/ 40 h 26"/>
                  <a:gd name="T66" fmla="*/ 48 w 29"/>
                  <a:gd name="T67" fmla="*/ 40 h 26"/>
                  <a:gd name="T68" fmla="*/ 48 w 29"/>
                  <a:gd name="T69" fmla="*/ 41 h 26"/>
                  <a:gd name="T70" fmla="*/ 28 w 29"/>
                  <a:gd name="T71" fmla="*/ 41 h 26"/>
                  <a:gd name="T72" fmla="*/ 28 w 29"/>
                  <a:gd name="T73" fmla="*/ 45 h 26"/>
                  <a:gd name="T74" fmla="*/ 54 w 29"/>
                  <a:gd name="T75" fmla="*/ 45 h 26"/>
                  <a:gd name="T76" fmla="*/ 54 w 29"/>
                  <a:gd name="T77" fmla="*/ 49 h 26"/>
                  <a:gd name="T78" fmla="*/ 0 w 29"/>
                  <a:gd name="T79" fmla="*/ 49 h 26"/>
                  <a:gd name="T80" fmla="*/ 0 w 29"/>
                  <a:gd name="T81" fmla="*/ 45 h 26"/>
                  <a:gd name="T82" fmla="*/ 9 w 29"/>
                  <a:gd name="T83" fmla="*/ 23 h 26"/>
                  <a:gd name="T84" fmla="*/ 24 w 29"/>
                  <a:gd name="T85" fmla="*/ 23 h 26"/>
                  <a:gd name="T86" fmla="*/ 24 w 29"/>
                  <a:gd name="T87" fmla="*/ 19 h 26"/>
                  <a:gd name="T88" fmla="*/ 9 w 29"/>
                  <a:gd name="T89" fmla="*/ 19 h 26"/>
                  <a:gd name="T90" fmla="*/ 9 w 29"/>
                  <a:gd name="T91" fmla="*/ 23 h 26"/>
                  <a:gd name="T92" fmla="*/ 9 w 29"/>
                  <a:gd name="T93" fmla="*/ 30 h 26"/>
                  <a:gd name="T94" fmla="*/ 24 w 29"/>
                  <a:gd name="T95" fmla="*/ 30 h 26"/>
                  <a:gd name="T96" fmla="*/ 24 w 29"/>
                  <a:gd name="T97" fmla="*/ 26 h 26"/>
                  <a:gd name="T98" fmla="*/ 9 w 29"/>
                  <a:gd name="T99" fmla="*/ 26 h 26"/>
                  <a:gd name="T100" fmla="*/ 9 w 29"/>
                  <a:gd name="T101" fmla="*/ 30 h 26"/>
                  <a:gd name="T102" fmla="*/ 43 w 29"/>
                  <a:gd name="T103" fmla="*/ 19 h 26"/>
                  <a:gd name="T104" fmla="*/ 28 w 29"/>
                  <a:gd name="T105" fmla="*/ 19 h 26"/>
                  <a:gd name="T106" fmla="*/ 28 w 29"/>
                  <a:gd name="T107" fmla="*/ 23 h 26"/>
                  <a:gd name="T108" fmla="*/ 43 w 29"/>
                  <a:gd name="T109" fmla="*/ 23 h 26"/>
                  <a:gd name="T110" fmla="*/ 43 w 29"/>
                  <a:gd name="T111" fmla="*/ 19 h 26"/>
                  <a:gd name="T112" fmla="*/ 28 w 29"/>
                  <a:gd name="T113" fmla="*/ 30 h 26"/>
                  <a:gd name="T114" fmla="*/ 43 w 29"/>
                  <a:gd name="T115" fmla="*/ 30 h 26"/>
                  <a:gd name="T116" fmla="*/ 43 w 29"/>
                  <a:gd name="T117" fmla="*/ 26 h 26"/>
                  <a:gd name="T118" fmla="*/ 28 w 29"/>
                  <a:gd name="T119" fmla="*/ 26 h 26"/>
                  <a:gd name="T120" fmla="*/ 28 w 29"/>
                  <a:gd name="T121" fmla="*/ 30 h 2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9"/>
                  <a:gd name="T184" fmla="*/ 0 h 26"/>
                  <a:gd name="T185" fmla="*/ 29 w 29"/>
                  <a:gd name="T186" fmla="*/ 26 h 2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9" h="26">
                    <a:moveTo>
                      <a:pt x="0" y="24"/>
                    </a:move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2"/>
                      <a:pt x="6" y="2"/>
                      <a:pt x="2" y="2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12" y="0"/>
                      <a:pt x="20" y="0"/>
                      <a:pt x="26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3" y="2"/>
                      <a:pt x="19" y="2"/>
                      <a:pt x="15" y="2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24"/>
                    </a:lnTo>
                    <a:close/>
                    <a:moveTo>
                      <a:pt x="5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5" y="12"/>
                    </a:lnTo>
                    <a:close/>
                    <a:moveTo>
                      <a:pt x="5" y="16"/>
                    </a:move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5" y="14"/>
                      <a:pt x="5" y="14"/>
                      <a:pt x="5" y="14"/>
                    </a:cubicBezTo>
                    <a:lnTo>
                      <a:pt x="5" y="16"/>
                    </a:lnTo>
                    <a:close/>
                    <a:moveTo>
                      <a:pt x="23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23" y="10"/>
                    </a:lnTo>
                    <a:close/>
                    <a:moveTo>
                      <a:pt x="15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5" y="14"/>
                      <a:pt x="15" y="14"/>
                      <a:pt x="15" y="14"/>
                    </a:cubicBezTo>
                    <a:lnTo>
                      <a:pt x="15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3" name="Freeform 233"/>
              <p:cNvSpPr>
                <a:spLocks noEditPoints="1"/>
              </p:cNvSpPr>
              <p:nvPr/>
            </p:nvSpPr>
            <p:spPr bwMode="auto">
              <a:xfrm>
                <a:off x="5492" y="2109"/>
                <a:ext cx="54" cy="55"/>
              </a:xfrm>
              <a:custGeom>
                <a:avLst/>
                <a:gdLst>
                  <a:gd name="T0" fmla="*/ 26 w 29"/>
                  <a:gd name="T1" fmla="*/ 4 h 29"/>
                  <a:gd name="T2" fmla="*/ 30 w 29"/>
                  <a:gd name="T3" fmla="*/ 0 h 29"/>
                  <a:gd name="T4" fmla="*/ 34 w 29"/>
                  <a:gd name="T5" fmla="*/ 8 h 29"/>
                  <a:gd name="T6" fmla="*/ 30 w 29"/>
                  <a:gd name="T7" fmla="*/ 9 h 29"/>
                  <a:gd name="T8" fmla="*/ 52 w 29"/>
                  <a:gd name="T9" fmla="*/ 9 h 29"/>
                  <a:gd name="T10" fmla="*/ 52 w 29"/>
                  <a:gd name="T11" fmla="*/ 13 h 29"/>
                  <a:gd name="T12" fmla="*/ 9 w 29"/>
                  <a:gd name="T13" fmla="*/ 13 h 29"/>
                  <a:gd name="T14" fmla="*/ 9 w 29"/>
                  <a:gd name="T15" fmla="*/ 27 h 29"/>
                  <a:gd name="T16" fmla="*/ 4 w 29"/>
                  <a:gd name="T17" fmla="*/ 55 h 29"/>
                  <a:gd name="T18" fmla="*/ 0 w 29"/>
                  <a:gd name="T19" fmla="*/ 51 h 29"/>
                  <a:gd name="T20" fmla="*/ 6 w 29"/>
                  <a:gd name="T21" fmla="*/ 27 h 29"/>
                  <a:gd name="T22" fmla="*/ 6 w 29"/>
                  <a:gd name="T23" fmla="*/ 9 h 29"/>
                  <a:gd name="T24" fmla="*/ 30 w 29"/>
                  <a:gd name="T25" fmla="*/ 9 h 29"/>
                  <a:gd name="T26" fmla="*/ 26 w 29"/>
                  <a:gd name="T27" fmla="*/ 4 h 29"/>
                  <a:gd name="T28" fmla="*/ 13 w 29"/>
                  <a:gd name="T29" fmla="*/ 25 h 29"/>
                  <a:gd name="T30" fmla="*/ 28 w 29"/>
                  <a:gd name="T31" fmla="*/ 25 h 29"/>
                  <a:gd name="T32" fmla="*/ 28 w 29"/>
                  <a:gd name="T33" fmla="*/ 15 h 29"/>
                  <a:gd name="T34" fmla="*/ 34 w 29"/>
                  <a:gd name="T35" fmla="*/ 15 h 29"/>
                  <a:gd name="T36" fmla="*/ 34 w 29"/>
                  <a:gd name="T37" fmla="*/ 25 h 29"/>
                  <a:gd name="T38" fmla="*/ 52 w 29"/>
                  <a:gd name="T39" fmla="*/ 25 h 29"/>
                  <a:gd name="T40" fmla="*/ 52 w 29"/>
                  <a:gd name="T41" fmla="*/ 30 h 29"/>
                  <a:gd name="T42" fmla="*/ 34 w 29"/>
                  <a:gd name="T43" fmla="*/ 30 h 29"/>
                  <a:gd name="T44" fmla="*/ 54 w 29"/>
                  <a:gd name="T45" fmla="*/ 49 h 29"/>
                  <a:gd name="T46" fmla="*/ 50 w 29"/>
                  <a:gd name="T47" fmla="*/ 55 h 29"/>
                  <a:gd name="T48" fmla="*/ 32 w 29"/>
                  <a:gd name="T49" fmla="*/ 34 h 29"/>
                  <a:gd name="T50" fmla="*/ 13 w 29"/>
                  <a:gd name="T51" fmla="*/ 55 h 29"/>
                  <a:gd name="T52" fmla="*/ 9 w 29"/>
                  <a:gd name="T53" fmla="*/ 51 h 29"/>
                  <a:gd name="T54" fmla="*/ 28 w 29"/>
                  <a:gd name="T55" fmla="*/ 30 h 29"/>
                  <a:gd name="T56" fmla="*/ 13 w 29"/>
                  <a:gd name="T57" fmla="*/ 30 h 29"/>
                  <a:gd name="T58" fmla="*/ 13 w 29"/>
                  <a:gd name="T59" fmla="*/ 25 h 2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9"/>
                  <a:gd name="T91" fmla="*/ 0 h 29"/>
                  <a:gd name="T92" fmla="*/ 29 w 29"/>
                  <a:gd name="T93" fmla="*/ 29 h 2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9" h="29">
                    <a:moveTo>
                      <a:pt x="14" y="2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2"/>
                      <a:pt x="17" y="3"/>
                      <a:pt x="18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21"/>
                      <a:pt x="4" y="26"/>
                      <a:pt x="2" y="29"/>
                    </a:cubicBezTo>
                    <a:cubicBezTo>
                      <a:pt x="1" y="28"/>
                      <a:pt x="1" y="28"/>
                      <a:pt x="0" y="27"/>
                    </a:cubicBezTo>
                    <a:cubicBezTo>
                      <a:pt x="2" y="24"/>
                      <a:pt x="3" y="20"/>
                      <a:pt x="3" y="1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4" y="3"/>
                      <a:pt x="14" y="2"/>
                    </a:cubicBezTo>
                    <a:close/>
                    <a:moveTo>
                      <a:pt x="7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0"/>
                      <a:pt x="15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0"/>
                      <a:pt x="18" y="12"/>
                      <a:pt x="1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0" y="21"/>
                      <a:pt x="23" y="24"/>
                      <a:pt x="29" y="26"/>
                    </a:cubicBezTo>
                    <a:cubicBezTo>
                      <a:pt x="28" y="27"/>
                      <a:pt x="28" y="28"/>
                      <a:pt x="27" y="29"/>
                    </a:cubicBezTo>
                    <a:cubicBezTo>
                      <a:pt x="22" y="26"/>
                      <a:pt x="18" y="23"/>
                      <a:pt x="17" y="18"/>
                    </a:cubicBezTo>
                    <a:cubicBezTo>
                      <a:pt x="15" y="23"/>
                      <a:pt x="12" y="27"/>
                      <a:pt x="7" y="29"/>
                    </a:cubicBezTo>
                    <a:cubicBezTo>
                      <a:pt x="6" y="29"/>
                      <a:pt x="6" y="28"/>
                      <a:pt x="5" y="27"/>
                    </a:cubicBezTo>
                    <a:cubicBezTo>
                      <a:pt x="11" y="24"/>
                      <a:pt x="14" y="20"/>
                      <a:pt x="15" y="16"/>
                    </a:cubicBezTo>
                    <a:cubicBezTo>
                      <a:pt x="7" y="16"/>
                      <a:pt x="7" y="16"/>
                      <a:pt x="7" y="16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4" name="Freeform 234"/>
              <p:cNvSpPr>
                <a:spLocks noEditPoints="1"/>
              </p:cNvSpPr>
              <p:nvPr/>
            </p:nvSpPr>
            <p:spPr bwMode="auto">
              <a:xfrm>
                <a:off x="5822" y="2944"/>
                <a:ext cx="30" cy="32"/>
              </a:xfrm>
              <a:custGeom>
                <a:avLst/>
                <a:gdLst>
                  <a:gd name="T0" fmla="*/ 6 w 16"/>
                  <a:gd name="T1" fmla="*/ 13 h 17"/>
                  <a:gd name="T2" fmla="*/ 0 w 16"/>
                  <a:gd name="T3" fmla="*/ 11 h 17"/>
                  <a:gd name="T4" fmla="*/ 4 w 16"/>
                  <a:gd name="T5" fmla="*/ 19 h 17"/>
                  <a:gd name="T6" fmla="*/ 4 w 16"/>
                  <a:gd name="T7" fmla="*/ 32 h 17"/>
                  <a:gd name="T8" fmla="*/ 4 w 16"/>
                  <a:gd name="T9" fmla="*/ 19 h 17"/>
                  <a:gd name="T10" fmla="*/ 8 w 16"/>
                  <a:gd name="T11" fmla="*/ 6 h 17"/>
                  <a:gd name="T12" fmla="*/ 0 w 16"/>
                  <a:gd name="T13" fmla="*/ 2 h 17"/>
                  <a:gd name="T14" fmla="*/ 8 w 16"/>
                  <a:gd name="T15" fmla="*/ 21 h 17"/>
                  <a:gd name="T16" fmla="*/ 17 w 16"/>
                  <a:gd name="T17" fmla="*/ 19 h 17"/>
                  <a:gd name="T18" fmla="*/ 19 w 16"/>
                  <a:gd name="T19" fmla="*/ 21 h 17"/>
                  <a:gd name="T20" fmla="*/ 30 w 16"/>
                  <a:gd name="T21" fmla="*/ 23 h 17"/>
                  <a:gd name="T22" fmla="*/ 30 w 16"/>
                  <a:gd name="T23" fmla="*/ 28 h 17"/>
                  <a:gd name="T24" fmla="*/ 19 w 16"/>
                  <a:gd name="T25" fmla="*/ 23 h 17"/>
                  <a:gd name="T26" fmla="*/ 8 w 16"/>
                  <a:gd name="T27" fmla="*/ 32 h 17"/>
                  <a:gd name="T28" fmla="*/ 15 w 16"/>
                  <a:gd name="T29" fmla="*/ 23 h 17"/>
                  <a:gd name="T30" fmla="*/ 8 w 16"/>
                  <a:gd name="T31" fmla="*/ 21 h 17"/>
                  <a:gd name="T32" fmla="*/ 15 w 16"/>
                  <a:gd name="T33" fmla="*/ 4 h 17"/>
                  <a:gd name="T34" fmla="*/ 19 w 16"/>
                  <a:gd name="T35" fmla="*/ 2 h 17"/>
                  <a:gd name="T36" fmla="*/ 28 w 16"/>
                  <a:gd name="T37" fmla="*/ 4 h 17"/>
                  <a:gd name="T38" fmla="*/ 26 w 16"/>
                  <a:gd name="T39" fmla="*/ 21 h 17"/>
                  <a:gd name="T40" fmla="*/ 11 w 16"/>
                  <a:gd name="T41" fmla="*/ 6 h 17"/>
                  <a:gd name="T42" fmla="*/ 9 w 16"/>
                  <a:gd name="T43" fmla="*/ 21 h 17"/>
                  <a:gd name="T44" fmla="*/ 11 w 16"/>
                  <a:gd name="T45" fmla="*/ 11 h 17"/>
                  <a:gd name="T46" fmla="*/ 17 w 16"/>
                  <a:gd name="T47" fmla="*/ 6 h 17"/>
                  <a:gd name="T48" fmla="*/ 19 w 16"/>
                  <a:gd name="T49" fmla="*/ 11 h 17"/>
                  <a:gd name="T50" fmla="*/ 24 w 16"/>
                  <a:gd name="T51" fmla="*/ 13 h 17"/>
                  <a:gd name="T52" fmla="*/ 19 w 16"/>
                  <a:gd name="T53" fmla="*/ 15 h 17"/>
                  <a:gd name="T54" fmla="*/ 26 w 16"/>
                  <a:gd name="T55" fmla="*/ 17 h 17"/>
                  <a:gd name="T56" fmla="*/ 19 w 16"/>
                  <a:gd name="T57" fmla="*/ 15 h 17"/>
                  <a:gd name="T58" fmla="*/ 17 w 16"/>
                  <a:gd name="T59" fmla="*/ 19 h 17"/>
                  <a:gd name="T60" fmla="*/ 13 w 16"/>
                  <a:gd name="T61" fmla="*/ 19 h 17"/>
                  <a:gd name="T62" fmla="*/ 17 w 16"/>
                  <a:gd name="T63" fmla="*/ 13 h 17"/>
                  <a:gd name="T64" fmla="*/ 11 w 16"/>
                  <a:gd name="T65" fmla="*/ 11 h 17"/>
                  <a:gd name="T66" fmla="*/ 13 w 16"/>
                  <a:gd name="T67" fmla="*/ 6 h 17"/>
                  <a:gd name="T68" fmla="*/ 15 w 16"/>
                  <a:gd name="T69" fmla="*/ 11 h 17"/>
                  <a:gd name="T70" fmla="*/ 21 w 16"/>
                  <a:gd name="T71" fmla="*/ 9 h 17"/>
                  <a:gd name="T72" fmla="*/ 24 w 16"/>
                  <a:gd name="T73" fmla="*/ 8 h 17"/>
                  <a:gd name="T74" fmla="*/ 21 w 16"/>
                  <a:gd name="T75" fmla="*/ 9 h 1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6"/>
                  <a:gd name="T115" fmla="*/ 0 h 17"/>
                  <a:gd name="T116" fmla="*/ 16 w 16"/>
                  <a:gd name="T117" fmla="*/ 17 h 1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6" h="17">
                    <a:moveTo>
                      <a:pt x="1" y="5"/>
                    </a:moveTo>
                    <a:cubicBezTo>
                      <a:pt x="1" y="5"/>
                      <a:pt x="2" y="6"/>
                      <a:pt x="3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0" y="6"/>
                      <a:pt x="0" y="6"/>
                    </a:cubicBezTo>
                    <a:lnTo>
                      <a:pt x="1" y="5"/>
                    </a:lnTo>
                    <a:close/>
                    <a:moveTo>
                      <a:pt x="2" y="10"/>
                    </a:moveTo>
                    <a:cubicBezTo>
                      <a:pt x="2" y="10"/>
                      <a:pt x="3" y="10"/>
                      <a:pt x="3" y="10"/>
                    </a:cubicBezTo>
                    <a:cubicBezTo>
                      <a:pt x="3" y="12"/>
                      <a:pt x="2" y="14"/>
                      <a:pt x="2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4"/>
                      <a:pt x="1" y="12"/>
                      <a:pt x="2" y="10"/>
                    </a:cubicBezTo>
                    <a:close/>
                    <a:moveTo>
                      <a:pt x="1" y="1"/>
                    </a:moveTo>
                    <a:cubicBezTo>
                      <a:pt x="2" y="1"/>
                      <a:pt x="3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1" y="2"/>
                      <a:pt x="0" y="1"/>
                    </a:cubicBezTo>
                    <a:lnTo>
                      <a:pt x="1" y="1"/>
                    </a:lnTo>
                    <a:close/>
                    <a:moveTo>
                      <a:pt x="4" y="11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4"/>
                      <a:pt x="14" y="15"/>
                      <a:pt x="16" y="15"/>
                    </a:cubicBezTo>
                    <a:cubicBezTo>
                      <a:pt x="16" y="16"/>
                      <a:pt x="15" y="16"/>
                      <a:pt x="15" y="17"/>
                    </a:cubicBezTo>
                    <a:cubicBezTo>
                      <a:pt x="13" y="16"/>
                      <a:pt x="11" y="14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4"/>
                      <a:pt x="7" y="16"/>
                      <a:pt x="4" y="17"/>
                    </a:cubicBezTo>
                    <a:cubicBezTo>
                      <a:pt x="4" y="16"/>
                      <a:pt x="4" y="16"/>
                      <a:pt x="3" y="16"/>
                    </a:cubicBezTo>
                    <a:cubicBezTo>
                      <a:pt x="6" y="15"/>
                      <a:pt x="8" y="14"/>
                      <a:pt x="8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11"/>
                    </a:lnTo>
                    <a:close/>
                    <a:moveTo>
                      <a:pt x="5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9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1"/>
                      <a:pt x="5" y="11"/>
                    </a:cubicBezTo>
                    <a:lnTo>
                      <a:pt x="5" y="2"/>
                    </a:lnTo>
                    <a:close/>
                    <a:moveTo>
                      <a:pt x="6" y="6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3" y="8"/>
                      <a:pt x="14" y="9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9"/>
                      <a:pt x="11" y="9"/>
                      <a:pt x="10" y="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7" y="9"/>
                      <a:pt x="8" y="8"/>
                      <a:pt x="9" y="7"/>
                    </a:cubicBezTo>
                    <a:cubicBezTo>
                      <a:pt x="6" y="7"/>
                      <a:pt x="6" y="7"/>
                      <a:pt x="6" y="7"/>
                    </a:cubicBezTo>
                    <a:lnTo>
                      <a:pt x="6" y="6"/>
                    </a:lnTo>
                    <a:close/>
                    <a:moveTo>
                      <a:pt x="6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8" y="4"/>
                      <a:pt x="8" y="4"/>
                      <a:pt x="9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4"/>
                      <a:pt x="6" y="4"/>
                    </a:cubicBezTo>
                    <a:close/>
                    <a:moveTo>
                      <a:pt x="11" y="5"/>
                    </a:moveTo>
                    <a:cubicBezTo>
                      <a:pt x="12" y="4"/>
                      <a:pt x="12" y="4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2" y="5"/>
                      <a:pt x="12" y="6"/>
                    </a:cubicBez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5" name="Freeform 235"/>
              <p:cNvSpPr>
                <a:spLocks noEditPoints="1"/>
              </p:cNvSpPr>
              <p:nvPr/>
            </p:nvSpPr>
            <p:spPr bwMode="auto">
              <a:xfrm>
                <a:off x="5856" y="2944"/>
                <a:ext cx="26" cy="30"/>
              </a:xfrm>
              <a:custGeom>
                <a:avLst/>
                <a:gdLst>
                  <a:gd name="T0" fmla="*/ 0 w 14"/>
                  <a:gd name="T1" fmla="*/ 8 h 16"/>
                  <a:gd name="T2" fmla="*/ 2 w 14"/>
                  <a:gd name="T3" fmla="*/ 8 h 16"/>
                  <a:gd name="T4" fmla="*/ 2 w 14"/>
                  <a:gd name="T5" fmla="*/ 30 h 16"/>
                  <a:gd name="T6" fmla="*/ 0 w 14"/>
                  <a:gd name="T7" fmla="*/ 30 h 16"/>
                  <a:gd name="T8" fmla="*/ 0 w 14"/>
                  <a:gd name="T9" fmla="*/ 8 h 16"/>
                  <a:gd name="T10" fmla="*/ 2 w 14"/>
                  <a:gd name="T11" fmla="*/ 2 h 16"/>
                  <a:gd name="T12" fmla="*/ 4 w 14"/>
                  <a:gd name="T13" fmla="*/ 0 h 16"/>
                  <a:gd name="T14" fmla="*/ 7 w 14"/>
                  <a:gd name="T15" fmla="*/ 4 h 16"/>
                  <a:gd name="T16" fmla="*/ 6 w 14"/>
                  <a:gd name="T17" fmla="*/ 6 h 16"/>
                  <a:gd name="T18" fmla="*/ 2 w 14"/>
                  <a:gd name="T19" fmla="*/ 2 h 16"/>
                  <a:gd name="T20" fmla="*/ 9 w 14"/>
                  <a:gd name="T21" fmla="*/ 6 h 16"/>
                  <a:gd name="T22" fmla="*/ 9 w 14"/>
                  <a:gd name="T23" fmla="*/ 2 h 16"/>
                  <a:gd name="T24" fmla="*/ 26 w 14"/>
                  <a:gd name="T25" fmla="*/ 2 h 16"/>
                  <a:gd name="T26" fmla="*/ 26 w 14"/>
                  <a:gd name="T27" fmla="*/ 26 h 16"/>
                  <a:gd name="T28" fmla="*/ 22 w 14"/>
                  <a:gd name="T29" fmla="*/ 30 h 16"/>
                  <a:gd name="T30" fmla="*/ 17 w 14"/>
                  <a:gd name="T31" fmla="*/ 30 h 16"/>
                  <a:gd name="T32" fmla="*/ 17 w 14"/>
                  <a:gd name="T33" fmla="*/ 28 h 16"/>
                  <a:gd name="T34" fmla="*/ 22 w 14"/>
                  <a:gd name="T35" fmla="*/ 28 h 16"/>
                  <a:gd name="T36" fmla="*/ 24 w 14"/>
                  <a:gd name="T37" fmla="*/ 26 h 16"/>
                  <a:gd name="T38" fmla="*/ 24 w 14"/>
                  <a:gd name="T39" fmla="*/ 6 h 16"/>
                  <a:gd name="T40" fmla="*/ 9 w 14"/>
                  <a:gd name="T41" fmla="*/ 6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"/>
                  <a:gd name="T64" fmla="*/ 0 h 16"/>
                  <a:gd name="T65" fmla="*/ 14 w 14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" h="16">
                    <a:moveTo>
                      <a:pt x="0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lnTo>
                      <a:pt x="0" y="4"/>
                    </a:lnTo>
                    <a:close/>
                    <a:moveTo>
                      <a:pt x="1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3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1" y="2"/>
                      <a:pt x="1" y="1"/>
                    </a:cubicBezTo>
                    <a:close/>
                    <a:moveTo>
                      <a:pt x="5" y="3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6"/>
                      <a:pt x="10" y="16"/>
                      <a:pt x="9" y="16"/>
                    </a:cubicBezTo>
                    <a:cubicBezTo>
                      <a:pt x="9" y="16"/>
                      <a:pt x="9" y="15"/>
                      <a:pt x="9" y="15"/>
                    </a:cubicBezTo>
                    <a:cubicBezTo>
                      <a:pt x="10" y="15"/>
                      <a:pt x="11" y="15"/>
                      <a:pt x="12" y="15"/>
                    </a:cubicBezTo>
                    <a:cubicBezTo>
                      <a:pt x="12" y="15"/>
                      <a:pt x="13" y="15"/>
                      <a:pt x="13" y="14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6" name="Freeform 236"/>
              <p:cNvSpPr>
                <a:spLocks noEditPoints="1"/>
              </p:cNvSpPr>
              <p:nvPr/>
            </p:nvSpPr>
            <p:spPr bwMode="auto">
              <a:xfrm>
                <a:off x="5621" y="3024"/>
                <a:ext cx="51" cy="51"/>
              </a:xfrm>
              <a:custGeom>
                <a:avLst/>
                <a:gdLst>
                  <a:gd name="T0" fmla="*/ 2 w 27"/>
                  <a:gd name="T1" fmla="*/ 15 h 27"/>
                  <a:gd name="T2" fmla="*/ 8 w 27"/>
                  <a:gd name="T3" fmla="*/ 25 h 27"/>
                  <a:gd name="T4" fmla="*/ 2 w 27"/>
                  <a:gd name="T5" fmla="*/ 49 h 27"/>
                  <a:gd name="T6" fmla="*/ 11 w 27"/>
                  <a:gd name="T7" fmla="*/ 32 h 27"/>
                  <a:gd name="T8" fmla="*/ 2 w 27"/>
                  <a:gd name="T9" fmla="*/ 49 h 27"/>
                  <a:gd name="T10" fmla="*/ 4 w 27"/>
                  <a:gd name="T11" fmla="*/ 0 h 27"/>
                  <a:gd name="T12" fmla="*/ 9 w 27"/>
                  <a:gd name="T13" fmla="*/ 11 h 27"/>
                  <a:gd name="T14" fmla="*/ 11 w 27"/>
                  <a:gd name="T15" fmla="*/ 15 h 27"/>
                  <a:gd name="T16" fmla="*/ 26 w 27"/>
                  <a:gd name="T17" fmla="*/ 0 h 27"/>
                  <a:gd name="T18" fmla="*/ 51 w 27"/>
                  <a:gd name="T19" fmla="*/ 6 h 27"/>
                  <a:gd name="T20" fmla="*/ 21 w 27"/>
                  <a:gd name="T21" fmla="*/ 9 h 27"/>
                  <a:gd name="T22" fmla="*/ 11 w 27"/>
                  <a:gd name="T23" fmla="*/ 15 h 27"/>
                  <a:gd name="T24" fmla="*/ 17 w 27"/>
                  <a:gd name="T25" fmla="*/ 26 h 27"/>
                  <a:gd name="T26" fmla="*/ 45 w 27"/>
                  <a:gd name="T27" fmla="*/ 13 h 27"/>
                  <a:gd name="T28" fmla="*/ 51 w 27"/>
                  <a:gd name="T29" fmla="*/ 26 h 27"/>
                  <a:gd name="T30" fmla="*/ 45 w 27"/>
                  <a:gd name="T31" fmla="*/ 30 h 27"/>
                  <a:gd name="T32" fmla="*/ 49 w 27"/>
                  <a:gd name="T33" fmla="*/ 40 h 27"/>
                  <a:gd name="T34" fmla="*/ 45 w 27"/>
                  <a:gd name="T35" fmla="*/ 42 h 27"/>
                  <a:gd name="T36" fmla="*/ 36 w 27"/>
                  <a:gd name="T37" fmla="*/ 51 h 27"/>
                  <a:gd name="T38" fmla="*/ 28 w 27"/>
                  <a:gd name="T39" fmla="*/ 45 h 27"/>
                  <a:gd name="T40" fmla="*/ 42 w 27"/>
                  <a:gd name="T41" fmla="*/ 42 h 27"/>
                  <a:gd name="T42" fmla="*/ 15 w 27"/>
                  <a:gd name="T43" fmla="*/ 38 h 27"/>
                  <a:gd name="T44" fmla="*/ 11 w 27"/>
                  <a:gd name="T45" fmla="*/ 30 h 27"/>
                  <a:gd name="T46" fmla="*/ 42 w 27"/>
                  <a:gd name="T47" fmla="*/ 30 h 27"/>
                  <a:gd name="T48" fmla="*/ 19 w 27"/>
                  <a:gd name="T49" fmla="*/ 40 h 27"/>
                  <a:gd name="T50" fmla="*/ 42 w 27"/>
                  <a:gd name="T51" fmla="*/ 30 h 27"/>
                  <a:gd name="T52" fmla="*/ 23 w 27"/>
                  <a:gd name="T53" fmla="*/ 17 h 27"/>
                  <a:gd name="T54" fmla="*/ 42 w 27"/>
                  <a:gd name="T55" fmla="*/ 26 h 27"/>
                  <a:gd name="T56" fmla="*/ 26 w 27"/>
                  <a:gd name="T57" fmla="*/ 32 h 27"/>
                  <a:gd name="T58" fmla="*/ 36 w 27"/>
                  <a:gd name="T59" fmla="*/ 36 h 27"/>
                  <a:gd name="T60" fmla="*/ 26 w 27"/>
                  <a:gd name="T61" fmla="*/ 32 h 27"/>
                  <a:gd name="T62" fmla="*/ 30 w 27"/>
                  <a:gd name="T63" fmla="*/ 17 h 27"/>
                  <a:gd name="T64" fmla="*/ 34 w 27"/>
                  <a:gd name="T65" fmla="*/ 25 h 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7"/>
                  <a:gd name="T100" fmla="*/ 0 h 27"/>
                  <a:gd name="T101" fmla="*/ 27 w 27"/>
                  <a:gd name="T102" fmla="*/ 27 h 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7" h="27">
                    <a:moveTo>
                      <a:pt x="0" y="9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3" y="9"/>
                      <a:pt x="5" y="10"/>
                      <a:pt x="6" y="11"/>
                    </a:cubicBezTo>
                    <a:cubicBezTo>
                      <a:pt x="5" y="12"/>
                      <a:pt x="5" y="12"/>
                      <a:pt x="4" y="13"/>
                    </a:cubicBezTo>
                    <a:cubicBezTo>
                      <a:pt x="3" y="11"/>
                      <a:pt x="1" y="10"/>
                      <a:pt x="0" y="9"/>
                    </a:cubicBezTo>
                    <a:close/>
                    <a:moveTo>
                      <a:pt x="1" y="26"/>
                    </a:moveTo>
                    <a:cubicBezTo>
                      <a:pt x="2" y="23"/>
                      <a:pt x="3" y="19"/>
                      <a:pt x="4" y="16"/>
                    </a:cubicBezTo>
                    <a:cubicBezTo>
                      <a:pt x="4" y="16"/>
                      <a:pt x="5" y="16"/>
                      <a:pt x="6" y="17"/>
                    </a:cubicBezTo>
                    <a:cubicBezTo>
                      <a:pt x="5" y="20"/>
                      <a:pt x="4" y="24"/>
                      <a:pt x="3" y="27"/>
                    </a:cubicBezTo>
                    <a:lnTo>
                      <a:pt x="1" y="26"/>
                    </a:lnTo>
                    <a:close/>
                    <a:moveTo>
                      <a:pt x="1" y="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4" y="1"/>
                      <a:pt x="5" y="3"/>
                      <a:pt x="7" y="4"/>
                    </a:cubicBezTo>
                    <a:cubicBezTo>
                      <a:pt x="6" y="5"/>
                      <a:pt x="6" y="5"/>
                      <a:pt x="5" y="6"/>
                    </a:cubicBezTo>
                    <a:cubicBezTo>
                      <a:pt x="3" y="4"/>
                      <a:pt x="2" y="3"/>
                      <a:pt x="1" y="2"/>
                    </a:cubicBezTo>
                    <a:close/>
                    <a:moveTo>
                      <a:pt x="6" y="8"/>
                    </a:moveTo>
                    <a:cubicBezTo>
                      <a:pt x="8" y="6"/>
                      <a:pt x="10" y="3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2"/>
                      <a:pt x="12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9" y="8"/>
                      <a:pt x="7" y="9"/>
                    </a:cubicBezTo>
                    <a:cubicBezTo>
                      <a:pt x="7" y="9"/>
                      <a:pt x="6" y="8"/>
                      <a:pt x="6" y="8"/>
                    </a:cubicBezTo>
                    <a:close/>
                    <a:moveTo>
                      <a:pt x="6" y="14"/>
                    </a:moveTo>
                    <a:cubicBezTo>
                      <a:pt x="9" y="14"/>
                      <a:pt x="9" y="14"/>
                      <a:pt x="9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9"/>
                      <a:pt x="24" y="12"/>
                      <a:pt x="2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8"/>
                      <a:pt x="24" y="19"/>
                      <a:pt x="24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4"/>
                      <a:pt x="23" y="25"/>
                      <a:pt x="23" y="25"/>
                    </a:cubicBezTo>
                    <a:cubicBezTo>
                      <a:pt x="22" y="26"/>
                      <a:pt x="21" y="27"/>
                      <a:pt x="19" y="27"/>
                    </a:cubicBezTo>
                    <a:cubicBezTo>
                      <a:pt x="18" y="27"/>
                      <a:pt x="17" y="27"/>
                      <a:pt x="16" y="26"/>
                    </a:cubicBezTo>
                    <a:cubicBezTo>
                      <a:pt x="16" y="26"/>
                      <a:pt x="16" y="25"/>
                      <a:pt x="15" y="24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1" y="25"/>
                      <a:pt x="22" y="24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lnTo>
                      <a:pt x="6" y="14"/>
                    </a:lnTo>
                    <a:close/>
                    <a:moveTo>
                      <a:pt x="22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19"/>
                      <a:pt x="22" y="17"/>
                      <a:pt x="22" y="16"/>
                    </a:cubicBezTo>
                    <a:close/>
                    <a:moveTo>
                      <a:pt x="2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2"/>
                      <a:pt x="22" y="11"/>
                      <a:pt x="22" y="9"/>
                    </a:cubicBezTo>
                    <a:close/>
                    <a:moveTo>
                      <a:pt x="14" y="17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7"/>
                      <a:pt x="18" y="18"/>
                      <a:pt x="19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6" y="19"/>
                      <a:pt x="15" y="18"/>
                      <a:pt x="14" y="17"/>
                    </a:cubicBezTo>
                    <a:close/>
                    <a:moveTo>
                      <a:pt x="14" y="1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7" y="10"/>
                      <a:pt x="18" y="11"/>
                      <a:pt x="19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6" y="12"/>
                      <a:pt x="15" y="11"/>
                      <a:pt x="14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7" name="Freeform 237"/>
              <p:cNvSpPr>
                <a:spLocks noEditPoints="1"/>
              </p:cNvSpPr>
              <p:nvPr/>
            </p:nvSpPr>
            <p:spPr bwMode="auto">
              <a:xfrm>
                <a:off x="5674" y="3024"/>
                <a:ext cx="51" cy="51"/>
              </a:xfrm>
              <a:custGeom>
                <a:avLst/>
                <a:gdLst>
                  <a:gd name="T0" fmla="*/ 0 w 27"/>
                  <a:gd name="T1" fmla="*/ 6 h 27"/>
                  <a:gd name="T2" fmla="*/ 23 w 27"/>
                  <a:gd name="T3" fmla="*/ 6 h 27"/>
                  <a:gd name="T4" fmla="*/ 23 w 27"/>
                  <a:gd name="T5" fmla="*/ 0 h 27"/>
                  <a:gd name="T6" fmla="*/ 28 w 27"/>
                  <a:gd name="T7" fmla="*/ 0 h 27"/>
                  <a:gd name="T8" fmla="*/ 28 w 27"/>
                  <a:gd name="T9" fmla="*/ 6 h 27"/>
                  <a:gd name="T10" fmla="*/ 51 w 27"/>
                  <a:gd name="T11" fmla="*/ 6 h 27"/>
                  <a:gd name="T12" fmla="*/ 51 w 27"/>
                  <a:gd name="T13" fmla="*/ 9 h 27"/>
                  <a:gd name="T14" fmla="*/ 28 w 27"/>
                  <a:gd name="T15" fmla="*/ 9 h 27"/>
                  <a:gd name="T16" fmla="*/ 28 w 27"/>
                  <a:gd name="T17" fmla="*/ 15 h 27"/>
                  <a:gd name="T18" fmla="*/ 47 w 27"/>
                  <a:gd name="T19" fmla="*/ 15 h 27"/>
                  <a:gd name="T20" fmla="*/ 47 w 27"/>
                  <a:gd name="T21" fmla="*/ 45 h 27"/>
                  <a:gd name="T22" fmla="*/ 42 w 27"/>
                  <a:gd name="T23" fmla="*/ 51 h 27"/>
                  <a:gd name="T24" fmla="*/ 32 w 27"/>
                  <a:gd name="T25" fmla="*/ 51 h 27"/>
                  <a:gd name="T26" fmla="*/ 32 w 27"/>
                  <a:gd name="T27" fmla="*/ 45 h 27"/>
                  <a:gd name="T28" fmla="*/ 40 w 27"/>
                  <a:gd name="T29" fmla="*/ 47 h 27"/>
                  <a:gd name="T30" fmla="*/ 43 w 27"/>
                  <a:gd name="T31" fmla="*/ 43 h 27"/>
                  <a:gd name="T32" fmla="*/ 43 w 27"/>
                  <a:gd name="T33" fmla="*/ 19 h 27"/>
                  <a:gd name="T34" fmla="*/ 8 w 27"/>
                  <a:gd name="T35" fmla="*/ 19 h 27"/>
                  <a:gd name="T36" fmla="*/ 8 w 27"/>
                  <a:gd name="T37" fmla="*/ 51 h 27"/>
                  <a:gd name="T38" fmla="*/ 4 w 27"/>
                  <a:gd name="T39" fmla="*/ 51 h 27"/>
                  <a:gd name="T40" fmla="*/ 4 w 27"/>
                  <a:gd name="T41" fmla="*/ 15 h 27"/>
                  <a:gd name="T42" fmla="*/ 23 w 27"/>
                  <a:gd name="T43" fmla="*/ 15 h 27"/>
                  <a:gd name="T44" fmla="*/ 23 w 27"/>
                  <a:gd name="T45" fmla="*/ 9 h 27"/>
                  <a:gd name="T46" fmla="*/ 0 w 27"/>
                  <a:gd name="T47" fmla="*/ 9 h 27"/>
                  <a:gd name="T48" fmla="*/ 0 w 27"/>
                  <a:gd name="T49" fmla="*/ 6 h 27"/>
                  <a:gd name="T50" fmla="*/ 9 w 27"/>
                  <a:gd name="T51" fmla="*/ 36 h 27"/>
                  <a:gd name="T52" fmla="*/ 23 w 27"/>
                  <a:gd name="T53" fmla="*/ 36 h 27"/>
                  <a:gd name="T54" fmla="*/ 23 w 27"/>
                  <a:gd name="T55" fmla="*/ 30 h 27"/>
                  <a:gd name="T56" fmla="*/ 11 w 27"/>
                  <a:gd name="T57" fmla="*/ 30 h 27"/>
                  <a:gd name="T58" fmla="*/ 11 w 27"/>
                  <a:gd name="T59" fmla="*/ 28 h 27"/>
                  <a:gd name="T60" fmla="*/ 28 w 27"/>
                  <a:gd name="T61" fmla="*/ 28 h 27"/>
                  <a:gd name="T62" fmla="*/ 32 w 27"/>
                  <a:gd name="T63" fmla="*/ 19 h 27"/>
                  <a:gd name="T64" fmla="*/ 36 w 27"/>
                  <a:gd name="T65" fmla="*/ 21 h 27"/>
                  <a:gd name="T66" fmla="*/ 32 w 27"/>
                  <a:gd name="T67" fmla="*/ 28 h 27"/>
                  <a:gd name="T68" fmla="*/ 40 w 27"/>
                  <a:gd name="T69" fmla="*/ 28 h 27"/>
                  <a:gd name="T70" fmla="*/ 40 w 27"/>
                  <a:gd name="T71" fmla="*/ 30 h 27"/>
                  <a:gd name="T72" fmla="*/ 28 w 27"/>
                  <a:gd name="T73" fmla="*/ 30 h 27"/>
                  <a:gd name="T74" fmla="*/ 28 w 27"/>
                  <a:gd name="T75" fmla="*/ 36 h 27"/>
                  <a:gd name="T76" fmla="*/ 42 w 27"/>
                  <a:gd name="T77" fmla="*/ 36 h 27"/>
                  <a:gd name="T78" fmla="*/ 42 w 27"/>
                  <a:gd name="T79" fmla="*/ 40 h 27"/>
                  <a:gd name="T80" fmla="*/ 28 w 27"/>
                  <a:gd name="T81" fmla="*/ 40 h 27"/>
                  <a:gd name="T82" fmla="*/ 28 w 27"/>
                  <a:gd name="T83" fmla="*/ 49 h 27"/>
                  <a:gd name="T84" fmla="*/ 23 w 27"/>
                  <a:gd name="T85" fmla="*/ 49 h 27"/>
                  <a:gd name="T86" fmla="*/ 23 w 27"/>
                  <a:gd name="T87" fmla="*/ 40 h 27"/>
                  <a:gd name="T88" fmla="*/ 9 w 27"/>
                  <a:gd name="T89" fmla="*/ 40 h 27"/>
                  <a:gd name="T90" fmla="*/ 9 w 27"/>
                  <a:gd name="T91" fmla="*/ 36 h 27"/>
                  <a:gd name="T92" fmla="*/ 15 w 27"/>
                  <a:gd name="T93" fmla="*/ 21 h 27"/>
                  <a:gd name="T94" fmla="*/ 17 w 27"/>
                  <a:gd name="T95" fmla="*/ 19 h 27"/>
                  <a:gd name="T96" fmla="*/ 23 w 27"/>
                  <a:gd name="T97" fmla="*/ 25 h 27"/>
                  <a:gd name="T98" fmla="*/ 19 w 27"/>
                  <a:gd name="T99" fmla="*/ 26 h 27"/>
                  <a:gd name="T100" fmla="*/ 15 w 27"/>
                  <a:gd name="T101" fmla="*/ 21 h 2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7"/>
                  <a:gd name="T154" fmla="*/ 0 h 27"/>
                  <a:gd name="T155" fmla="*/ 27 w 27"/>
                  <a:gd name="T156" fmla="*/ 27 h 2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7" h="27">
                    <a:moveTo>
                      <a:pt x="0" y="3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6"/>
                      <a:pt x="24" y="27"/>
                      <a:pt x="22" y="27"/>
                    </a:cubicBezTo>
                    <a:cubicBezTo>
                      <a:pt x="21" y="27"/>
                      <a:pt x="19" y="27"/>
                      <a:pt x="17" y="27"/>
                    </a:cubicBezTo>
                    <a:cubicBezTo>
                      <a:pt x="17" y="26"/>
                      <a:pt x="17" y="25"/>
                      <a:pt x="17" y="24"/>
                    </a:cubicBezTo>
                    <a:cubicBezTo>
                      <a:pt x="19" y="25"/>
                      <a:pt x="20" y="25"/>
                      <a:pt x="21" y="25"/>
                    </a:cubicBezTo>
                    <a:cubicBezTo>
                      <a:pt x="22" y="25"/>
                      <a:pt x="23" y="24"/>
                      <a:pt x="23" y="2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3"/>
                    </a:lnTo>
                    <a:close/>
                    <a:moveTo>
                      <a:pt x="5" y="19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3"/>
                      <a:pt x="16" y="12"/>
                      <a:pt x="17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3"/>
                      <a:pt x="18" y="14"/>
                      <a:pt x="17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lnTo>
                      <a:pt x="5" y="19"/>
                    </a:lnTo>
                    <a:close/>
                    <a:moveTo>
                      <a:pt x="8" y="11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10" y="11"/>
                      <a:pt x="11" y="12"/>
                      <a:pt x="12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3"/>
                      <a:pt x="9" y="12"/>
                      <a:pt x="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8" name="Freeform 238"/>
              <p:cNvSpPr/>
              <p:nvPr/>
            </p:nvSpPr>
            <p:spPr bwMode="auto">
              <a:xfrm>
                <a:off x="5477" y="2607"/>
                <a:ext cx="118" cy="120"/>
              </a:xfrm>
              <a:custGeom>
                <a:avLst/>
                <a:gdLst>
                  <a:gd name="T0" fmla="*/ 17 w 63"/>
                  <a:gd name="T1" fmla="*/ 19 h 64"/>
                  <a:gd name="T2" fmla="*/ 66 w 63"/>
                  <a:gd name="T3" fmla="*/ 19 h 64"/>
                  <a:gd name="T4" fmla="*/ 56 w 63"/>
                  <a:gd name="T5" fmla="*/ 6 h 64"/>
                  <a:gd name="T6" fmla="*/ 66 w 63"/>
                  <a:gd name="T7" fmla="*/ 0 h 64"/>
                  <a:gd name="T8" fmla="*/ 75 w 63"/>
                  <a:gd name="T9" fmla="*/ 15 h 64"/>
                  <a:gd name="T10" fmla="*/ 69 w 63"/>
                  <a:gd name="T11" fmla="*/ 19 h 64"/>
                  <a:gd name="T12" fmla="*/ 118 w 63"/>
                  <a:gd name="T13" fmla="*/ 19 h 64"/>
                  <a:gd name="T14" fmla="*/ 118 w 63"/>
                  <a:gd name="T15" fmla="*/ 28 h 64"/>
                  <a:gd name="T16" fmla="*/ 28 w 63"/>
                  <a:gd name="T17" fmla="*/ 28 h 64"/>
                  <a:gd name="T18" fmla="*/ 28 w 63"/>
                  <a:gd name="T19" fmla="*/ 58 h 64"/>
                  <a:gd name="T20" fmla="*/ 7 w 63"/>
                  <a:gd name="T21" fmla="*/ 120 h 64"/>
                  <a:gd name="T22" fmla="*/ 0 w 63"/>
                  <a:gd name="T23" fmla="*/ 112 h 64"/>
                  <a:gd name="T24" fmla="*/ 17 w 63"/>
                  <a:gd name="T25" fmla="*/ 58 h 64"/>
                  <a:gd name="T26" fmla="*/ 17 w 63"/>
                  <a:gd name="T27" fmla="*/ 19 h 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3"/>
                  <a:gd name="T43" fmla="*/ 0 h 64"/>
                  <a:gd name="T44" fmla="*/ 63 w 63"/>
                  <a:gd name="T45" fmla="*/ 64 h 6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3" h="64">
                    <a:moveTo>
                      <a:pt x="9" y="10"/>
                    </a:moveTo>
                    <a:cubicBezTo>
                      <a:pt x="35" y="10"/>
                      <a:pt x="35" y="10"/>
                      <a:pt x="35" y="10"/>
                    </a:cubicBezTo>
                    <a:cubicBezTo>
                      <a:pt x="34" y="8"/>
                      <a:pt x="32" y="6"/>
                      <a:pt x="30" y="3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7" y="3"/>
                      <a:pt x="39" y="5"/>
                      <a:pt x="40" y="8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45"/>
                      <a:pt x="11" y="56"/>
                      <a:pt x="4" y="64"/>
                    </a:cubicBezTo>
                    <a:cubicBezTo>
                      <a:pt x="3" y="63"/>
                      <a:pt x="2" y="61"/>
                      <a:pt x="0" y="60"/>
                    </a:cubicBezTo>
                    <a:cubicBezTo>
                      <a:pt x="6" y="53"/>
                      <a:pt x="9" y="43"/>
                      <a:pt x="9" y="31"/>
                    </a:cubicBez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9" name="Freeform 239"/>
              <p:cNvSpPr>
                <a:spLocks noEditPoints="1"/>
              </p:cNvSpPr>
              <p:nvPr/>
            </p:nvSpPr>
            <p:spPr bwMode="auto">
              <a:xfrm>
                <a:off x="5603" y="2617"/>
                <a:ext cx="118" cy="110"/>
              </a:xfrm>
              <a:custGeom>
                <a:avLst/>
                <a:gdLst>
                  <a:gd name="T0" fmla="*/ 0 w 63"/>
                  <a:gd name="T1" fmla="*/ 0 h 59"/>
                  <a:gd name="T2" fmla="*/ 118 w 63"/>
                  <a:gd name="T3" fmla="*/ 0 h 59"/>
                  <a:gd name="T4" fmla="*/ 118 w 63"/>
                  <a:gd name="T5" fmla="*/ 7 h 59"/>
                  <a:gd name="T6" fmla="*/ 79 w 63"/>
                  <a:gd name="T7" fmla="*/ 7 h 59"/>
                  <a:gd name="T8" fmla="*/ 79 w 63"/>
                  <a:gd name="T9" fmla="*/ 26 h 59"/>
                  <a:gd name="T10" fmla="*/ 112 w 63"/>
                  <a:gd name="T11" fmla="*/ 26 h 59"/>
                  <a:gd name="T12" fmla="*/ 112 w 63"/>
                  <a:gd name="T13" fmla="*/ 110 h 59"/>
                  <a:gd name="T14" fmla="*/ 103 w 63"/>
                  <a:gd name="T15" fmla="*/ 110 h 59"/>
                  <a:gd name="T16" fmla="*/ 103 w 63"/>
                  <a:gd name="T17" fmla="*/ 103 h 59"/>
                  <a:gd name="T18" fmla="*/ 17 w 63"/>
                  <a:gd name="T19" fmla="*/ 103 h 59"/>
                  <a:gd name="T20" fmla="*/ 17 w 63"/>
                  <a:gd name="T21" fmla="*/ 110 h 59"/>
                  <a:gd name="T22" fmla="*/ 7 w 63"/>
                  <a:gd name="T23" fmla="*/ 110 h 59"/>
                  <a:gd name="T24" fmla="*/ 7 w 63"/>
                  <a:gd name="T25" fmla="*/ 26 h 59"/>
                  <a:gd name="T26" fmla="*/ 39 w 63"/>
                  <a:gd name="T27" fmla="*/ 26 h 59"/>
                  <a:gd name="T28" fmla="*/ 41 w 63"/>
                  <a:gd name="T29" fmla="*/ 7 h 59"/>
                  <a:gd name="T30" fmla="*/ 0 w 63"/>
                  <a:gd name="T31" fmla="*/ 7 h 59"/>
                  <a:gd name="T32" fmla="*/ 0 w 63"/>
                  <a:gd name="T33" fmla="*/ 0 h 59"/>
                  <a:gd name="T34" fmla="*/ 103 w 63"/>
                  <a:gd name="T35" fmla="*/ 95 h 59"/>
                  <a:gd name="T36" fmla="*/ 103 w 63"/>
                  <a:gd name="T37" fmla="*/ 73 h 59"/>
                  <a:gd name="T38" fmla="*/ 81 w 63"/>
                  <a:gd name="T39" fmla="*/ 73 h 59"/>
                  <a:gd name="T40" fmla="*/ 69 w 63"/>
                  <a:gd name="T41" fmla="*/ 60 h 59"/>
                  <a:gd name="T42" fmla="*/ 69 w 63"/>
                  <a:gd name="T43" fmla="*/ 35 h 59"/>
                  <a:gd name="T44" fmla="*/ 49 w 63"/>
                  <a:gd name="T45" fmla="*/ 35 h 59"/>
                  <a:gd name="T46" fmla="*/ 26 w 63"/>
                  <a:gd name="T47" fmla="*/ 78 h 59"/>
                  <a:gd name="T48" fmla="*/ 19 w 63"/>
                  <a:gd name="T49" fmla="*/ 71 h 59"/>
                  <a:gd name="T50" fmla="*/ 39 w 63"/>
                  <a:gd name="T51" fmla="*/ 35 h 59"/>
                  <a:gd name="T52" fmla="*/ 17 w 63"/>
                  <a:gd name="T53" fmla="*/ 35 h 59"/>
                  <a:gd name="T54" fmla="*/ 17 w 63"/>
                  <a:gd name="T55" fmla="*/ 95 h 59"/>
                  <a:gd name="T56" fmla="*/ 103 w 63"/>
                  <a:gd name="T57" fmla="*/ 95 h 59"/>
                  <a:gd name="T58" fmla="*/ 51 w 63"/>
                  <a:gd name="T59" fmla="*/ 26 h 59"/>
                  <a:gd name="T60" fmla="*/ 69 w 63"/>
                  <a:gd name="T61" fmla="*/ 26 h 59"/>
                  <a:gd name="T62" fmla="*/ 69 w 63"/>
                  <a:gd name="T63" fmla="*/ 7 h 59"/>
                  <a:gd name="T64" fmla="*/ 51 w 63"/>
                  <a:gd name="T65" fmla="*/ 7 h 59"/>
                  <a:gd name="T66" fmla="*/ 51 w 63"/>
                  <a:gd name="T67" fmla="*/ 26 h 59"/>
                  <a:gd name="T68" fmla="*/ 84 w 63"/>
                  <a:gd name="T69" fmla="*/ 65 h 59"/>
                  <a:gd name="T70" fmla="*/ 103 w 63"/>
                  <a:gd name="T71" fmla="*/ 65 h 59"/>
                  <a:gd name="T72" fmla="*/ 103 w 63"/>
                  <a:gd name="T73" fmla="*/ 35 h 59"/>
                  <a:gd name="T74" fmla="*/ 79 w 63"/>
                  <a:gd name="T75" fmla="*/ 35 h 59"/>
                  <a:gd name="T76" fmla="*/ 79 w 63"/>
                  <a:gd name="T77" fmla="*/ 58 h 59"/>
                  <a:gd name="T78" fmla="*/ 84 w 63"/>
                  <a:gd name="T79" fmla="*/ 65 h 5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3"/>
                  <a:gd name="T121" fmla="*/ 0 h 59"/>
                  <a:gd name="T122" fmla="*/ 63 w 63"/>
                  <a:gd name="T123" fmla="*/ 59 h 5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3" h="59">
                    <a:moveTo>
                      <a:pt x="0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1"/>
                      <a:pt x="22" y="8"/>
                      <a:pt x="22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55" y="51"/>
                    </a:moveTo>
                    <a:cubicBezTo>
                      <a:pt x="55" y="39"/>
                      <a:pt x="55" y="39"/>
                      <a:pt x="55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39" y="39"/>
                      <a:pt x="37" y="37"/>
                      <a:pt x="37" y="32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9"/>
                      <a:pt x="22" y="37"/>
                      <a:pt x="14" y="42"/>
                    </a:cubicBezTo>
                    <a:cubicBezTo>
                      <a:pt x="13" y="41"/>
                      <a:pt x="12" y="40"/>
                      <a:pt x="10" y="38"/>
                    </a:cubicBezTo>
                    <a:cubicBezTo>
                      <a:pt x="17" y="34"/>
                      <a:pt x="21" y="27"/>
                      <a:pt x="2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51"/>
                      <a:pt x="9" y="51"/>
                      <a:pt x="9" y="51"/>
                    </a:cubicBezTo>
                    <a:lnTo>
                      <a:pt x="55" y="51"/>
                    </a:lnTo>
                    <a:close/>
                    <a:moveTo>
                      <a:pt x="27" y="14"/>
                    </a:move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8"/>
                      <a:pt x="27" y="11"/>
                      <a:pt x="27" y="14"/>
                    </a:cubicBezTo>
                    <a:close/>
                    <a:moveTo>
                      <a:pt x="45" y="35"/>
                    </a:move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34"/>
                      <a:pt x="43" y="35"/>
                      <a:pt x="45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0" name="Freeform 240"/>
              <p:cNvSpPr>
                <a:spLocks noEditPoints="1"/>
              </p:cNvSpPr>
              <p:nvPr/>
            </p:nvSpPr>
            <p:spPr bwMode="auto">
              <a:xfrm>
                <a:off x="6534" y="2521"/>
                <a:ext cx="39" cy="39"/>
              </a:xfrm>
              <a:custGeom>
                <a:avLst/>
                <a:gdLst>
                  <a:gd name="T0" fmla="*/ 26 w 21"/>
                  <a:gd name="T1" fmla="*/ 6 h 21"/>
                  <a:gd name="T2" fmla="*/ 39 w 21"/>
                  <a:gd name="T3" fmla="*/ 19 h 21"/>
                  <a:gd name="T4" fmla="*/ 35 w 21"/>
                  <a:gd name="T5" fmla="*/ 20 h 21"/>
                  <a:gd name="T6" fmla="*/ 32 w 21"/>
                  <a:gd name="T7" fmla="*/ 17 h 21"/>
                  <a:gd name="T8" fmla="*/ 6 w 21"/>
                  <a:gd name="T9" fmla="*/ 19 h 21"/>
                  <a:gd name="T10" fmla="*/ 2 w 21"/>
                  <a:gd name="T11" fmla="*/ 19 h 21"/>
                  <a:gd name="T12" fmla="*/ 0 w 21"/>
                  <a:gd name="T13" fmla="*/ 15 h 21"/>
                  <a:gd name="T14" fmla="*/ 4 w 21"/>
                  <a:gd name="T15" fmla="*/ 13 h 21"/>
                  <a:gd name="T16" fmla="*/ 15 w 21"/>
                  <a:gd name="T17" fmla="*/ 0 h 21"/>
                  <a:gd name="T18" fmla="*/ 19 w 21"/>
                  <a:gd name="T19" fmla="*/ 2 h 21"/>
                  <a:gd name="T20" fmla="*/ 6 w 21"/>
                  <a:gd name="T21" fmla="*/ 15 h 21"/>
                  <a:gd name="T22" fmla="*/ 30 w 21"/>
                  <a:gd name="T23" fmla="*/ 13 h 21"/>
                  <a:gd name="T24" fmla="*/ 24 w 21"/>
                  <a:gd name="T25" fmla="*/ 7 h 21"/>
                  <a:gd name="T26" fmla="*/ 26 w 21"/>
                  <a:gd name="T27" fmla="*/ 6 h 21"/>
                  <a:gd name="T28" fmla="*/ 32 w 21"/>
                  <a:gd name="T29" fmla="*/ 22 h 21"/>
                  <a:gd name="T30" fmla="*/ 32 w 21"/>
                  <a:gd name="T31" fmla="*/ 39 h 21"/>
                  <a:gd name="T32" fmla="*/ 30 w 21"/>
                  <a:gd name="T33" fmla="*/ 39 h 21"/>
                  <a:gd name="T34" fmla="*/ 30 w 21"/>
                  <a:gd name="T35" fmla="*/ 37 h 21"/>
                  <a:gd name="T36" fmla="*/ 7 w 21"/>
                  <a:gd name="T37" fmla="*/ 37 h 21"/>
                  <a:gd name="T38" fmla="*/ 7 w 21"/>
                  <a:gd name="T39" fmla="*/ 39 h 21"/>
                  <a:gd name="T40" fmla="*/ 4 w 21"/>
                  <a:gd name="T41" fmla="*/ 39 h 21"/>
                  <a:gd name="T42" fmla="*/ 4 w 21"/>
                  <a:gd name="T43" fmla="*/ 22 h 21"/>
                  <a:gd name="T44" fmla="*/ 32 w 21"/>
                  <a:gd name="T45" fmla="*/ 22 h 21"/>
                  <a:gd name="T46" fmla="*/ 30 w 21"/>
                  <a:gd name="T47" fmla="*/ 24 h 21"/>
                  <a:gd name="T48" fmla="*/ 7 w 21"/>
                  <a:gd name="T49" fmla="*/ 24 h 21"/>
                  <a:gd name="T50" fmla="*/ 7 w 21"/>
                  <a:gd name="T51" fmla="*/ 33 h 21"/>
                  <a:gd name="T52" fmla="*/ 30 w 21"/>
                  <a:gd name="T53" fmla="*/ 33 h 21"/>
                  <a:gd name="T54" fmla="*/ 30 w 21"/>
                  <a:gd name="T55" fmla="*/ 24 h 2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1"/>
                  <a:gd name="T85" fmla="*/ 0 h 21"/>
                  <a:gd name="T86" fmla="*/ 21 w 21"/>
                  <a:gd name="T87" fmla="*/ 21 h 2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1" h="21">
                    <a:moveTo>
                      <a:pt x="14" y="3"/>
                    </a:moveTo>
                    <a:cubicBezTo>
                      <a:pt x="17" y="5"/>
                      <a:pt x="19" y="7"/>
                      <a:pt x="21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8" y="10"/>
                      <a:pt x="17" y="9"/>
                    </a:cubicBezTo>
                    <a:cubicBezTo>
                      <a:pt x="11" y="9"/>
                      <a:pt x="6" y="9"/>
                      <a:pt x="3" y="10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4" y="5"/>
                      <a:pt x="6" y="3"/>
                      <a:pt x="8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4"/>
                      <a:pt x="6" y="6"/>
                      <a:pt x="3" y="8"/>
                    </a:cubicBezTo>
                    <a:cubicBezTo>
                      <a:pt x="8" y="8"/>
                      <a:pt x="12" y="8"/>
                      <a:pt x="16" y="7"/>
                    </a:cubicBezTo>
                    <a:cubicBezTo>
                      <a:pt x="15" y="6"/>
                      <a:pt x="14" y="5"/>
                      <a:pt x="13" y="4"/>
                    </a:cubicBezTo>
                    <a:lnTo>
                      <a:pt x="14" y="3"/>
                    </a:lnTo>
                    <a:close/>
                    <a:moveTo>
                      <a:pt x="17" y="12"/>
                    </a:moveTo>
                    <a:cubicBezTo>
                      <a:pt x="17" y="21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12"/>
                      <a:pt x="2" y="12"/>
                      <a:pt x="2" y="12"/>
                    </a:cubicBezTo>
                    <a:lnTo>
                      <a:pt x="17" y="12"/>
                    </a:lnTo>
                    <a:close/>
                    <a:moveTo>
                      <a:pt x="16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6" y="18"/>
                      <a:pt x="16" y="18"/>
                      <a:pt x="16" y="18"/>
                    </a:cubicBezTo>
                    <a:lnTo>
                      <a:pt x="16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241"/>
              <p:cNvSpPr>
                <a:spLocks noEditPoints="1"/>
              </p:cNvSpPr>
              <p:nvPr/>
            </p:nvSpPr>
            <p:spPr bwMode="auto">
              <a:xfrm>
                <a:off x="6532" y="2570"/>
                <a:ext cx="39" cy="39"/>
              </a:xfrm>
              <a:custGeom>
                <a:avLst/>
                <a:gdLst>
                  <a:gd name="T0" fmla="*/ 9 w 21"/>
                  <a:gd name="T1" fmla="*/ 17 h 21"/>
                  <a:gd name="T2" fmla="*/ 0 w 21"/>
                  <a:gd name="T3" fmla="*/ 15 h 21"/>
                  <a:gd name="T4" fmla="*/ 6 w 21"/>
                  <a:gd name="T5" fmla="*/ 24 h 21"/>
                  <a:gd name="T6" fmla="*/ 6 w 21"/>
                  <a:gd name="T7" fmla="*/ 39 h 21"/>
                  <a:gd name="T8" fmla="*/ 6 w 21"/>
                  <a:gd name="T9" fmla="*/ 24 h 21"/>
                  <a:gd name="T10" fmla="*/ 11 w 21"/>
                  <a:gd name="T11" fmla="*/ 7 h 21"/>
                  <a:gd name="T12" fmla="*/ 2 w 21"/>
                  <a:gd name="T13" fmla="*/ 4 h 21"/>
                  <a:gd name="T14" fmla="*/ 17 w 21"/>
                  <a:gd name="T15" fmla="*/ 9 h 21"/>
                  <a:gd name="T16" fmla="*/ 11 w 21"/>
                  <a:gd name="T17" fmla="*/ 17 h 21"/>
                  <a:gd name="T18" fmla="*/ 17 w 21"/>
                  <a:gd name="T19" fmla="*/ 9 h 21"/>
                  <a:gd name="T20" fmla="*/ 26 w 21"/>
                  <a:gd name="T21" fmla="*/ 7 h 21"/>
                  <a:gd name="T22" fmla="*/ 22 w 21"/>
                  <a:gd name="T23" fmla="*/ 15 h 21"/>
                  <a:gd name="T24" fmla="*/ 20 w 21"/>
                  <a:gd name="T25" fmla="*/ 7 h 21"/>
                  <a:gd name="T26" fmla="*/ 11 w 21"/>
                  <a:gd name="T27" fmla="*/ 6 h 21"/>
                  <a:gd name="T28" fmla="*/ 22 w 21"/>
                  <a:gd name="T29" fmla="*/ 2 h 21"/>
                  <a:gd name="T30" fmla="*/ 26 w 21"/>
                  <a:gd name="T31" fmla="*/ 6 h 21"/>
                  <a:gd name="T32" fmla="*/ 39 w 21"/>
                  <a:gd name="T33" fmla="*/ 7 h 21"/>
                  <a:gd name="T34" fmla="*/ 30 w 21"/>
                  <a:gd name="T35" fmla="*/ 15 h 21"/>
                  <a:gd name="T36" fmla="*/ 13 w 21"/>
                  <a:gd name="T37" fmla="*/ 17 h 21"/>
                  <a:gd name="T38" fmla="*/ 35 w 21"/>
                  <a:gd name="T39" fmla="*/ 26 h 21"/>
                  <a:gd name="T40" fmla="*/ 32 w 21"/>
                  <a:gd name="T41" fmla="*/ 24 h 21"/>
                  <a:gd name="T42" fmla="*/ 17 w 21"/>
                  <a:gd name="T43" fmla="*/ 28 h 21"/>
                  <a:gd name="T44" fmla="*/ 35 w 21"/>
                  <a:gd name="T45" fmla="*/ 35 h 21"/>
                  <a:gd name="T46" fmla="*/ 22 w 21"/>
                  <a:gd name="T47" fmla="*/ 39 h 21"/>
                  <a:gd name="T48" fmla="*/ 30 w 21"/>
                  <a:gd name="T49" fmla="*/ 37 h 21"/>
                  <a:gd name="T50" fmla="*/ 33 w 21"/>
                  <a:gd name="T51" fmla="*/ 30 h 21"/>
                  <a:gd name="T52" fmla="*/ 13 w 21"/>
                  <a:gd name="T53" fmla="*/ 28 h 21"/>
                  <a:gd name="T54" fmla="*/ 32 w 21"/>
                  <a:gd name="T55" fmla="*/ 22 h 21"/>
                  <a:gd name="T56" fmla="*/ 13 w 21"/>
                  <a:gd name="T57" fmla="*/ 19 h 21"/>
                  <a:gd name="T58" fmla="*/ 30 w 21"/>
                  <a:gd name="T59" fmla="*/ 11 h 21"/>
                  <a:gd name="T60" fmla="*/ 39 w 21"/>
                  <a:gd name="T61" fmla="*/ 15 h 21"/>
                  <a:gd name="T62" fmla="*/ 30 w 21"/>
                  <a:gd name="T63" fmla="*/ 11 h 2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1"/>
                  <a:gd name="T97" fmla="*/ 0 h 21"/>
                  <a:gd name="T98" fmla="*/ 21 w 21"/>
                  <a:gd name="T99" fmla="*/ 21 h 2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1" h="21">
                    <a:moveTo>
                      <a:pt x="1" y="6"/>
                    </a:moveTo>
                    <a:cubicBezTo>
                      <a:pt x="3" y="7"/>
                      <a:pt x="4" y="8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0"/>
                      <a:pt x="1" y="9"/>
                      <a:pt x="0" y="8"/>
                    </a:cubicBezTo>
                    <a:lnTo>
                      <a:pt x="1" y="6"/>
                    </a:lnTo>
                    <a:close/>
                    <a:moveTo>
                      <a:pt x="3" y="13"/>
                    </a:moveTo>
                    <a:cubicBezTo>
                      <a:pt x="4" y="13"/>
                      <a:pt x="4" y="13"/>
                      <a:pt x="5" y="13"/>
                    </a:cubicBezTo>
                    <a:cubicBezTo>
                      <a:pt x="4" y="16"/>
                      <a:pt x="4" y="18"/>
                      <a:pt x="3" y="2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18"/>
                      <a:pt x="3" y="15"/>
                      <a:pt x="3" y="13"/>
                    </a:cubicBezTo>
                    <a:close/>
                    <a:moveTo>
                      <a:pt x="2" y="1"/>
                    </a:moveTo>
                    <a:cubicBezTo>
                      <a:pt x="3" y="2"/>
                      <a:pt x="5" y="3"/>
                      <a:pt x="6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2" y="3"/>
                      <a:pt x="1" y="2"/>
                    </a:cubicBezTo>
                    <a:lnTo>
                      <a:pt x="2" y="1"/>
                    </a:lnTo>
                    <a:close/>
                    <a:moveTo>
                      <a:pt x="9" y="5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7"/>
                      <a:pt x="7" y="8"/>
                      <a:pt x="6" y="9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6" y="7"/>
                      <a:pt x="8" y="6"/>
                      <a:pt x="9" y="5"/>
                    </a:cubicBezTo>
                    <a:close/>
                    <a:moveTo>
                      <a:pt x="14" y="8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4" y="2"/>
                      <a:pt x="14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8"/>
                      <a:pt x="16" y="8"/>
                      <a:pt x="16" y="8"/>
                    </a:cubicBezTo>
                    <a:lnTo>
                      <a:pt x="14" y="8"/>
                    </a:lnTo>
                    <a:close/>
                    <a:moveTo>
                      <a:pt x="7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7"/>
                      <a:pt x="19" y="19"/>
                    </a:cubicBezTo>
                    <a:cubicBezTo>
                      <a:pt x="19" y="20"/>
                      <a:pt x="18" y="21"/>
                      <a:pt x="16" y="21"/>
                    </a:cubicBezTo>
                    <a:cubicBezTo>
                      <a:pt x="15" y="21"/>
                      <a:pt x="13" y="21"/>
                      <a:pt x="12" y="21"/>
                    </a:cubicBezTo>
                    <a:cubicBezTo>
                      <a:pt x="12" y="20"/>
                      <a:pt x="12" y="20"/>
                      <a:pt x="11" y="19"/>
                    </a:cubicBezTo>
                    <a:cubicBezTo>
                      <a:pt x="13" y="19"/>
                      <a:pt x="15" y="20"/>
                      <a:pt x="16" y="20"/>
                    </a:cubicBezTo>
                    <a:cubicBezTo>
                      <a:pt x="17" y="20"/>
                      <a:pt x="18" y="19"/>
                      <a:pt x="18" y="18"/>
                    </a:cubicBezTo>
                    <a:cubicBezTo>
                      <a:pt x="18" y="18"/>
                      <a:pt x="18" y="17"/>
                      <a:pt x="1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7" y="10"/>
                      <a:pt x="7" y="10"/>
                      <a:pt x="7" y="10"/>
                    </a:cubicBezTo>
                    <a:lnTo>
                      <a:pt x="7" y="9"/>
                    </a:lnTo>
                    <a:close/>
                    <a:moveTo>
                      <a:pt x="16" y="6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8"/>
                      <a:pt x="18" y="7"/>
                      <a:pt x="1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122" name="标题 1"/>
          <p:cNvSpPr txBox="1"/>
          <p:nvPr/>
        </p:nvSpPr>
        <p:spPr bwMode="auto">
          <a:xfrm>
            <a:off x="5464464" y="1952052"/>
            <a:ext cx="2306638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HK" altLang="en-US" sz="4800" b="1" dirty="0">
              <a:solidFill>
                <a:srgbClr val="7F7F7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28144</TotalTime>
  <Words>567</Words>
  <Application>Microsoft Office PowerPoint</Application>
  <PresentationFormat>宽屏</PresentationFormat>
  <Paragraphs>230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新細明體</vt:lpstr>
      <vt:lpstr>等线</vt:lpstr>
      <vt:lpstr>等线 Light</vt:lpstr>
      <vt:lpstr>楷体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YFDYF.Com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</dc:creator>
  <cp:lastModifiedBy>胡 幼山</cp:lastModifiedBy>
  <cp:revision>2071</cp:revision>
  <dcterms:created xsi:type="dcterms:W3CDTF">2018-08-01T02:51:00Z</dcterms:created>
  <dcterms:modified xsi:type="dcterms:W3CDTF">2019-06-14T00:08:18Z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