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14" r:id="rId2"/>
  </p:sldMasterIdLst>
  <p:notesMasterIdLst>
    <p:notesMasterId r:id="rId6"/>
  </p:notesMasterIdLst>
  <p:handoutMasterIdLst>
    <p:handoutMasterId r:id="rId7"/>
  </p:handoutMasterIdLst>
  <p:sldIdLst>
    <p:sldId id="427" r:id="rId3"/>
    <p:sldId id="428" r:id="rId4"/>
    <p:sldId id="461" r:id="rId5"/>
  </p:sldIdLst>
  <p:sldSz cx="11522075" cy="864076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576072" algn="l" rtl="0" fontAlgn="base">
      <a:spcBef>
        <a:spcPct val="0"/>
      </a:spcBef>
      <a:spcAft>
        <a:spcPct val="0"/>
      </a:spcAft>
      <a:defRPr kern="1200">
        <a:solidFill>
          <a:schemeClr val="tx1"/>
        </a:solidFill>
        <a:latin typeface="Arial" pitchFamily="34" charset="0"/>
        <a:ea typeface="宋体" pitchFamily="2" charset="-122"/>
        <a:cs typeface="+mn-cs"/>
      </a:defRPr>
    </a:lvl2pPr>
    <a:lvl3pPr marL="1152144" algn="l" rtl="0" fontAlgn="base">
      <a:spcBef>
        <a:spcPct val="0"/>
      </a:spcBef>
      <a:spcAft>
        <a:spcPct val="0"/>
      </a:spcAft>
      <a:defRPr kern="1200">
        <a:solidFill>
          <a:schemeClr val="tx1"/>
        </a:solidFill>
        <a:latin typeface="Arial" pitchFamily="34" charset="0"/>
        <a:ea typeface="宋体" pitchFamily="2" charset="-122"/>
        <a:cs typeface="+mn-cs"/>
      </a:defRPr>
    </a:lvl3pPr>
    <a:lvl4pPr marL="1728216" algn="l" rtl="0" fontAlgn="base">
      <a:spcBef>
        <a:spcPct val="0"/>
      </a:spcBef>
      <a:spcAft>
        <a:spcPct val="0"/>
      </a:spcAft>
      <a:defRPr kern="1200">
        <a:solidFill>
          <a:schemeClr val="tx1"/>
        </a:solidFill>
        <a:latin typeface="Arial" pitchFamily="34" charset="0"/>
        <a:ea typeface="宋体" pitchFamily="2" charset="-122"/>
        <a:cs typeface="+mn-cs"/>
      </a:defRPr>
    </a:lvl4pPr>
    <a:lvl5pPr marL="2304288" algn="l" rtl="0" fontAlgn="base">
      <a:spcBef>
        <a:spcPct val="0"/>
      </a:spcBef>
      <a:spcAft>
        <a:spcPct val="0"/>
      </a:spcAft>
      <a:defRPr kern="1200">
        <a:solidFill>
          <a:schemeClr val="tx1"/>
        </a:solidFill>
        <a:latin typeface="Arial" pitchFamily="34" charset="0"/>
        <a:ea typeface="宋体" pitchFamily="2" charset="-122"/>
        <a:cs typeface="+mn-cs"/>
      </a:defRPr>
    </a:lvl5pPr>
    <a:lvl6pPr marL="2880360" algn="l" defTabSz="1152144" rtl="0" eaLnBrk="1" latinLnBrk="0" hangingPunct="1">
      <a:defRPr kern="1200">
        <a:solidFill>
          <a:schemeClr val="tx1"/>
        </a:solidFill>
        <a:latin typeface="Arial" pitchFamily="34" charset="0"/>
        <a:ea typeface="宋体" pitchFamily="2" charset="-122"/>
        <a:cs typeface="+mn-cs"/>
      </a:defRPr>
    </a:lvl6pPr>
    <a:lvl7pPr marL="3456432" algn="l" defTabSz="1152144" rtl="0" eaLnBrk="1" latinLnBrk="0" hangingPunct="1">
      <a:defRPr kern="1200">
        <a:solidFill>
          <a:schemeClr val="tx1"/>
        </a:solidFill>
        <a:latin typeface="Arial" pitchFamily="34" charset="0"/>
        <a:ea typeface="宋体" pitchFamily="2" charset="-122"/>
        <a:cs typeface="+mn-cs"/>
      </a:defRPr>
    </a:lvl7pPr>
    <a:lvl8pPr marL="4032504" algn="l" defTabSz="1152144" rtl="0" eaLnBrk="1" latinLnBrk="0" hangingPunct="1">
      <a:defRPr kern="1200">
        <a:solidFill>
          <a:schemeClr val="tx1"/>
        </a:solidFill>
        <a:latin typeface="Arial" pitchFamily="34" charset="0"/>
        <a:ea typeface="宋体" pitchFamily="2" charset="-122"/>
        <a:cs typeface="+mn-cs"/>
      </a:defRPr>
    </a:lvl8pPr>
    <a:lvl9pPr marL="4608576" algn="l" defTabSz="1152144" rtl="0" eaLnBrk="1" latinLnBrk="0" hangingPunct="1">
      <a:defRPr kern="1200">
        <a:solidFill>
          <a:schemeClr val="tx1"/>
        </a:solidFill>
        <a:latin typeface="Arial" pitchFamily="34" charset="0"/>
        <a:ea typeface="宋体" pitchFamily="2" charset="-122"/>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990099"/>
    <a:srgbClr val="FF3399"/>
    <a:srgbClr val="66FF33"/>
    <a:srgbClr val="99FF66"/>
    <a:srgbClr val="FFCC66"/>
    <a:srgbClr val="FF9900"/>
    <a:srgbClr val="FFFFFF"/>
    <a:srgbClr val="FFCC0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70" autoAdjust="0"/>
    <p:restoredTop sz="95672" autoAdjust="0"/>
  </p:normalViewPr>
  <p:slideViewPr>
    <p:cSldViewPr>
      <p:cViewPr varScale="1">
        <p:scale>
          <a:sx n="64" d="100"/>
          <a:sy n="64" d="100"/>
        </p:scale>
        <p:origin x="-132" y="-990"/>
      </p:cViewPr>
      <p:guideLst>
        <p:guide orient="horz" pos="2722"/>
        <p:guide pos="3629"/>
      </p:guideLst>
    </p:cSldViewPr>
  </p:slideViewPr>
  <p:notesTextViewPr>
    <p:cViewPr>
      <p:scale>
        <a:sx n="100" d="100"/>
        <a:sy n="100" d="100"/>
      </p:scale>
      <p:origin x="0" y="0"/>
    </p:cViewPr>
  </p:notesTextViewPr>
  <p:sorterViewPr>
    <p:cViewPr>
      <p:scale>
        <a:sx n="150" d="100"/>
        <a:sy n="150" d="100"/>
      </p:scale>
      <p:origin x="0" y="5304"/>
    </p:cViewPr>
  </p:sorterViewPr>
  <p:notesViewPr>
    <p:cSldViewPr>
      <p:cViewPr varScale="1">
        <p:scale>
          <a:sx n="81" d="100"/>
          <a:sy n="81" d="100"/>
        </p:scale>
        <p:origin x="-32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E1A7895-9E8F-4C50-B5E8-7345F3E6B0B6}" type="datetimeFigureOut">
              <a:rPr lang="zh-CN" altLang="en-US"/>
              <a:pPr>
                <a:defRPr/>
              </a:pPr>
              <a:t>2019/11/17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41C19984-4B2A-48B4-B869-87DEC631B6E0}" type="slidenum">
              <a:rPr lang="zh-CN" altLang="en-US"/>
              <a:pPr>
                <a:defRPr/>
              </a:pPr>
              <a:t>‹#›</a:t>
            </a:fld>
            <a:endParaRPr lang="zh-CN" altLang="en-US"/>
          </a:p>
        </p:txBody>
      </p:sp>
    </p:spTree>
    <p:extLst>
      <p:ext uri="{BB962C8B-B14F-4D97-AF65-F5344CB8AC3E}">
        <p14:creationId xmlns:p14="http://schemas.microsoft.com/office/powerpoint/2010/main" val="1447293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ED0698-BD05-4639-9D81-B9F65B9CB3B9}" type="datetimeFigureOut">
              <a:rPr lang="zh-CN" altLang="en-US" smtClean="0"/>
              <a:pPr/>
              <a:t>2019/11/17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0DEE79-D6A9-404B-B2E7-14B1D3548937}" type="slidenum">
              <a:rPr lang="zh-CN" altLang="en-US" smtClean="0"/>
              <a:pPr/>
              <a:t>‹#›</a:t>
            </a:fld>
            <a:endParaRPr lang="zh-CN" altLang="en-US"/>
          </a:p>
        </p:txBody>
      </p:sp>
    </p:spTree>
    <p:extLst>
      <p:ext uri="{BB962C8B-B14F-4D97-AF65-F5344CB8AC3E}">
        <p14:creationId xmlns:p14="http://schemas.microsoft.com/office/powerpoint/2010/main" val="168644474"/>
      </p:ext>
    </p:extLst>
  </p:cSld>
  <p:clrMap bg1="lt1" tx1="dk1" bg2="lt2" tx2="dk2" accent1="accent1" accent2="accent2" accent3="accent3" accent4="accent4" accent5="accent5" accent6="accent6" hlink="hlink" folHlink="folHlink"/>
  <p:notesStyle>
    <a:lvl1pPr marL="0" algn="l" defTabSz="1152144" rtl="0" eaLnBrk="1" latinLnBrk="0" hangingPunct="1">
      <a:defRPr sz="1500" kern="1200">
        <a:solidFill>
          <a:schemeClr val="tx1"/>
        </a:solidFill>
        <a:latin typeface="+mn-lt"/>
        <a:ea typeface="+mn-ea"/>
        <a:cs typeface="+mn-cs"/>
      </a:defRPr>
    </a:lvl1pPr>
    <a:lvl2pPr marL="576072" algn="l" defTabSz="1152144" rtl="0" eaLnBrk="1" latinLnBrk="0" hangingPunct="1">
      <a:defRPr sz="1500" kern="1200">
        <a:solidFill>
          <a:schemeClr val="tx1"/>
        </a:solidFill>
        <a:latin typeface="+mn-lt"/>
        <a:ea typeface="+mn-ea"/>
        <a:cs typeface="+mn-cs"/>
      </a:defRPr>
    </a:lvl2pPr>
    <a:lvl3pPr marL="1152144" algn="l" defTabSz="1152144" rtl="0" eaLnBrk="1" latinLnBrk="0" hangingPunct="1">
      <a:defRPr sz="1500" kern="1200">
        <a:solidFill>
          <a:schemeClr val="tx1"/>
        </a:solidFill>
        <a:latin typeface="+mn-lt"/>
        <a:ea typeface="+mn-ea"/>
        <a:cs typeface="+mn-cs"/>
      </a:defRPr>
    </a:lvl3pPr>
    <a:lvl4pPr marL="1728216" algn="l" defTabSz="1152144" rtl="0" eaLnBrk="1" latinLnBrk="0" hangingPunct="1">
      <a:defRPr sz="1500" kern="1200">
        <a:solidFill>
          <a:schemeClr val="tx1"/>
        </a:solidFill>
        <a:latin typeface="+mn-lt"/>
        <a:ea typeface="+mn-ea"/>
        <a:cs typeface="+mn-cs"/>
      </a:defRPr>
    </a:lvl4pPr>
    <a:lvl5pPr marL="2304288" algn="l" defTabSz="1152144" rtl="0" eaLnBrk="1" latinLnBrk="0" hangingPunct="1">
      <a:defRPr sz="1500" kern="1200">
        <a:solidFill>
          <a:schemeClr val="tx1"/>
        </a:solidFill>
        <a:latin typeface="+mn-lt"/>
        <a:ea typeface="+mn-ea"/>
        <a:cs typeface="+mn-cs"/>
      </a:defRPr>
    </a:lvl5pPr>
    <a:lvl6pPr marL="2880360" algn="l" defTabSz="1152144" rtl="0" eaLnBrk="1" latinLnBrk="0" hangingPunct="1">
      <a:defRPr sz="1500" kern="1200">
        <a:solidFill>
          <a:schemeClr val="tx1"/>
        </a:solidFill>
        <a:latin typeface="+mn-lt"/>
        <a:ea typeface="+mn-ea"/>
        <a:cs typeface="+mn-cs"/>
      </a:defRPr>
    </a:lvl6pPr>
    <a:lvl7pPr marL="3456432" algn="l" defTabSz="1152144" rtl="0" eaLnBrk="1" latinLnBrk="0" hangingPunct="1">
      <a:defRPr sz="1500" kern="1200">
        <a:solidFill>
          <a:schemeClr val="tx1"/>
        </a:solidFill>
        <a:latin typeface="+mn-lt"/>
        <a:ea typeface="+mn-ea"/>
        <a:cs typeface="+mn-cs"/>
      </a:defRPr>
    </a:lvl7pPr>
    <a:lvl8pPr marL="4032504" algn="l" defTabSz="1152144" rtl="0" eaLnBrk="1" latinLnBrk="0" hangingPunct="1">
      <a:defRPr sz="1500" kern="1200">
        <a:solidFill>
          <a:schemeClr val="tx1"/>
        </a:solidFill>
        <a:latin typeface="+mn-lt"/>
        <a:ea typeface="+mn-ea"/>
        <a:cs typeface="+mn-cs"/>
      </a:defRPr>
    </a:lvl8pPr>
    <a:lvl9pPr marL="4608576" algn="l" defTabSz="1152144"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hyperlink" Target="http://www.1ppt.com/tubiao/" TargetMode="External"/><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www.1ppt.com/tubiao/" TargetMode="External"/><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8000" contrast="33000"/>
                    </a14:imgEffect>
                  </a14:imgLayer>
                </a14:imgProps>
              </a:ext>
            </a:extLst>
          </a:blip>
          <a:srcRect/>
          <a:stretch>
            <a:fillRect/>
          </a:stretch>
        </p:blipFill>
        <p:spPr bwMode="auto">
          <a:xfrm>
            <a:off x="-14963" y="999071"/>
            <a:ext cx="11583047" cy="6768927"/>
          </a:xfrm>
          <a:prstGeom prst="rect">
            <a:avLst/>
          </a:prstGeom>
          <a:noFill/>
          <a:ln w="9525">
            <a:noFill/>
            <a:miter lim="800000"/>
            <a:headEnd/>
            <a:tailEnd/>
          </a:ln>
        </p:spPr>
      </p:pic>
      <p:sp>
        <p:nvSpPr>
          <p:cNvPr id="12" name="矩形 11"/>
          <p:cNvSpPr/>
          <p:nvPr userDrawn="1"/>
        </p:nvSpPr>
        <p:spPr bwMode="auto">
          <a:xfrm>
            <a:off x="-10867" y="1009940"/>
            <a:ext cx="11568081" cy="6768925"/>
          </a:xfrm>
          <a:prstGeom prst="rect">
            <a:avLst/>
          </a:prstGeom>
          <a:gradFill flip="none" rotWithShape="1">
            <a:gsLst>
              <a:gs pos="0">
                <a:schemeClr val="tx1">
                  <a:lumMod val="65000"/>
                  <a:lumOff val="35000"/>
                </a:schemeClr>
              </a:gs>
              <a:gs pos="50000">
                <a:schemeClr val="tx1">
                  <a:lumMod val="75000"/>
                  <a:lumOff val="25000"/>
                </a:schemeClr>
              </a:gs>
              <a:gs pos="100000">
                <a:schemeClr val="tx1">
                  <a:lumMod val="95000"/>
                  <a:lumOff val="5000"/>
                </a:schemeClr>
              </a:gs>
            </a:gsLst>
            <a:path path="circle">
              <a:fillToRect l="50000" t="50000" r="50000" b="50000"/>
            </a:path>
            <a:tileRect/>
          </a:grad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lIns="115214" tIns="57607" rIns="115214" bIns="57607" rtlCol="0" anchor="ctr"/>
          <a:lstStyle/>
          <a:p>
            <a:pPr marL="0" algn="ctr" eaLnBrk="0" fontAlgn="ctr" hangingPunct="0">
              <a:spcBef>
                <a:spcPts val="0"/>
              </a:spcBef>
              <a:spcAft>
                <a:spcPts val="0"/>
              </a:spcAft>
              <a:buClr>
                <a:srgbClr val="FF0000"/>
              </a:buClr>
              <a:buSzPct val="70000"/>
              <a:tabLst>
                <a:tab pos="172022" algn="l"/>
              </a:tabLst>
            </a:pPr>
            <a:endParaRPr lang="zh-CN" altLang="en-US" sz="1800">
              <a:latin typeface="微软雅黑" pitchFamily="34" charset="-122"/>
              <a:ea typeface="微软雅黑" pitchFamily="34" charset="-122"/>
            </a:endParaRPr>
          </a:p>
        </p:txBody>
      </p:sp>
      <p:sp>
        <p:nvSpPr>
          <p:cNvPr id="5" name="矩形 4"/>
          <p:cNvSpPr/>
          <p:nvPr userDrawn="1"/>
        </p:nvSpPr>
        <p:spPr bwMode="auto">
          <a:xfrm>
            <a:off x="-8002" y="-18002"/>
            <a:ext cx="11565216" cy="1098098"/>
          </a:xfrm>
          <a:prstGeom prst="rect">
            <a:avLst/>
          </a:prstGeom>
          <a:blipFill dpi="0" rotWithShape="1">
            <a:blip r:embed="rId4"/>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sp>
        <p:nvSpPr>
          <p:cNvPr id="2" name="矩形 1"/>
          <p:cNvSpPr/>
          <p:nvPr userDrawn="1"/>
        </p:nvSpPr>
        <p:spPr>
          <a:xfrm>
            <a:off x="-10002" y="7612673"/>
            <a:ext cx="11578086" cy="1028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pic>
        <p:nvPicPr>
          <p:cNvPr id="6" name="Picture 6"/>
          <p:cNvPicPr>
            <a:picLocks noChangeAspect="1" noChangeArrowheads="1"/>
          </p:cNvPicPr>
          <p:nvPr userDrawn="1"/>
        </p:nvPicPr>
        <p:blipFill>
          <a:blip r:embed="rId5"/>
          <a:srcRect/>
          <a:stretch>
            <a:fillRect/>
          </a:stretch>
        </p:blipFill>
        <p:spPr bwMode="auto">
          <a:xfrm flipH="1">
            <a:off x="4176598" y="7994682"/>
            <a:ext cx="7345323" cy="348031"/>
          </a:xfrm>
          <a:prstGeom prst="rect">
            <a:avLst/>
          </a:prstGeom>
          <a:noFill/>
          <a:ln w="9525">
            <a:noFill/>
            <a:miter lim="800000"/>
            <a:headEnd/>
            <a:tailEnd/>
          </a:ln>
        </p:spPr>
      </p:pic>
      <p:pic>
        <p:nvPicPr>
          <p:cNvPr id="7" name="图片 11" descr="png素材 (276).png"/>
          <p:cNvPicPr>
            <a:picLocks noChangeAspect="1"/>
          </p:cNvPicPr>
          <p:nvPr userDrawn="1"/>
        </p:nvPicPr>
        <p:blipFill>
          <a:blip r:embed="rId6"/>
          <a:srcRect/>
          <a:stretch>
            <a:fillRect/>
          </a:stretch>
        </p:blipFill>
        <p:spPr bwMode="auto">
          <a:xfrm>
            <a:off x="0" y="3344"/>
            <a:ext cx="990155" cy="990064"/>
          </a:xfrm>
          <a:prstGeom prst="rect">
            <a:avLst/>
          </a:prstGeom>
          <a:noFill/>
          <a:ln w="9525">
            <a:noFill/>
            <a:miter lim="800000"/>
            <a:headEnd/>
            <a:tailEnd/>
          </a:ln>
        </p:spPr>
      </p:pic>
      <p:sp>
        <p:nvSpPr>
          <p:cNvPr id="8" name="矩形 7"/>
          <p:cNvSpPr/>
          <p:nvPr userDrawn="1"/>
        </p:nvSpPr>
        <p:spPr bwMode="auto">
          <a:xfrm>
            <a:off x="5942508" y="419131"/>
            <a:ext cx="5569659" cy="470282"/>
          </a:xfrm>
          <a:prstGeom prst="rect">
            <a:avLst/>
          </a:prstGeom>
          <a:noFill/>
        </p:spPr>
        <p:txBody>
          <a:bodyPr wrap="square" lIns="115214" tIns="57607" rIns="115214" bIns="57607">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1152144" rtl="0" eaLnBrk="1" fontAlgn="base" latinLnBrk="0" hangingPunct="1">
              <a:lnSpc>
                <a:spcPct val="100000"/>
              </a:lnSpc>
              <a:spcBef>
                <a:spcPct val="0"/>
              </a:spcBef>
              <a:spcAft>
                <a:spcPct val="0"/>
              </a:spcAft>
              <a:buClrTx/>
              <a:buSzTx/>
              <a:buFontTx/>
              <a:buNone/>
              <a:tabLst/>
              <a:defRPr/>
            </a:pPr>
            <a:r>
              <a:rPr lang="en-US" altLang="zh-CN" sz="2300" spc="378" dirty="0" smtClean="0">
                <a:solidFill>
                  <a:schemeClr val="bg1"/>
                </a:solidFill>
                <a:latin typeface="微软雅黑" pitchFamily="34" charset="-122"/>
                <a:ea typeface="微软雅黑" pitchFamily="34" charset="-122"/>
              </a:rPr>
              <a:t>『</a:t>
            </a:r>
            <a:r>
              <a:rPr lang="zh-CN" altLang="en-US" sz="2300" spc="378" dirty="0" smtClean="0">
                <a:solidFill>
                  <a:schemeClr val="bg1"/>
                </a:solidFill>
                <a:latin typeface="微软雅黑" pitchFamily="34" charset="-122"/>
                <a:ea typeface="微软雅黑" pitchFamily="34" charset="-122"/>
              </a:rPr>
              <a:t>第一</a:t>
            </a:r>
            <a:r>
              <a:rPr lang="en-US" altLang="zh-CN" sz="2300" spc="378" dirty="0" smtClean="0">
                <a:solidFill>
                  <a:schemeClr val="bg1"/>
                </a:solidFill>
                <a:latin typeface="Arial Unicode MS" pitchFamily="34" charset="-122"/>
                <a:ea typeface="Arial Unicode MS" pitchFamily="34" charset="-122"/>
                <a:cs typeface="Arial Unicode MS" pitchFamily="34" charset="-122"/>
              </a:rPr>
              <a:t>PPT</a:t>
            </a:r>
            <a:r>
              <a:rPr lang="en-US" altLang="zh-CN" sz="2300" spc="378" baseline="0" dirty="0" smtClean="0">
                <a:solidFill>
                  <a:schemeClr val="bg1"/>
                </a:solidFill>
                <a:latin typeface="微软雅黑" pitchFamily="34" charset="-122"/>
                <a:ea typeface="微软雅黑" pitchFamily="34" charset="-122"/>
              </a:rPr>
              <a:t>』—</a:t>
            </a:r>
            <a:r>
              <a:rPr lang="zh-CN" altLang="en-US" sz="2300" spc="378" baseline="0" dirty="0" smtClean="0">
                <a:solidFill>
                  <a:schemeClr val="bg1"/>
                </a:solidFill>
                <a:latin typeface="微软雅黑" pitchFamily="34" charset="-122"/>
                <a:ea typeface="微软雅黑" pitchFamily="34" charset="-122"/>
              </a:rPr>
              <a:t> </a:t>
            </a:r>
            <a:r>
              <a:rPr lang="en-US" altLang="zh-CN" sz="2300" b="0" spc="0" dirty="0" smtClean="0">
                <a:solidFill>
                  <a:schemeClr val="bg1"/>
                </a:solidFill>
                <a:latin typeface="Arial Unicode MS" pitchFamily="34" charset="-122"/>
                <a:ea typeface="Arial Unicode MS" pitchFamily="34" charset="-122"/>
                <a:cs typeface="Arial Unicode MS" pitchFamily="34" charset="-122"/>
              </a:rPr>
              <a:t>WWW.1PPT.COM</a:t>
            </a:r>
            <a:endParaRPr lang="zh-CN" altLang="en-US" sz="2300" b="0" spc="0" dirty="0">
              <a:solidFill>
                <a:schemeClr val="bg1"/>
              </a:solidFill>
              <a:latin typeface="Arial Unicode MS" pitchFamily="34" charset="-122"/>
              <a:ea typeface="Arial Unicode MS" pitchFamily="34" charset="-122"/>
              <a:cs typeface="Arial Unicode MS" pitchFamily="34" charset="-122"/>
            </a:endParaRPr>
          </a:p>
        </p:txBody>
      </p:sp>
      <p:sp>
        <p:nvSpPr>
          <p:cNvPr id="9" name="TextBox 8"/>
          <p:cNvSpPr txBox="1"/>
          <p:nvPr userDrawn="1"/>
        </p:nvSpPr>
        <p:spPr bwMode="auto">
          <a:xfrm>
            <a:off x="4218542" y="7997014"/>
            <a:ext cx="6749215" cy="393338"/>
          </a:xfrm>
          <a:prstGeom prst="rect">
            <a:avLst/>
          </a:prstGeom>
          <a:noFill/>
        </p:spPr>
        <p:txBody>
          <a:bodyPr lIns="115214" tIns="57607" rIns="115214" bIns="57607">
            <a:spAutoFit/>
          </a:bodyPr>
          <a:lstStyle/>
          <a:p>
            <a:pPr>
              <a:defRPr/>
            </a:pPr>
            <a:r>
              <a:rPr lang="zh-CN" altLang="en-US" sz="1800" spc="378" dirty="0" smtClean="0">
                <a:solidFill>
                  <a:schemeClr val="bg1"/>
                </a:solidFill>
                <a:latin typeface="微软雅黑" pitchFamily="34" charset="-122"/>
                <a:ea typeface="微软雅黑" pitchFamily="34" charset="-122"/>
              </a:rPr>
              <a:t>第一</a:t>
            </a:r>
            <a:r>
              <a:rPr lang="en-US" altLang="zh-CN" sz="1800" spc="378" dirty="0" smtClean="0">
                <a:solidFill>
                  <a:schemeClr val="bg1"/>
                </a:solidFill>
                <a:latin typeface="微软雅黑" pitchFamily="34" charset="-122"/>
                <a:ea typeface="微软雅黑" pitchFamily="34" charset="-122"/>
              </a:rPr>
              <a:t>PPT HTTP://WWW.1PPT.COM</a:t>
            </a:r>
            <a:endParaRPr lang="zh-CN" altLang="en-US" sz="1800" spc="378" dirty="0">
              <a:solidFill>
                <a:schemeClr val="bg1"/>
              </a:solidFill>
              <a:latin typeface="微软雅黑" pitchFamily="34" charset="-122"/>
              <a:ea typeface="微软雅黑" pitchFamily="34" charset="-122"/>
            </a:endParaRPr>
          </a:p>
        </p:txBody>
      </p:sp>
      <p:sp>
        <p:nvSpPr>
          <p:cNvPr id="10" name="Freeform 2670"/>
          <p:cNvSpPr>
            <a:spLocks noEditPoints="1"/>
          </p:cNvSpPr>
          <p:nvPr userDrawn="1"/>
        </p:nvSpPr>
        <p:spPr bwMode="auto">
          <a:xfrm>
            <a:off x="3510617" y="7903864"/>
            <a:ext cx="508092" cy="512045"/>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lIns="115214" tIns="57607" rIns="115214" bIns="57607"/>
          <a:lstStyle/>
          <a:p>
            <a:endParaRPr lang="zh-CN" altLang="en-US" sz="1100"/>
          </a:p>
        </p:txBody>
      </p:sp>
      <p:sp>
        <p:nvSpPr>
          <p:cNvPr id="11" name="矩形 10"/>
          <p:cNvSpPr/>
          <p:nvPr userDrawn="1"/>
        </p:nvSpPr>
        <p:spPr bwMode="auto">
          <a:xfrm>
            <a:off x="3492660" y="10399074"/>
            <a:ext cx="5081165" cy="453634"/>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lIns="115214" tIns="57607" rIns="115214" bIns="57607" rtlCol="0" anchor="ctr"/>
          <a:lstStyle/>
          <a:p>
            <a:pPr marL="0" algn="ctr" eaLnBrk="0" fontAlgn="ctr" hangingPunct="0">
              <a:spcBef>
                <a:spcPts val="0"/>
              </a:spcBef>
              <a:spcAft>
                <a:spcPts val="0"/>
              </a:spcAft>
              <a:buClr>
                <a:srgbClr val="FF0000"/>
              </a:buClr>
              <a:buSzPct val="70000"/>
              <a:tabLst>
                <a:tab pos="172022" algn="l"/>
              </a:tabLst>
            </a:pPr>
            <a:r>
              <a:rPr lang="zh-CN" altLang="en-US" sz="1800" dirty="0" smtClean="0">
                <a:latin typeface="华文细黑" pitchFamily="2" charset="-122"/>
                <a:ea typeface="华文细黑" pitchFamily="2" charset="-122"/>
              </a:rPr>
              <a:t>第一</a:t>
            </a:r>
            <a:r>
              <a:rPr lang="en-US" altLang="zh-CN" sz="1800" dirty="0" smtClean="0">
                <a:latin typeface="华文细黑" pitchFamily="2" charset="-122"/>
                <a:ea typeface="华文细黑" pitchFamily="2" charset="-122"/>
              </a:rPr>
              <a:t>PPT</a:t>
            </a:r>
            <a:r>
              <a:rPr lang="zh-CN" altLang="en-US" sz="1800" dirty="0" smtClean="0">
                <a:latin typeface="华文细黑" pitchFamily="2" charset="-122"/>
                <a:ea typeface="华文细黑" pitchFamily="2" charset="-122"/>
              </a:rPr>
              <a:t>模板网</a:t>
            </a:r>
            <a:endParaRPr lang="en-US" altLang="zh-CN" sz="1800" dirty="0" smtClean="0">
              <a:latin typeface="华文细黑" pitchFamily="2" charset="-122"/>
              <a:ea typeface="华文细黑" pitchFamily="2" charset="-122"/>
            </a:endParaRPr>
          </a:p>
          <a:p>
            <a:pPr marL="0" algn="ctr" eaLnBrk="0" fontAlgn="ctr" hangingPunct="0">
              <a:spcBef>
                <a:spcPts val="0"/>
              </a:spcBef>
              <a:spcAft>
                <a:spcPts val="0"/>
              </a:spcAft>
              <a:buClr>
                <a:srgbClr val="FF0000"/>
              </a:buClr>
              <a:buSzPct val="70000"/>
              <a:tabLst>
                <a:tab pos="172022" algn="l"/>
              </a:tabLst>
            </a:pPr>
            <a:r>
              <a:rPr lang="en-US" altLang="zh-CN" sz="1800" dirty="0" smtClean="0">
                <a:latin typeface="华文细黑" pitchFamily="2" charset="-122"/>
                <a:ea typeface="华文细黑" pitchFamily="2" charset="-122"/>
                <a:hlinkClick r:id="rId7"/>
              </a:rPr>
              <a:t>www.1ppt.com/tubiao/</a:t>
            </a:r>
            <a:r>
              <a:rPr lang="en-US" altLang="zh-CN" sz="1800" dirty="0" smtClean="0">
                <a:latin typeface="华文细黑" pitchFamily="2" charset="-122"/>
                <a:ea typeface="华文细黑" pitchFamily="2" charset="-122"/>
              </a:rPr>
              <a:t>  </a:t>
            </a:r>
            <a:endParaRPr lang="zh-CN" altLang="en-US" sz="1800" dirty="0">
              <a:latin typeface="华文细黑" pitchFamily="2" charset="-122"/>
              <a:ea typeface="华文细黑" pitchFamily="2" charset="-122"/>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5349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106" y="344032"/>
            <a:ext cx="3790683" cy="1464129"/>
          </a:xfrm>
        </p:spPr>
        <p:txBody>
          <a:bodyPr anchor="b"/>
          <a:lstStyle>
            <a:lvl1pPr algn="l">
              <a:defRPr sz="2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4811" y="344032"/>
            <a:ext cx="6441160" cy="7374652"/>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76106" y="1808161"/>
            <a:ext cx="3790683" cy="5910523"/>
          </a:xfrm>
        </p:spPr>
        <p:txBody>
          <a:bodyPr/>
          <a:lstStyle>
            <a:lvl1pPr marL="0" indent="0">
              <a:buNone/>
              <a:defRPr sz="1800"/>
            </a:lvl1pPr>
            <a:lvl2pPr marL="576035" indent="0">
              <a:buNone/>
              <a:defRPr sz="1500"/>
            </a:lvl2pPr>
            <a:lvl3pPr marL="1152070" indent="0">
              <a:buNone/>
              <a:defRPr sz="1300"/>
            </a:lvl3pPr>
            <a:lvl4pPr marL="1728105" indent="0">
              <a:buNone/>
              <a:defRPr sz="1100"/>
            </a:lvl4pPr>
            <a:lvl5pPr marL="2304141" indent="0">
              <a:buNone/>
              <a:defRPr sz="1100"/>
            </a:lvl5pPr>
            <a:lvl6pPr marL="2880176" indent="0">
              <a:buNone/>
              <a:defRPr sz="1100"/>
            </a:lvl6pPr>
            <a:lvl7pPr marL="3456210" indent="0">
              <a:buNone/>
              <a:defRPr sz="1100"/>
            </a:lvl7pPr>
            <a:lvl8pPr marL="4032246" indent="0">
              <a:buNone/>
              <a:defRPr sz="1100"/>
            </a:lvl8pPr>
            <a:lvl9pPr marL="4608281"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2564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8407" y="6048534"/>
            <a:ext cx="6913245" cy="714064"/>
          </a:xfrm>
        </p:spPr>
        <p:txBody>
          <a:bodyPr anchor="b"/>
          <a:lstStyle>
            <a:lvl1pPr algn="l">
              <a:defRPr sz="2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58407" y="772068"/>
            <a:ext cx="6913245" cy="5184458"/>
          </a:xfrm>
        </p:spPr>
        <p:txBody>
          <a:bodyPr/>
          <a:lstStyle>
            <a:lvl1pPr marL="0" indent="0">
              <a:buNone/>
              <a:defRPr sz="4000"/>
            </a:lvl1pPr>
            <a:lvl2pPr marL="576035" indent="0">
              <a:buNone/>
              <a:defRPr sz="3500"/>
            </a:lvl2pPr>
            <a:lvl3pPr marL="1152070" indent="0">
              <a:buNone/>
              <a:defRPr sz="3000"/>
            </a:lvl3pPr>
            <a:lvl4pPr marL="1728105" indent="0">
              <a:buNone/>
              <a:defRPr sz="2500"/>
            </a:lvl4pPr>
            <a:lvl5pPr marL="2304141" indent="0">
              <a:buNone/>
              <a:defRPr sz="2500"/>
            </a:lvl5pPr>
            <a:lvl6pPr marL="2880176" indent="0">
              <a:buNone/>
              <a:defRPr sz="2500"/>
            </a:lvl6pPr>
            <a:lvl7pPr marL="3456210" indent="0">
              <a:buNone/>
              <a:defRPr sz="2500"/>
            </a:lvl7pPr>
            <a:lvl8pPr marL="4032246" indent="0">
              <a:buNone/>
              <a:defRPr sz="2500"/>
            </a:lvl8pPr>
            <a:lvl9pPr marL="4608281" indent="0">
              <a:buNone/>
              <a:defRPr sz="2500"/>
            </a:lvl9pPr>
          </a:lstStyle>
          <a:p>
            <a:endParaRPr lang="zh-CN" altLang="en-US"/>
          </a:p>
        </p:txBody>
      </p:sp>
      <p:sp>
        <p:nvSpPr>
          <p:cNvPr id="4" name="文本占位符 3"/>
          <p:cNvSpPr>
            <a:spLocks noGrp="1"/>
          </p:cNvSpPr>
          <p:nvPr>
            <p:ph type="body" sz="half" idx="2"/>
          </p:nvPr>
        </p:nvSpPr>
        <p:spPr>
          <a:xfrm>
            <a:off x="2258407" y="6762599"/>
            <a:ext cx="6913245" cy="1014089"/>
          </a:xfrm>
        </p:spPr>
        <p:txBody>
          <a:bodyPr/>
          <a:lstStyle>
            <a:lvl1pPr marL="0" indent="0">
              <a:buNone/>
              <a:defRPr sz="1800"/>
            </a:lvl1pPr>
            <a:lvl2pPr marL="576035" indent="0">
              <a:buNone/>
              <a:defRPr sz="1500"/>
            </a:lvl2pPr>
            <a:lvl3pPr marL="1152070" indent="0">
              <a:buNone/>
              <a:defRPr sz="1300"/>
            </a:lvl3pPr>
            <a:lvl4pPr marL="1728105" indent="0">
              <a:buNone/>
              <a:defRPr sz="1100"/>
            </a:lvl4pPr>
            <a:lvl5pPr marL="2304141" indent="0">
              <a:buNone/>
              <a:defRPr sz="1100"/>
            </a:lvl5pPr>
            <a:lvl6pPr marL="2880176" indent="0">
              <a:buNone/>
              <a:defRPr sz="1100"/>
            </a:lvl6pPr>
            <a:lvl7pPr marL="3456210" indent="0">
              <a:buNone/>
              <a:defRPr sz="1100"/>
            </a:lvl7pPr>
            <a:lvl8pPr marL="4032246" indent="0">
              <a:buNone/>
              <a:defRPr sz="1100"/>
            </a:lvl8pPr>
            <a:lvl9pPr marL="4608281"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5141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076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3504" y="346033"/>
            <a:ext cx="2592467" cy="737265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104" y="346033"/>
            <a:ext cx="7585366" cy="737265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8981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bwMode="auto">
          <a:xfrm>
            <a:off x="-8002" y="-18002"/>
            <a:ext cx="11576085" cy="1098098"/>
          </a:xfrm>
          <a:prstGeom prst="rect">
            <a:avLst/>
          </a:prstGeom>
          <a:blipFill dpi="0" rotWithShape="1">
            <a:blip r:embed="rId2"/>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sp>
        <p:nvSpPr>
          <p:cNvPr id="2" name="矩形 1"/>
          <p:cNvSpPr/>
          <p:nvPr userDrawn="1"/>
        </p:nvSpPr>
        <p:spPr>
          <a:xfrm>
            <a:off x="-10002" y="7612673"/>
            <a:ext cx="11578086" cy="1028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pic>
        <p:nvPicPr>
          <p:cNvPr id="4" name="Picture 2"/>
          <p:cNvPicPr>
            <a:picLocks noChangeAspect="1" noChangeArrowheads="1"/>
          </p:cNvPicPr>
          <p:nvPr userDrawn="1"/>
        </p:nvPicPr>
        <p:blipFill>
          <a:blip r:embed="rId3">
            <a:extLst>
              <a:ext uri="{BEBA8EAE-BF5A-486C-A8C5-ECC9F3942E4B}">
                <a14:imgProps xmlns:a14="http://schemas.microsoft.com/office/drawing/2010/main">
                  <a14:imgLayer r:embed="rId4">
                    <a14:imgEffect>
                      <a14:brightnessContrast bright="8000" contrast="33000"/>
                    </a14:imgEffect>
                  </a14:imgLayer>
                </a14:imgProps>
              </a:ext>
            </a:extLst>
          </a:blip>
          <a:srcRect/>
          <a:stretch>
            <a:fillRect/>
          </a:stretch>
        </p:blipFill>
        <p:spPr bwMode="auto">
          <a:xfrm>
            <a:off x="-14963" y="999071"/>
            <a:ext cx="11583047" cy="6768927"/>
          </a:xfrm>
          <a:prstGeom prst="rect">
            <a:avLst/>
          </a:prstGeom>
          <a:noFill/>
          <a:ln w="9525">
            <a:noFill/>
            <a:miter lim="800000"/>
            <a:headEnd/>
            <a:tailEnd/>
          </a:ln>
        </p:spPr>
      </p:pic>
      <p:pic>
        <p:nvPicPr>
          <p:cNvPr id="6" name="Picture 6"/>
          <p:cNvPicPr>
            <a:picLocks noChangeAspect="1" noChangeArrowheads="1"/>
          </p:cNvPicPr>
          <p:nvPr userDrawn="1"/>
        </p:nvPicPr>
        <p:blipFill>
          <a:blip r:embed="rId5"/>
          <a:srcRect/>
          <a:stretch>
            <a:fillRect/>
          </a:stretch>
        </p:blipFill>
        <p:spPr bwMode="auto">
          <a:xfrm flipH="1">
            <a:off x="4176598" y="7994682"/>
            <a:ext cx="7345323" cy="348031"/>
          </a:xfrm>
          <a:prstGeom prst="rect">
            <a:avLst/>
          </a:prstGeom>
          <a:noFill/>
          <a:ln w="9525">
            <a:noFill/>
            <a:miter lim="800000"/>
            <a:headEnd/>
            <a:tailEnd/>
          </a:ln>
        </p:spPr>
      </p:pic>
      <p:pic>
        <p:nvPicPr>
          <p:cNvPr id="7" name="图片 11" descr="png素材 (276).png"/>
          <p:cNvPicPr>
            <a:picLocks noChangeAspect="1"/>
          </p:cNvPicPr>
          <p:nvPr userDrawn="1"/>
        </p:nvPicPr>
        <p:blipFill>
          <a:blip r:embed="rId6"/>
          <a:srcRect/>
          <a:stretch>
            <a:fillRect/>
          </a:stretch>
        </p:blipFill>
        <p:spPr bwMode="auto">
          <a:xfrm>
            <a:off x="0" y="3344"/>
            <a:ext cx="990155" cy="990064"/>
          </a:xfrm>
          <a:prstGeom prst="rect">
            <a:avLst/>
          </a:prstGeom>
          <a:noFill/>
          <a:ln w="9525">
            <a:noFill/>
            <a:miter lim="800000"/>
            <a:headEnd/>
            <a:tailEnd/>
          </a:ln>
        </p:spPr>
      </p:pic>
      <p:sp>
        <p:nvSpPr>
          <p:cNvPr id="8" name="矩形 7"/>
          <p:cNvSpPr/>
          <p:nvPr userDrawn="1"/>
        </p:nvSpPr>
        <p:spPr bwMode="auto">
          <a:xfrm>
            <a:off x="5942508" y="419131"/>
            <a:ext cx="5569659" cy="470282"/>
          </a:xfrm>
          <a:prstGeom prst="rect">
            <a:avLst/>
          </a:prstGeom>
          <a:noFill/>
        </p:spPr>
        <p:txBody>
          <a:bodyPr wrap="square" lIns="115214" tIns="57607" rIns="115214" bIns="57607">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1152144" rtl="0" eaLnBrk="1" fontAlgn="base" latinLnBrk="0" hangingPunct="1">
              <a:lnSpc>
                <a:spcPct val="100000"/>
              </a:lnSpc>
              <a:spcBef>
                <a:spcPct val="0"/>
              </a:spcBef>
              <a:spcAft>
                <a:spcPct val="0"/>
              </a:spcAft>
              <a:buClrTx/>
              <a:buSzTx/>
              <a:buFontTx/>
              <a:buNone/>
              <a:tabLst/>
              <a:defRPr/>
            </a:pPr>
            <a:r>
              <a:rPr lang="en-US" altLang="zh-CN" sz="2300" spc="378" dirty="0" smtClean="0">
                <a:solidFill>
                  <a:schemeClr val="bg1"/>
                </a:solidFill>
                <a:latin typeface="微软雅黑" pitchFamily="34" charset="-122"/>
                <a:ea typeface="微软雅黑" pitchFamily="34" charset="-122"/>
              </a:rPr>
              <a:t>『</a:t>
            </a:r>
            <a:r>
              <a:rPr lang="zh-CN" altLang="en-US" sz="2300" spc="378" dirty="0" smtClean="0">
                <a:solidFill>
                  <a:schemeClr val="bg1"/>
                </a:solidFill>
                <a:latin typeface="微软雅黑" pitchFamily="34" charset="-122"/>
                <a:ea typeface="微软雅黑" pitchFamily="34" charset="-122"/>
              </a:rPr>
              <a:t>第一</a:t>
            </a:r>
            <a:r>
              <a:rPr lang="en-US" altLang="zh-CN" sz="2300" spc="378" dirty="0" smtClean="0">
                <a:solidFill>
                  <a:schemeClr val="bg1"/>
                </a:solidFill>
                <a:latin typeface="Arial Unicode MS" pitchFamily="34" charset="-122"/>
                <a:ea typeface="Arial Unicode MS" pitchFamily="34" charset="-122"/>
                <a:cs typeface="Arial Unicode MS" pitchFamily="34" charset="-122"/>
              </a:rPr>
              <a:t>PPT</a:t>
            </a:r>
            <a:r>
              <a:rPr lang="en-US" altLang="zh-CN" sz="2300" spc="378" baseline="0" dirty="0" smtClean="0">
                <a:solidFill>
                  <a:schemeClr val="bg1"/>
                </a:solidFill>
                <a:latin typeface="微软雅黑" pitchFamily="34" charset="-122"/>
                <a:ea typeface="微软雅黑" pitchFamily="34" charset="-122"/>
              </a:rPr>
              <a:t>』—</a:t>
            </a:r>
            <a:r>
              <a:rPr lang="zh-CN" altLang="en-US" sz="2300" spc="378" baseline="0" dirty="0" smtClean="0">
                <a:solidFill>
                  <a:schemeClr val="bg1"/>
                </a:solidFill>
                <a:latin typeface="微软雅黑" pitchFamily="34" charset="-122"/>
                <a:ea typeface="微软雅黑" pitchFamily="34" charset="-122"/>
              </a:rPr>
              <a:t> </a:t>
            </a:r>
            <a:r>
              <a:rPr lang="en-US" altLang="zh-CN" sz="2300" b="0" spc="0" dirty="0" smtClean="0">
                <a:solidFill>
                  <a:schemeClr val="bg1"/>
                </a:solidFill>
                <a:latin typeface="Arial Unicode MS" pitchFamily="34" charset="-122"/>
                <a:ea typeface="Arial Unicode MS" pitchFamily="34" charset="-122"/>
                <a:cs typeface="Arial Unicode MS" pitchFamily="34" charset="-122"/>
              </a:rPr>
              <a:t>WWW.1PPT.COM</a:t>
            </a:r>
            <a:endParaRPr lang="zh-CN" altLang="en-US" sz="2300" b="0" spc="0" dirty="0">
              <a:solidFill>
                <a:schemeClr val="bg1"/>
              </a:solidFill>
              <a:latin typeface="Arial Unicode MS" pitchFamily="34" charset="-122"/>
              <a:ea typeface="Arial Unicode MS" pitchFamily="34" charset="-122"/>
              <a:cs typeface="Arial Unicode MS" pitchFamily="34" charset="-122"/>
            </a:endParaRPr>
          </a:p>
        </p:txBody>
      </p:sp>
      <p:sp>
        <p:nvSpPr>
          <p:cNvPr id="9" name="TextBox 8"/>
          <p:cNvSpPr txBox="1"/>
          <p:nvPr userDrawn="1"/>
        </p:nvSpPr>
        <p:spPr bwMode="auto">
          <a:xfrm>
            <a:off x="4218542" y="7997014"/>
            <a:ext cx="6749215" cy="393338"/>
          </a:xfrm>
          <a:prstGeom prst="rect">
            <a:avLst/>
          </a:prstGeom>
          <a:noFill/>
        </p:spPr>
        <p:txBody>
          <a:bodyPr lIns="115214" tIns="57607" rIns="115214" bIns="57607">
            <a:spAutoFit/>
          </a:bodyPr>
          <a:lstStyle/>
          <a:p>
            <a:pPr>
              <a:defRPr/>
            </a:pPr>
            <a:r>
              <a:rPr lang="zh-CN" altLang="en-US" sz="1800" spc="378" dirty="0" smtClean="0">
                <a:solidFill>
                  <a:schemeClr val="bg1"/>
                </a:solidFill>
                <a:latin typeface="微软雅黑" pitchFamily="34" charset="-122"/>
                <a:ea typeface="微软雅黑" pitchFamily="34" charset="-122"/>
              </a:rPr>
              <a:t>第一</a:t>
            </a:r>
            <a:r>
              <a:rPr lang="en-US" altLang="zh-CN" sz="1800" spc="378" dirty="0" smtClean="0">
                <a:solidFill>
                  <a:schemeClr val="bg1"/>
                </a:solidFill>
                <a:latin typeface="微软雅黑" pitchFamily="34" charset="-122"/>
                <a:ea typeface="微软雅黑" pitchFamily="34" charset="-122"/>
              </a:rPr>
              <a:t>PPT HTTP://WWW.1PPT.COM</a:t>
            </a:r>
            <a:endParaRPr lang="zh-CN" altLang="en-US" sz="1800" spc="378" dirty="0">
              <a:solidFill>
                <a:schemeClr val="bg1"/>
              </a:solidFill>
              <a:latin typeface="微软雅黑" pitchFamily="34" charset="-122"/>
              <a:ea typeface="微软雅黑" pitchFamily="34" charset="-122"/>
            </a:endParaRPr>
          </a:p>
        </p:txBody>
      </p:sp>
      <p:sp>
        <p:nvSpPr>
          <p:cNvPr id="10" name="Freeform 2670"/>
          <p:cNvSpPr>
            <a:spLocks noEditPoints="1"/>
          </p:cNvSpPr>
          <p:nvPr userDrawn="1"/>
        </p:nvSpPr>
        <p:spPr bwMode="auto">
          <a:xfrm>
            <a:off x="3510617" y="7903864"/>
            <a:ext cx="508092" cy="512045"/>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lIns="115214" tIns="57607" rIns="115214" bIns="57607"/>
          <a:lstStyle/>
          <a:p>
            <a:endParaRPr lang="zh-CN" altLang="en-US" sz="1100"/>
          </a:p>
        </p:txBody>
      </p:sp>
      <p:sp>
        <p:nvSpPr>
          <p:cNvPr id="11" name="矩形 10"/>
          <p:cNvSpPr/>
          <p:nvPr userDrawn="1"/>
        </p:nvSpPr>
        <p:spPr bwMode="auto">
          <a:xfrm>
            <a:off x="3492660" y="10399074"/>
            <a:ext cx="5081165" cy="453634"/>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lIns="115214" tIns="57607" rIns="115214" bIns="57607" rtlCol="0" anchor="ctr"/>
          <a:lstStyle/>
          <a:p>
            <a:pPr marL="0" algn="ctr" eaLnBrk="0" fontAlgn="ctr" hangingPunct="0">
              <a:spcBef>
                <a:spcPts val="0"/>
              </a:spcBef>
              <a:spcAft>
                <a:spcPts val="0"/>
              </a:spcAft>
              <a:buClr>
                <a:srgbClr val="FF0000"/>
              </a:buClr>
              <a:buSzPct val="70000"/>
              <a:tabLst>
                <a:tab pos="172022" algn="l"/>
              </a:tabLst>
            </a:pPr>
            <a:r>
              <a:rPr lang="zh-CN" altLang="en-US" sz="1800" dirty="0" smtClean="0">
                <a:latin typeface="华文细黑" pitchFamily="2" charset="-122"/>
                <a:ea typeface="华文细黑" pitchFamily="2" charset="-122"/>
              </a:rPr>
              <a:t>第一</a:t>
            </a:r>
            <a:r>
              <a:rPr lang="en-US" altLang="zh-CN" sz="1800" dirty="0" smtClean="0">
                <a:latin typeface="华文细黑" pitchFamily="2" charset="-122"/>
                <a:ea typeface="华文细黑" pitchFamily="2" charset="-122"/>
              </a:rPr>
              <a:t>PPT</a:t>
            </a:r>
            <a:r>
              <a:rPr lang="zh-CN" altLang="en-US" sz="1800" dirty="0" smtClean="0">
                <a:latin typeface="华文细黑" pitchFamily="2" charset="-122"/>
                <a:ea typeface="华文细黑" pitchFamily="2" charset="-122"/>
              </a:rPr>
              <a:t>模板网</a:t>
            </a:r>
            <a:endParaRPr lang="en-US" altLang="zh-CN" sz="1800" dirty="0" smtClean="0">
              <a:latin typeface="华文细黑" pitchFamily="2" charset="-122"/>
              <a:ea typeface="华文细黑" pitchFamily="2" charset="-122"/>
            </a:endParaRPr>
          </a:p>
          <a:p>
            <a:pPr marL="0" algn="ctr" eaLnBrk="0" fontAlgn="ctr" hangingPunct="0">
              <a:spcBef>
                <a:spcPts val="0"/>
              </a:spcBef>
              <a:spcAft>
                <a:spcPts val="0"/>
              </a:spcAft>
              <a:buClr>
                <a:srgbClr val="FF0000"/>
              </a:buClr>
              <a:buSzPct val="70000"/>
              <a:tabLst>
                <a:tab pos="172022" algn="l"/>
              </a:tabLst>
            </a:pPr>
            <a:r>
              <a:rPr lang="en-US" altLang="zh-CN" sz="1800" dirty="0" smtClean="0">
                <a:latin typeface="华文细黑" pitchFamily="2" charset="-122"/>
                <a:ea typeface="华文细黑" pitchFamily="2" charset="-122"/>
                <a:hlinkClick r:id="rId7"/>
              </a:rPr>
              <a:t>www.1ppt.com/tubiao/</a:t>
            </a:r>
            <a:r>
              <a:rPr lang="en-US" altLang="zh-CN" sz="1800" dirty="0" smtClean="0">
                <a:latin typeface="华文细黑" pitchFamily="2" charset="-122"/>
                <a:ea typeface="华文细黑" pitchFamily="2" charset="-122"/>
              </a:rPr>
              <a:t>  </a:t>
            </a:r>
            <a:endParaRPr lang="zh-CN" altLang="en-US" sz="1800" dirty="0">
              <a:latin typeface="华文细黑" pitchFamily="2" charset="-122"/>
              <a:ea typeface="华文细黑" pitchFamily="2" charset="-122"/>
            </a:endParaRPr>
          </a:p>
        </p:txBody>
      </p:sp>
    </p:spTree>
    <p:extLst>
      <p:ext uri="{BB962C8B-B14F-4D97-AF65-F5344CB8AC3E}">
        <p14:creationId xmlns:p14="http://schemas.microsoft.com/office/powerpoint/2010/main" val="7874003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bwMode="auto">
          <a:xfrm>
            <a:off x="-21737" y="1054219"/>
            <a:ext cx="11568081" cy="6768925"/>
          </a:xfrm>
          <a:prstGeom prst="rect">
            <a:avLst/>
          </a:prstGeom>
          <a:gradFill flip="none" rotWithShape="1">
            <a:gsLst>
              <a:gs pos="0">
                <a:srgbClr val="16355B"/>
              </a:gs>
              <a:gs pos="50000">
                <a:srgbClr val="0A2037"/>
              </a:gs>
              <a:gs pos="100000">
                <a:srgbClr val="000D18"/>
              </a:gs>
            </a:gsLst>
            <a:path path="circle">
              <a:fillToRect l="50000" t="50000" r="50000" b="50000"/>
            </a:path>
            <a:tileRect/>
          </a:grad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lIns="115214" tIns="57607" rIns="115214" bIns="57607" rtlCol="0" anchor="ctr"/>
          <a:lstStyle/>
          <a:p>
            <a:pPr marL="0" algn="ctr" eaLnBrk="0" fontAlgn="ctr" hangingPunct="0">
              <a:spcBef>
                <a:spcPts val="0"/>
              </a:spcBef>
              <a:spcAft>
                <a:spcPts val="0"/>
              </a:spcAft>
              <a:buClr>
                <a:srgbClr val="FF0000"/>
              </a:buClr>
              <a:buSzPct val="70000"/>
              <a:tabLst>
                <a:tab pos="172022" algn="l"/>
              </a:tabLst>
            </a:pPr>
            <a:endParaRPr lang="zh-CN" altLang="en-US" sz="1800">
              <a:latin typeface="微软雅黑" pitchFamily="34" charset="-122"/>
              <a:ea typeface="微软雅黑" pitchFamily="34" charset="-122"/>
            </a:endParaRPr>
          </a:p>
        </p:txBody>
      </p:sp>
      <p:sp>
        <p:nvSpPr>
          <p:cNvPr id="7" name="矩形 6"/>
          <p:cNvSpPr/>
          <p:nvPr userDrawn="1"/>
        </p:nvSpPr>
        <p:spPr bwMode="auto">
          <a:xfrm>
            <a:off x="-8002" y="-18002"/>
            <a:ext cx="11576085" cy="1098098"/>
          </a:xfrm>
          <a:prstGeom prst="rect">
            <a:avLst/>
          </a:prstGeom>
          <a:blipFill dpi="0" rotWithShape="1">
            <a:blip r:embed="rId2"/>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pic>
        <p:nvPicPr>
          <p:cNvPr id="8" name="图片 11" descr="png素材 (276).png"/>
          <p:cNvPicPr>
            <a:picLocks noChangeAspect="1"/>
          </p:cNvPicPr>
          <p:nvPr userDrawn="1"/>
        </p:nvPicPr>
        <p:blipFill>
          <a:blip r:embed="rId3"/>
          <a:srcRect/>
          <a:stretch>
            <a:fillRect/>
          </a:stretch>
        </p:blipFill>
        <p:spPr bwMode="auto">
          <a:xfrm>
            <a:off x="0" y="3344"/>
            <a:ext cx="990155" cy="990064"/>
          </a:xfrm>
          <a:prstGeom prst="rect">
            <a:avLst/>
          </a:prstGeom>
          <a:noFill/>
          <a:ln w="9525">
            <a:noFill/>
            <a:miter lim="800000"/>
            <a:headEnd/>
            <a:tailEnd/>
          </a:ln>
        </p:spPr>
      </p:pic>
      <p:sp>
        <p:nvSpPr>
          <p:cNvPr id="9" name="矩形 8"/>
          <p:cNvSpPr/>
          <p:nvPr userDrawn="1"/>
        </p:nvSpPr>
        <p:spPr bwMode="auto">
          <a:xfrm>
            <a:off x="5942508" y="419131"/>
            <a:ext cx="5569659" cy="470282"/>
          </a:xfrm>
          <a:prstGeom prst="rect">
            <a:avLst/>
          </a:prstGeom>
          <a:noFill/>
        </p:spPr>
        <p:txBody>
          <a:bodyPr wrap="square" lIns="115214" tIns="57607" rIns="115214" bIns="57607">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1152144" rtl="0" eaLnBrk="1" fontAlgn="base" latinLnBrk="0" hangingPunct="1">
              <a:lnSpc>
                <a:spcPct val="100000"/>
              </a:lnSpc>
              <a:spcBef>
                <a:spcPct val="0"/>
              </a:spcBef>
              <a:spcAft>
                <a:spcPct val="0"/>
              </a:spcAft>
              <a:buClrTx/>
              <a:buSzTx/>
              <a:buFontTx/>
              <a:buNone/>
              <a:tabLst/>
              <a:defRPr/>
            </a:pPr>
            <a:r>
              <a:rPr lang="en-US" altLang="zh-CN" sz="2300" spc="378" dirty="0" smtClean="0">
                <a:solidFill>
                  <a:schemeClr val="bg1"/>
                </a:solidFill>
                <a:latin typeface="微软雅黑" pitchFamily="34" charset="-122"/>
                <a:ea typeface="微软雅黑" pitchFamily="34" charset="-122"/>
              </a:rPr>
              <a:t>『</a:t>
            </a:r>
            <a:r>
              <a:rPr lang="zh-CN" altLang="en-US" sz="2300" spc="378" dirty="0" smtClean="0">
                <a:solidFill>
                  <a:schemeClr val="bg1"/>
                </a:solidFill>
                <a:latin typeface="微软雅黑" pitchFamily="34" charset="-122"/>
                <a:ea typeface="微软雅黑" pitchFamily="34" charset="-122"/>
              </a:rPr>
              <a:t>第一</a:t>
            </a:r>
            <a:r>
              <a:rPr lang="en-US" altLang="zh-CN" sz="2300" spc="378" dirty="0" smtClean="0">
                <a:solidFill>
                  <a:schemeClr val="bg1"/>
                </a:solidFill>
                <a:latin typeface="Arial Unicode MS" pitchFamily="34" charset="-122"/>
                <a:ea typeface="Arial Unicode MS" pitchFamily="34" charset="-122"/>
                <a:cs typeface="Arial Unicode MS" pitchFamily="34" charset="-122"/>
              </a:rPr>
              <a:t>PPT</a:t>
            </a:r>
            <a:r>
              <a:rPr lang="en-US" altLang="zh-CN" sz="2300" spc="378" baseline="0" dirty="0" smtClean="0">
                <a:solidFill>
                  <a:schemeClr val="bg1"/>
                </a:solidFill>
                <a:latin typeface="微软雅黑" pitchFamily="34" charset="-122"/>
                <a:ea typeface="微软雅黑" pitchFamily="34" charset="-122"/>
              </a:rPr>
              <a:t>』—</a:t>
            </a:r>
            <a:r>
              <a:rPr lang="zh-CN" altLang="en-US" sz="2300" spc="378" baseline="0" dirty="0" smtClean="0">
                <a:solidFill>
                  <a:schemeClr val="bg1"/>
                </a:solidFill>
                <a:latin typeface="微软雅黑" pitchFamily="34" charset="-122"/>
                <a:ea typeface="微软雅黑" pitchFamily="34" charset="-122"/>
              </a:rPr>
              <a:t> </a:t>
            </a:r>
            <a:r>
              <a:rPr lang="en-US" altLang="zh-CN" sz="2300" b="0" spc="0" dirty="0" smtClean="0">
                <a:solidFill>
                  <a:schemeClr val="bg1"/>
                </a:solidFill>
                <a:latin typeface="Arial Unicode MS" pitchFamily="34" charset="-122"/>
                <a:ea typeface="Arial Unicode MS" pitchFamily="34" charset="-122"/>
                <a:cs typeface="Arial Unicode MS" pitchFamily="34" charset="-122"/>
              </a:rPr>
              <a:t>WWW.1PPT.COM</a:t>
            </a:r>
            <a:endParaRPr lang="zh-CN" altLang="en-US" sz="2300" b="0" spc="0" dirty="0">
              <a:solidFill>
                <a:schemeClr val="bg1"/>
              </a:solidFill>
              <a:latin typeface="Arial Unicode MS" pitchFamily="34" charset="-122"/>
              <a:ea typeface="Arial Unicode MS" pitchFamily="34" charset="-122"/>
              <a:cs typeface="Arial Unicode MS" pitchFamily="34" charset="-122"/>
            </a:endParaRPr>
          </a:p>
        </p:txBody>
      </p:sp>
      <p:sp>
        <p:nvSpPr>
          <p:cNvPr id="10" name="矩形 9"/>
          <p:cNvSpPr/>
          <p:nvPr userDrawn="1"/>
        </p:nvSpPr>
        <p:spPr>
          <a:xfrm>
            <a:off x="-10002" y="7612673"/>
            <a:ext cx="11578086" cy="1028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pic>
        <p:nvPicPr>
          <p:cNvPr id="11" name="Picture 6"/>
          <p:cNvPicPr>
            <a:picLocks noChangeAspect="1" noChangeArrowheads="1"/>
          </p:cNvPicPr>
          <p:nvPr userDrawn="1"/>
        </p:nvPicPr>
        <p:blipFill>
          <a:blip r:embed="rId4"/>
          <a:srcRect/>
          <a:stretch>
            <a:fillRect/>
          </a:stretch>
        </p:blipFill>
        <p:spPr bwMode="auto">
          <a:xfrm flipH="1">
            <a:off x="4176598" y="7994682"/>
            <a:ext cx="7345323" cy="348031"/>
          </a:xfrm>
          <a:prstGeom prst="rect">
            <a:avLst/>
          </a:prstGeom>
          <a:noFill/>
          <a:ln w="9525">
            <a:noFill/>
            <a:miter lim="800000"/>
            <a:headEnd/>
            <a:tailEnd/>
          </a:ln>
        </p:spPr>
      </p:pic>
      <p:sp>
        <p:nvSpPr>
          <p:cNvPr id="12" name="TextBox 11"/>
          <p:cNvSpPr txBox="1"/>
          <p:nvPr userDrawn="1"/>
        </p:nvSpPr>
        <p:spPr bwMode="auto">
          <a:xfrm>
            <a:off x="4218542" y="7997014"/>
            <a:ext cx="6749215" cy="393338"/>
          </a:xfrm>
          <a:prstGeom prst="rect">
            <a:avLst/>
          </a:prstGeom>
          <a:noFill/>
        </p:spPr>
        <p:txBody>
          <a:bodyPr lIns="115214" tIns="57607" rIns="115214" bIns="57607">
            <a:spAutoFit/>
          </a:bodyPr>
          <a:lstStyle/>
          <a:p>
            <a:pPr>
              <a:defRPr/>
            </a:pPr>
            <a:r>
              <a:rPr lang="zh-CN" altLang="en-US" sz="1800" spc="378" dirty="0" smtClean="0">
                <a:solidFill>
                  <a:schemeClr val="bg1"/>
                </a:solidFill>
                <a:latin typeface="微软雅黑" pitchFamily="34" charset="-122"/>
                <a:ea typeface="微软雅黑" pitchFamily="34" charset="-122"/>
              </a:rPr>
              <a:t>第一</a:t>
            </a:r>
            <a:r>
              <a:rPr lang="en-US" altLang="zh-CN" sz="1800" spc="378" dirty="0" smtClean="0">
                <a:solidFill>
                  <a:schemeClr val="bg1"/>
                </a:solidFill>
                <a:latin typeface="微软雅黑" pitchFamily="34" charset="-122"/>
                <a:ea typeface="微软雅黑" pitchFamily="34" charset="-122"/>
              </a:rPr>
              <a:t>PPT HTTP://WWW.1PPT.COM</a:t>
            </a:r>
            <a:endParaRPr lang="zh-CN" altLang="en-US" sz="1800" spc="378" dirty="0">
              <a:solidFill>
                <a:schemeClr val="bg1"/>
              </a:solidFill>
              <a:latin typeface="微软雅黑" pitchFamily="34" charset="-122"/>
              <a:ea typeface="微软雅黑" pitchFamily="34" charset="-122"/>
            </a:endParaRPr>
          </a:p>
        </p:txBody>
      </p:sp>
      <p:sp>
        <p:nvSpPr>
          <p:cNvPr id="13" name="Freeform 2670"/>
          <p:cNvSpPr>
            <a:spLocks noEditPoints="1"/>
          </p:cNvSpPr>
          <p:nvPr userDrawn="1"/>
        </p:nvSpPr>
        <p:spPr bwMode="auto">
          <a:xfrm>
            <a:off x="3510617" y="7903864"/>
            <a:ext cx="508092" cy="512045"/>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lIns="115214" tIns="57607" rIns="115214" bIns="57607"/>
          <a:lstStyle/>
          <a:p>
            <a:endParaRPr lang="zh-CN" altLang="en-US" sz="1100"/>
          </a:p>
        </p:txBody>
      </p:sp>
    </p:spTree>
    <p:extLst>
      <p:ext uri="{BB962C8B-B14F-4D97-AF65-F5344CB8AC3E}">
        <p14:creationId xmlns:p14="http://schemas.microsoft.com/office/powerpoint/2010/main" val="1717001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4156" y="2684237"/>
            <a:ext cx="9793764" cy="1852164"/>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8311" y="4896432"/>
            <a:ext cx="8065453" cy="2208195"/>
          </a:xfrm>
        </p:spPr>
        <p:txBody>
          <a:bodyPr/>
          <a:lstStyle>
            <a:lvl1pPr marL="0" indent="0" algn="ctr">
              <a:buNone/>
              <a:defRPr>
                <a:solidFill>
                  <a:schemeClr val="tx1">
                    <a:tint val="75000"/>
                  </a:schemeClr>
                </a:solidFill>
              </a:defRPr>
            </a:lvl1pPr>
            <a:lvl2pPr marL="576035" indent="0" algn="ctr">
              <a:buNone/>
              <a:defRPr>
                <a:solidFill>
                  <a:schemeClr val="tx1">
                    <a:tint val="75000"/>
                  </a:schemeClr>
                </a:solidFill>
              </a:defRPr>
            </a:lvl2pPr>
            <a:lvl3pPr marL="1152070" indent="0" algn="ctr">
              <a:buNone/>
              <a:defRPr>
                <a:solidFill>
                  <a:schemeClr val="tx1">
                    <a:tint val="75000"/>
                  </a:schemeClr>
                </a:solidFill>
              </a:defRPr>
            </a:lvl3pPr>
            <a:lvl4pPr marL="1728105" indent="0" algn="ctr">
              <a:buNone/>
              <a:defRPr>
                <a:solidFill>
                  <a:schemeClr val="tx1">
                    <a:tint val="75000"/>
                  </a:schemeClr>
                </a:solidFill>
              </a:defRPr>
            </a:lvl4pPr>
            <a:lvl5pPr marL="2304141" indent="0" algn="ctr">
              <a:buNone/>
              <a:defRPr>
                <a:solidFill>
                  <a:schemeClr val="tx1">
                    <a:tint val="75000"/>
                  </a:schemeClr>
                </a:solidFill>
              </a:defRPr>
            </a:lvl5pPr>
            <a:lvl6pPr marL="2880176" indent="0" algn="ctr">
              <a:buNone/>
              <a:defRPr>
                <a:solidFill>
                  <a:schemeClr val="tx1">
                    <a:tint val="75000"/>
                  </a:schemeClr>
                </a:solidFill>
              </a:defRPr>
            </a:lvl6pPr>
            <a:lvl7pPr marL="3456210" indent="0" algn="ctr">
              <a:buNone/>
              <a:defRPr>
                <a:solidFill>
                  <a:schemeClr val="tx1">
                    <a:tint val="75000"/>
                  </a:schemeClr>
                </a:solidFill>
              </a:defRPr>
            </a:lvl7pPr>
            <a:lvl8pPr marL="4032246" indent="0" algn="ctr">
              <a:buNone/>
              <a:defRPr>
                <a:solidFill>
                  <a:schemeClr val="tx1">
                    <a:tint val="75000"/>
                  </a:schemeClr>
                </a:solidFill>
              </a:defRPr>
            </a:lvl8pPr>
            <a:lvl9pPr marL="4608281"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0114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8304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10164" y="5552492"/>
            <a:ext cx="9793764" cy="1716152"/>
          </a:xfrm>
        </p:spPr>
        <p:txBody>
          <a:bodyPr anchor="t"/>
          <a:lstStyle>
            <a:lvl1pPr algn="l">
              <a:defRPr sz="5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10164" y="3662326"/>
            <a:ext cx="9793764" cy="1890166"/>
          </a:xfrm>
        </p:spPr>
        <p:txBody>
          <a:bodyPr anchor="b"/>
          <a:lstStyle>
            <a:lvl1pPr marL="0" indent="0">
              <a:buNone/>
              <a:defRPr sz="2500">
                <a:solidFill>
                  <a:schemeClr val="tx1">
                    <a:tint val="75000"/>
                  </a:schemeClr>
                </a:solidFill>
              </a:defRPr>
            </a:lvl1pPr>
            <a:lvl2pPr marL="576035" indent="0">
              <a:buNone/>
              <a:defRPr sz="2300">
                <a:solidFill>
                  <a:schemeClr val="tx1">
                    <a:tint val="75000"/>
                  </a:schemeClr>
                </a:solidFill>
              </a:defRPr>
            </a:lvl2pPr>
            <a:lvl3pPr marL="1152070" indent="0">
              <a:buNone/>
              <a:defRPr sz="2000">
                <a:solidFill>
                  <a:schemeClr val="tx1">
                    <a:tint val="75000"/>
                  </a:schemeClr>
                </a:solidFill>
              </a:defRPr>
            </a:lvl3pPr>
            <a:lvl4pPr marL="1728105" indent="0">
              <a:buNone/>
              <a:defRPr sz="1800">
                <a:solidFill>
                  <a:schemeClr val="tx1">
                    <a:tint val="75000"/>
                  </a:schemeClr>
                </a:solidFill>
              </a:defRPr>
            </a:lvl4pPr>
            <a:lvl5pPr marL="2304141" indent="0">
              <a:buNone/>
              <a:defRPr sz="1800">
                <a:solidFill>
                  <a:schemeClr val="tx1">
                    <a:tint val="75000"/>
                  </a:schemeClr>
                </a:solidFill>
              </a:defRPr>
            </a:lvl5pPr>
            <a:lvl6pPr marL="2880176" indent="0">
              <a:buNone/>
              <a:defRPr sz="1800">
                <a:solidFill>
                  <a:schemeClr val="tx1">
                    <a:tint val="75000"/>
                  </a:schemeClr>
                </a:solidFill>
              </a:defRPr>
            </a:lvl6pPr>
            <a:lvl7pPr marL="3456210" indent="0">
              <a:buNone/>
              <a:defRPr sz="1800">
                <a:solidFill>
                  <a:schemeClr val="tx1">
                    <a:tint val="75000"/>
                  </a:schemeClr>
                </a:solidFill>
              </a:defRPr>
            </a:lvl7pPr>
            <a:lvl8pPr marL="4032246" indent="0">
              <a:buNone/>
              <a:defRPr sz="1800">
                <a:solidFill>
                  <a:schemeClr val="tx1">
                    <a:tint val="75000"/>
                  </a:schemeClr>
                </a:solidFill>
              </a:defRPr>
            </a:lvl8pPr>
            <a:lvl9pPr marL="4608281" indent="0">
              <a:buNone/>
              <a:defRPr sz="18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3801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104" y="2016180"/>
            <a:ext cx="5088916" cy="5702504"/>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857055" y="2016180"/>
            <a:ext cx="5088916" cy="5702504"/>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65530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104" y="1934171"/>
            <a:ext cx="5090917" cy="806071"/>
          </a:xfrm>
        </p:spPr>
        <p:txBody>
          <a:bodyPr anchor="b"/>
          <a:lstStyle>
            <a:lvl1pPr marL="0" indent="0">
              <a:buNone/>
              <a:defRPr sz="3000" b="1"/>
            </a:lvl1pPr>
            <a:lvl2pPr marL="576035" indent="0">
              <a:buNone/>
              <a:defRPr sz="2500" b="1"/>
            </a:lvl2pPr>
            <a:lvl3pPr marL="1152070" indent="0">
              <a:buNone/>
              <a:defRPr sz="2300" b="1"/>
            </a:lvl3pPr>
            <a:lvl4pPr marL="1728105" indent="0">
              <a:buNone/>
              <a:defRPr sz="2000" b="1"/>
            </a:lvl4pPr>
            <a:lvl5pPr marL="2304141" indent="0">
              <a:buNone/>
              <a:defRPr sz="2000" b="1"/>
            </a:lvl5pPr>
            <a:lvl6pPr marL="2880176" indent="0">
              <a:buNone/>
              <a:defRPr sz="2000" b="1"/>
            </a:lvl6pPr>
            <a:lvl7pPr marL="3456210" indent="0">
              <a:buNone/>
              <a:defRPr sz="2000" b="1"/>
            </a:lvl7pPr>
            <a:lvl8pPr marL="4032246" indent="0">
              <a:buNone/>
              <a:defRPr sz="2000" b="1"/>
            </a:lvl8pPr>
            <a:lvl9pPr marL="4608281" indent="0">
              <a:buNone/>
              <a:defRPr sz="2000" b="1"/>
            </a:lvl9pPr>
          </a:lstStyle>
          <a:p>
            <a:pPr lvl="0"/>
            <a:r>
              <a:rPr lang="zh-CN" altLang="en-US" smtClean="0"/>
              <a:t>单击此处编辑母版文本样式</a:t>
            </a:r>
          </a:p>
        </p:txBody>
      </p:sp>
      <p:sp>
        <p:nvSpPr>
          <p:cNvPr id="4" name="内容占位符 3"/>
          <p:cNvSpPr>
            <a:spLocks noGrp="1"/>
          </p:cNvSpPr>
          <p:nvPr>
            <p:ph sz="half" idx="2"/>
          </p:nvPr>
        </p:nvSpPr>
        <p:spPr>
          <a:xfrm>
            <a:off x="576104" y="2740242"/>
            <a:ext cx="5090917" cy="4978440"/>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853056" y="1934171"/>
            <a:ext cx="5092917" cy="806071"/>
          </a:xfrm>
        </p:spPr>
        <p:txBody>
          <a:bodyPr anchor="b"/>
          <a:lstStyle>
            <a:lvl1pPr marL="0" indent="0">
              <a:buNone/>
              <a:defRPr sz="3000" b="1"/>
            </a:lvl1pPr>
            <a:lvl2pPr marL="576035" indent="0">
              <a:buNone/>
              <a:defRPr sz="2500" b="1"/>
            </a:lvl2pPr>
            <a:lvl3pPr marL="1152070" indent="0">
              <a:buNone/>
              <a:defRPr sz="2300" b="1"/>
            </a:lvl3pPr>
            <a:lvl4pPr marL="1728105" indent="0">
              <a:buNone/>
              <a:defRPr sz="2000" b="1"/>
            </a:lvl4pPr>
            <a:lvl5pPr marL="2304141" indent="0">
              <a:buNone/>
              <a:defRPr sz="2000" b="1"/>
            </a:lvl5pPr>
            <a:lvl6pPr marL="2880176" indent="0">
              <a:buNone/>
              <a:defRPr sz="2000" b="1"/>
            </a:lvl6pPr>
            <a:lvl7pPr marL="3456210" indent="0">
              <a:buNone/>
              <a:defRPr sz="2000" b="1"/>
            </a:lvl7pPr>
            <a:lvl8pPr marL="4032246" indent="0">
              <a:buNone/>
              <a:defRPr sz="2000" b="1"/>
            </a:lvl8pPr>
            <a:lvl9pPr marL="4608281" indent="0">
              <a:buNone/>
              <a:defRPr sz="2000" b="1"/>
            </a:lvl9pPr>
          </a:lstStyle>
          <a:p>
            <a:pPr lvl="0"/>
            <a:r>
              <a:rPr lang="zh-CN" altLang="en-US" smtClean="0"/>
              <a:t>单击此处编辑母版文本样式</a:t>
            </a:r>
          </a:p>
        </p:txBody>
      </p:sp>
      <p:sp>
        <p:nvSpPr>
          <p:cNvPr id="6" name="内容占位符 5"/>
          <p:cNvSpPr>
            <a:spLocks noGrp="1"/>
          </p:cNvSpPr>
          <p:nvPr>
            <p:ph sz="quarter" idx="4"/>
          </p:nvPr>
        </p:nvSpPr>
        <p:spPr>
          <a:xfrm>
            <a:off x="5853056" y="2740242"/>
            <a:ext cx="5092917" cy="4978440"/>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0100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19289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576104" y="346031"/>
            <a:ext cx="10369868" cy="1440127"/>
          </a:xfrm>
          <a:prstGeom prst="rect">
            <a:avLst/>
          </a:prstGeom>
          <a:noFill/>
          <a:ln w="9525">
            <a:noFill/>
            <a:miter lim="800000"/>
            <a:headEnd/>
            <a:tailEnd/>
          </a:ln>
        </p:spPr>
        <p:txBody>
          <a:bodyPr vert="horz" wrap="square" lIns="115214" tIns="57607" rIns="115214" bIns="57607"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576104" y="2016179"/>
            <a:ext cx="10369868" cy="5702504"/>
          </a:xfrm>
          <a:prstGeom prst="rect">
            <a:avLst/>
          </a:prstGeom>
          <a:noFill/>
          <a:ln w="9525">
            <a:noFill/>
            <a:miter lim="800000"/>
            <a:headEnd/>
            <a:tailEnd/>
          </a:ln>
        </p:spPr>
        <p:txBody>
          <a:bodyPr vert="horz" wrap="square" lIns="115214" tIns="57607" rIns="115214" bIns="57607"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576104" y="8008708"/>
            <a:ext cx="2688484" cy="460041"/>
          </a:xfrm>
          <a:prstGeom prst="rect">
            <a:avLst/>
          </a:prstGeom>
        </p:spPr>
        <p:txBody>
          <a:bodyPr vert="horz" lIns="115214" tIns="57607" rIns="115214" bIns="57607" rtlCol="0" anchor="ctr"/>
          <a:lstStyle>
            <a:lvl1pPr algn="l" fontAlgn="auto">
              <a:spcBef>
                <a:spcPts val="0"/>
              </a:spcBef>
              <a:spcAft>
                <a:spcPts val="0"/>
              </a:spcAft>
              <a:defRPr sz="1500">
                <a:solidFill>
                  <a:schemeClr val="tx1">
                    <a:tint val="75000"/>
                  </a:schemeClr>
                </a:solidFill>
                <a:latin typeface="+mn-lt"/>
                <a:ea typeface="+mn-ea"/>
              </a:defRPr>
            </a:lvl1pPr>
          </a:lstStyle>
          <a:p>
            <a:pPr>
              <a:defRPr/>
            </a:pPr>
            <a:fld id="{7E97B707-22D4-4B06-9A8A-89EF284804D8}" type="datetimeFigureOut">
              <a:rPr lang="zh-CN" altLang="en-US"/>
              <a:pPr>
                <a:defRPr/>
              </a:pPr>
              <a:t>2019/11/17</a:t>
            </a:fld>
            <a:endParaRPr lang="zh-CN" altLang="en-US"/>
          </a:p>
        </p:txBody>
      </p:sp>
      <p:sp>
        <p:nvSpPr>
          <p:cNvPr id="5" name="页脚占位符 4"/>
          <p:cNvSpPr>
            <a:spLocks noGrp="1"/>
          </p:cNvSpPr>
          <p:nvPr>
            <p:ph type="ftr" sz="quarter" idx="3"/>
          </p:nvPr>
        </p:nvSpPr>
        <p:spPr>
          <a:xfrm>
            <a:off x="3936709" y="8008708"/>
            <a:ext cx="3648657" cy="460041"/>
          </a:xfrm>
          <a:prstGeom prst="rect">
            <a:avLst/>
          </a:prstGeom>
        </p:spPr>
        <p:txBody>
          <a:bodyPr vert="horz" lIns="115214" tIns="57607" rIns="115214" bIns="57607" rtlCol="0" anchor="ctr"/>
          <a:lstStyle>
            <a:lvl1pPr algn="ctr" fontAlgn="auto">
              <a:spcBef>
                <a:spcPts val="0"/>
              </a:spcBef>
              <a:spcAft>
                <a:spcPts val="0"/>
              </a:spcAft>
              <a:defRPr sz="15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257487" y="8008708"/>
            <a:ext cx="2688484" cy="460041"/>
          </a:xfrm>
          <a:prstGeom prst="rect">
            <a:avLst/>
          </a:prstGeom>
        </p:spPr>
        <p:txBody>
          <a:bodyPr vert="horz" lIns="115214" tIns="57607" rIns="115214" bIns="57607" rtlCol="0" anchor="ctr"/>
          <a:lstStyle>
            <a:lvl1pPr algn="r" fontAlgn="auto">
              <a:spcBef>
                <a:spcPts val="0"/>
              </a:spcBef>
              <a:spcAft>
                <a:spcPts val="0"/>
              </a:spcAft>
              <a:defRPr sz="1500">
                <a:solidFill>
                  <a:schemeClr val="tx1">
                    <a:tint val="75000"/>
                  </a:schemeClr>
                </a:solidFill>
                <a:latin typeface="+mn-lt"/>
                <a:ea typeface="+mn-ea"/>
              </a:defRPr>
            </a:lvl1pPr>
          </a:lstStyle>
          <a:p>
            <a:pPr>
              <a:defRPr/>
            </a:pPr>
            <a:fld id="{53F49717-76DA-4DAA-9161-16E5D566D94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8" r:id="rId1"/>
    <p:sldLayoutId id="2147483712" r:id="rId2"/>
    <p:sldLayoutId id="2147483713" r:id="rId3"/>
  </p:sldLayoutIdLst>
  <p:timing>
    <p:tnLst>
      <p:par>
        <p:cTn id="1" dur="indefinite" restart="never" nodeType="tmRoot"/>
      </p:par>
    </p:tnLst>
  </p:timing>
  <p:txStyles>
    <p:titleStyle>
      <a:lvl1pPr algn="ctr" rtl="0" eaLnBrk="0" fontAlgn="base" hangingPunct="0">
        <a:spcBef>
          <a:spcPct val="0"/>
        </a:spcBef>
        <a:spcAft>
          <a:spcPct val="0"/>
        </a:spcAft>
        <a:defRPr sz="5500" kern="1200">
          <a:solidFill>
            <a:schemeClr val="tx1"/>
          </a:solidFill>
          <a:latin typeface="+mj-lt"/>
          <a:ea typeface="+mj-ea"/>
          <a:cs typeface="+mj-cs"/>
        </a:defRPr>
      </a:lvl1pPr>
      <a:lvl2pPr algn="ctr" rtl="0" eaLnBrk="0" fontAlgn="base" hangingPunct="0">
        <a:spcBef>
          <a:spcPct val="0"/>
        </a:spcBef>
        <a:spcAft>
          <a:spcPct val="0"/>
        </a:spcAft>
        <a:defRPr sz="5500">
          <a:solidFill>
            <a:schemeClr val="tx1"/>
          </a:solidFill>
          <a:latin typeface="Calibri" pitchFamily="34" charset="0"/>
          <a:ea typeface="宋体" charset="-122"/>
        </a:defRPr>
      </a:lvl2pPr>
      <a:lvl3pPr algn="ctr" rtl="0" eaLnBrk="0" fontAlgn="base" hangingPunct="0">
        <a:spcBef>
          <a:spcPct val="0"/>
        </a:spcBef>
        <a:spcAft>
          <a:spcPct val="0"/>
        </a:spcAft>
        <a:defRPr sz="5500">
          <a:solidFill>
            <a:schemeClr val="tx1"/>
          </a:solidFill>
          <a:latin typeface="Calibri" pitchFamily="34" charset="0"/>
          <a:ea typeface="宋体" charset="-122"/>
        </a:defRPr>
      </a:lvl3pPr>
      <a:lvl4pPr algn="ctr" rtl="0" eaLnBrk="0" fontAlgn="base" hangingPunct="0">
        <a:spcBef>
          <a:spcPct val="0"/>
        </a:spcBef>
        <a:spcAft>
          <a:spcPct val="0"/>
        </a:spcAft>
        <a:defRPr sz="5500">
          <a:solidFill>
            <a:schemeClr val="tx1"/>
          </a:solidFill>
          <a:latin typeface="Calibri" pitchFamily="34" charset="0"/>
          <a:ea typeface="宋体" charset="-122"/>
        </a:defRPr>
      </a:lvl4pPr>
      <a:lvl5pPr algn="ctr" rtl="0" eaLnBrk="0" fontAlgn="base" hangingPunct="0">
        <a:spcBef>
          <a:spcPct val="0"/>
        </a:spcBef>
        <a:spcAft>
          <a:spcPct val="0"/>
        </a:spcAft>
        <a:defRPr sz="5500">
          <a:solidFill>
            <a:schemeClr val="tx1"/>
          </a:solidFill>
          <a:latin typeface="Calibri" pitchFamily="34" charset="0"/>
          <a:ea typeface="宋体" charset="-122"/>
        </a:defRPr>
      </a:lvl5pPr>
      <a:lvl6pPr marL="576072" algn="ctr" rtl="0" fontAlgn="base">
        <a:spcBef>
          <a:spcPct val="0"/>
        </a:spcBef>
        <a:spcAft>
          <a:spcPct val="0"/>
        </a:spcAft>
        <a:defRPr sz="5500">
          <a:solidFill>
            <a:schemeClr val="tx1"/>
          </a:solidFill>
          <a:latin typeface="Calibri" pitchFamily="34" charset="0"/>
          <a:ea typeface="宋体" charset="-122"/>
        </a:defRPr>
      </a:lvl6pPr>
      <a:lvl7pPr marL="1152144" algn="ctr" rtl="0" fontAlgn="base">
        <a:spcBef>
          <a:spcPct val="0"/>
        </a:spcBef>
        <a:spcAft>
          <a:spcPct val="0"/>
        </a:spcAft>
        <a:defRPr sz="5500">
          <a:solidFill>
            <a:schemeClr val="tx1"/>
          </a:solidFill>
          <a:latin typeface="Calibri" pitchFamily="34" charset="0"/>
          <a:ea typeface="宋体" charset="-122"/>
        </a:defRPr>
      </a:lvl7pPr>
      <a:lvl8pPr marL="1728216" algn="ctr" rtl="0" fontAlgn="base">
        <a:spcBef>
          <a:spcPct val="0"/>
        </a:spcBef>
        <a:spcAft>
          <a:spcPct val="0"/>
        </a:spcAft>
        <a:defRPr sz="5500">
          <a:solidFill>
            <a:schemeClr val="tx1"/>
          </a:solidFill>
          <a:latin typeface="Calibri" pitchFamily="34" charset="0"/>
          <a:ea typeface="宋体" charset="-122"/>
        </a:defRPr>
      </a:lvl8pPr>
      <a:lvl9pPr marL="2304288" algn="ctr" rtl="0" fontAlgn="base">
        <a:spcBef>
          <a:spcPct val="0"/>
        </a:spcBef>
        <a:spcAft>
          <a:spcPct val="0"/>
        </a:spcAft>
        <a:defRPr sz="5500">
          <a:solidFill>
            <a:schemeClr val="tx1"/>
          </a:solidFill>
          <a:latin typeface="Calibri" pitchFamily="34" charset="0"/>
          <a:ea typeface="宋体" charset="-122"/>
        </a:defRPr>
      </a:lvl9pPr>
    </p:titleStyle>
    <p:bodyStyle>
      <a:lvl1pPr marL="432054" indent="-432054" algn="l" rtl="0" eaLnBrk="0" fontAlgn="base" hangingPunct="0">
        <a:spcBef>
          <a:spcPct val="20000"/>
        </a:spcBef>
        <a:spcAft>
          <a:spcPct val="0"/>
        </a:spcAft>
        <a:buFont typeface="Arial" pitchFamily="34" charset="0"/>
        <a:buChar char="•"/>
        <a:defRPr sz="4000" kern="1200">
          <a:solidFill>
            <a:schemeClr val="tx1"/>
          </a:solidFill>
          <a:latin typeface="+mn-lt"/>
          <a:ea typeface="+mn-ea"/>
          <a:cs typeface="+mn-cs"/>
        </a:defRPr>
      </a:lvl1pPr>
      <a:lvl2pPr marL="936117" indent="-360045" algn="l" rtl="0" eaLnBrk="0" fontAlgn="base" hangingPunct="0">
        <a:spcBef>
          <a:spcPct val="20000"/>
        </a:spcBef>
        <a:spcAft>
          <a:spcPct val="0"/>
        </a:spcAft>
        <a:buFont typeface="Arial" pitchFamily="34" charset="0"/>
        <a:buChar char="–"/>
        <a:defRPr sz="3500" kern="1200">
          <a:solidFill>
            <a:schemeClr val="tx1"/>
          </a:solidFill>
          <a:latin typeface="+mn-lt"/>
          <a:ea typeface="+mn-ea"/>
          <a:cs typeface="+mn-cs"/>
        </a:defRPr>
      </a:lvl2pPr>
      <a:lvl3pPr marL="1440180" indent="-288036" algn="l" rtl="0" eaLnBrk="0" fontAlgn="base" hangingPunct="0">
        <a:spcBef>
          <a:spcPct val="20000"/>
        </a:spcBef>
        <a:spcAft>
          <a:spcPct val="0"/>
        </a:spcAft>
        <a:buFont typeface="Arial" pitchFamily="34" charset="0"/>
        <a:buChar char="•"/>
        <a:defRPr sz="3000" kern="1200">
          <a:solidFill>
            <a:schemeClr val="tx1"/>
          </a:solidFill>
          <a:latin typeface="+mn-lt"/>
          <a:ea typeface="+mn-ea"/>
          <a:cs typeface="+mn-cs"/>
        </a:defRPr>
      </a:lvl3pPr>
      <a:lvl4pPr marL="2016252" indent="-288036" algn="l" rtl="0" eaLnBrk="0" fontAlgn="base" hangingPunct="0">
        <a:spcBef>
          <a:spcPct val="20000"/>
        </a:spcBef>
        <a:spcAft>
          <a:spcPct val="0"/>
        </a:spcAft>
        <a:buFont typeface="Arial" pitchFamily="34" charset="0"/>
        <a:buChar char="–"/>
        <a:defRPr sz="2500" kern="1200">
          <a:solidFill>
            <a:schemeClr val="tx1"/>
          </a:solidFill>
          <a:latin typeface="+mn-lt"/>
          <a:ea typeface="+mn-ea"/>
          <a:cs typeface="+mn-cs"/>
        </a:defRPr>
      </a:lvl4pPr>
      <a:lvl5pPr marL="2592324" indent="-288036" algn="l" rtl="0" eaLnBrk="0" fontAlgn="base" hangingPunct="0">
        <a:spcBef>
          <a:spcPct val="20000"/>
        </a:spcBef>
        <a:spcAft>
          <a:spcPct val="0"/>
        </a:spcAft>
        <a:buFont typeface="Arial" pitchFamily="34" charset="0"/>
        <a:buChar char="»"/>
        <a:defRPr sz="2500" kern="1200">
          <a:solidFill>
            <a:schemeClr val="tx1"/>
          </a:solidFill>
          <a:latin typeface="+mn-lt"/>
          <a:ea typeface="+mn-ea"/>
          <a:cs typeface="+mn-cs"/>
        </a:defRPr>
      </a:lvl5pPr>
      <a:lvl6pPr marL="3168396" indent="-288036" algn="l" defTabSz="1152144"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44468" indent="-288036" algn="l" defTabSz="1152144"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320540" indent="-288036" algn="l" defTabSz="1152144"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96612" indent="-288036" algn="l" defTabSz="1152144"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zh-CN"/>
      </a:defPPr>
      <a:lvl1pPr marL="0" algn="l" defTabSz="1152144" rtl="0" eaLnBrk="1" latinLnBrk="0" hangingPunct="1">
        <a:defRPr sz="2300" kern="1200">
          <a:solidFill>
            <a:schemeClr val="tx1"/>
          </a:solidFill>
          <a:latin typeface="+mn-lt"/>
          <a:ea typeface="+mn-ea"/>
          <a:cs typeface="+mn-cs"/>
        </a:defRPr>
      </a:lvl1pPr>
      <a:lvl2pPr marL="576072" algn="l" defTabSz="1152144" rtl="0" eaLnBrk="1" latinLnBrk="0" hangingPunct="1">
        <a:defRPr sz="2300" kern="1200">
          <a:solidFill>
            <a:schemeClr val="tx1"/>
          </a:solidFill>
          <a:latin typeface="+mn-lt"/>
          <a:ea typeface="+mn-ea"/>
          <a:cs typeface="+mn-cs"/>
        </a:defRPr>
      </a:lvl2pPr>
      <a:lvl3pPr marL="1152144" algn="l" defTabSz="1152144" rtl="0" eaLnBrk="1" latinLnBrk="0" hangingPunct="1">
        <a:defRPr sz="2300" kern="1200">
          <a:solidFill>
            <a:schemeClr val="tx1"/>
          </a:solidFill>
          <a:latin typeface="+mn-lt"/>
          <a:ea typeface="+mn-ea"/>
          <a:cs typeface="+mn-cs"/>
        </a:defRPr>
      </a:lvl3pPr>
      <a:lvl4pPr marL="1728216" algn="l" defTabSz="1152144" rtl="0" eaLnBrk="1" latinLnBrk="0" hangingPunct="1">
        <a:defRPr sz="2300" kern="1200">
          <a:solidFill>
            <a:schemeClr val="tx1"/>
          </a:solidFill>
          <a:latin typeface="+mn-lt"/>
          <a:ea typeface="+mn-ea"/>
          <a:cs typeface="+mn-cs"/>
        </a:defRPr>
      </a:lvl4pPr>
      <a:lvl5pPr marL="2304288" algn="l" defTabSz="1152144" rtl="0" eaLnBrk="1" latinLnBrk="0" hangingPunct="1">
        <a:defRPr sz="2300" kern="1200">
          <a:solidFill>
            <a:schemeClr val="tx1"/>
          </a:solidFill>
          <a:latin typeface="+mn-lt"/>
          <a:ea typeface="+mn-ea"/>
          <a:cs typeface="+mn-cs"/>
        </a:defRPr>
      </a:lvl5pPr>
      <a:lvl6pPr marL="2880360" algn="l" defTabSz="1152144" rtl="0" eaLnBrk="1" latinLnBrk="0" hangingPunct="1">
        <a:defRPr sz="2300" kern="1200">
          <a:solidFill>
            <a:schemeClr val="tx1"/>
          </a:solidFill>
          <a:latin typeface="+mn-lt"/>
          <a:ea typeface="+mn-ea"/>
          <a:cs typeface="+mn-cs"/>
        </a:defRPr>
      </a:lvl6pPr>
      <a:lvl7pPr marL="3456432" algn="l" defTabSz="1152144" rtl="0" eaLnBrk="1" latinLnBrk="0" hangingPunct="1">
        <a:defRPr sz="2300" kern="1200">
          <a:solidFill>
            <a:schemeClr val="tx1"/>
          </a:solidFill>
          <a:latin typeface="+mn-lt"/>
          <a:ea typeface="+mn-ea"/>
          <a:cs typeface="+mn-cs"/>
        </a:defRPr>
      </a:lvl7pPr>
      <a:lvl8pPr marL="4032504" algn="l" defTabSz="1152144" rtl="0" eaLnBrk="1" latinLnBrk="0" hangingPunct="1">
        <a:defRPr sz="2300" kern="1200">
          <a:solidFill>
            <a:schemeClr val="tx1"/>
          </a:solidFill>
          <a:latin typeface="+mn-lt"/>
          <a:ea typeface="+mn-ea"/>
          <a:cs typeface="+mn-cs"/>
        </a:defRPr>
      </a:lvl8pPr>
      <a:lvl9pPr marL="4608576" algn="l" defTabSz="1152144" rtl="0" eaLnBrk="1" latinLnBrk="0" hangingPunct="1">
        <a:defRPr sz="2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76104" y="346031"/>
            <a:ext cx="10369868" cy="1440127"/>
          </a:xfrm>
          <a:prstGeom prst="rect">
            <a:avLst/>
          </a:prstGeom>
        </p:spPr>
        <p:txBody>
          <a:bodyPr vert="horz" lIns="115207" tIns="57603" rIns="115207" bIns="57603"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104" y="2016180"/>
            <a:ext cx="10369868" cy="5702504"/>
          </a:xfrm>
          <a:prstGeom prst="rect">
            <a:avLst/>
          </a:prstGeom>
        </p:spPr>
        <p:txBody>
          <a:bodyPr vert="horz" lIns="115207" tIns="57603" rIns="115207" bIns="57603"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76104" y="8008709"/>
            <a:ext cx="2688484" cy="460041"/>
          </a:xfrm>
          <a:prstGeom prst="rect">
            <a:avLst/>
          </a:prstGeom>
        </p:spPr>
        <p:txBody>
          <a:bodyPr vert="horz" lIns="115207" tIns="57603" rIns="115207" bIns="57603" rtlCol="0" anchor="ctr"/>
          <a:lstStyle>
            <a:lvl1pPr algn="l">
              <a:defRPr sz="1500">
                <a:solidFill>
                  <a:schemeClr val="tx1">
                    <a:tint val="75000"/>
                  </a:schemeClr>
                </a:solidFill>
              </a:defRPr>
            </a:lvl1pPr>
          </a:lstStyle>
          <a:p>
            <a:pPr defTabSz="1152070" fontAlgn="auto">
              <a:spcBef>
                <a:spcPts val="0"/>
              </a:spcBef>
              <a:spcAft>
                <a:spcPts val="0"/>
              </a:spcAft>
            </a:pPr>
            <a:fld id="{530820CF-B880-4189-942D-D702A7CBA730}" type="datetimeFigureOut">
              <a:rPr lang="zh-CN" altLang="en-US" smtClean="0">
                <a:solidFill>
                  <a:prstClr val="black">
                    <a:tint val="75000"/>
                  </a:prstClr>
                </a:solidFill>
                <a:latin typeface="Calibri"/>
                <a:ea typeface="宋体"/>
              </a:rPr>
              <a:pPr defTabSz="1152070" fontAlgn="auto">
                <a:spcBef>
                  <a:spcPts val="0"/>
                </a:spcBef>
                <a:spcAft>
                  <a:spcPts val="0"/>
                </a:spcAft>
              </a:pPr>
              <a:t>2019/11/17</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3936709" y="8008709"/>
            <a:ext cx="3648657" cy="460041"/>
          </a:xfrm>
          <a:prstGeom prst="rect">
            <a:avLst/>
          </a:prstGeom>
        </p:spPr>
        <p:txBody>
          <a:bodyPr vert="horz" lIns="115207" tIns="57603" rIns="115207" bIns="57603" rtlCol="0" anchor="ctr"/>
          <a:lstStyle>
            <a:lvl1pPr algn="ctr">
              <a:defRPr sz="1500">
                <a:solidFill>
                  <a:schemeClr val="tx1">
                    <a:tint val="75000"/>
                  </a:schemeClr>
                </a:solidFill>
              </a:defRPr>
            </a:lvl1pPr>
          </a:lstStyle>
          <a:p>
            <a:pPr defTabSz="1152070" fontAlgn="auto">
              <a:spcBef>
                <a:spcPts val="0"/>
              </a:spcBef>
              <a:spcAft>
                <a:spcPts val="0"/>
              </a:spcAft>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8257487" y="8008709"/>
            <a:ext cx="2688484" cy="460041"/>
          </a:xfrm>
          <a:prstGeom prst="rect">
            <a:avLst/>
          </a:prstGeom>
        </p:spPr>
        <p:txBody>
          <a:bodyPr vert="horz" lIns="115207" tIns="57603" rIns="115207" bIns="57603" rtlCol="0" anchor="ctr"/>
          <a:lstStyle>
            <a:lvl1pPr algn="r">
              <a:defRPr sz="1500">
                <a:solidFill>
                  <a:schemeClr val="tx1">
                    <a:tint val="75000"/>
                  </a:schemeClr>
                </a:solidFill>
              </a:defRPr>
            </a:lvl1pPr>
          </a:lstStyle>
          <a:p>
            <a:pPr defTabSz="1152070" fontAlgn="auto">
              <a:spcBef>
                <a:spcPts val="0"/>
              </a:spcBef>
              <a:spcAft>
                <a:spcPts val="0"/>
              </a:spcAft>
            </a:pPr>
            <a:fld id="{0C913308-F349-4B6D-A68A-DD1791B4A57B}" type="slidenum">
              <a:rPr lang="zh-CN" altLang="en-US" smtClean="0">
                <a:solidFill>
                  <a:prstClr val="black">
                    <a:tint val="75000"/>
                  </a:prstClr>
                </a:solidFill>
                <a:latin typeface="Calibri"/>
                <a:ea typeface="宋体"/>
              </a:rPr>
              <a:pPr defTabSz="1152070" fontAlgn="auto">
                <a:spcBef>
                  <a:spcPts val="0"/>
                </a:spcBef>
                <a:spcAft>
                  <a:spcPts val="0"/>
                </a:spcAft>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425896262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1152070" rtl="0" eaLnBrk="1" latinLnBrk="0" hangingPunct="1">
        <a:spcBef>
          <a:spcPct val="0"/>
        </a:spcBef>
        <a:buNone/>
        <a:defRPr sz="5500" kern="1200">
          <a:solidFill>
            <a:schemeClr val="tx1"/>
          </a:solidFill>
          <a:latin typeface="+mj-lt"/>
          <a:ea typeface="+mj-ea"/>
          <a:cs typeface="+mj-cs"/>
        </a:defRPr>
      </a:lvl1pPr>
    </p:titleStyle>
    <p:bodyStyle>
      <a:lvl1pPr marL="432026" indent="-432026" algn="l" defTabSz="1152070" rtl="0" eaLnBrk="1" latinLnBrk="0" hangingPunct="1">
        <a:spcBef>
          <a:spcPct val="20000"/>
        </a:spcBef>
        <a:buFont typeface="Arial" pitchFamily="34" charset="0"/>
        <a:buChar char="•"/>
        <a:defRPr sz="4000" kern="1200">
          <a:solidFill>
            <a:schemeClr val="tx1"/>
          </a:solidFill>
          <a:latin typeface="+mn-lt"/>
          <a:ea typeface="+mn-ea"/>
          <a:cs typeface="+mn-cs"/>
        </a:defRPr>
      </a:lvl1pPr>
      <a:lvl2pPr marL="936057" indent="-360022" algn="l" defTabSz="1152070" rtl="0" eaLnBrk="1" latinLnBrk="0" hangingPunct="1">
        <a:spcBef>
          <a:spcPct val="20000"/>
        </a:spcBef>
        <a:buFont typeface="Arial" pitchFamily="34" charset="0"/>
        <a:buChar char="–"/>
        <a:defRPr sz="3500" kern="1200">
          <a:solidFill>
            <a:schemeClr val="tx1"/>
          </a:solidFill>
          <a:latin typeface="+mn-lt"/>
          <a:ea typeface="+mn-ea"/>
          <a:cs typeface="+mn-cs"/>
        </a:defRPr>
      </a:lvl2pPr>
      <a:lvl3pPr marL="1440088" indent="-288017" algn="l" defTabSz="1152070" rtl="0" eaLnBrk="1" latinLnBrk="0" hangingPunct="1">
        <a:spcBef>
          <a:spcPct val="20000"/>
        </a:spcBef>
        <a:buFont typeface="Arial" pitchFamily="34" charset="0"/>
        <a:buChar char="•"/>
        <a:defRPr sz="3000" kern="1200">
          <a:solidFill>
            <a:schemeClr val="tx1"/>
          </a:solidFill>
          <a:latin typeface="+mn-lt"/>
          <a:ea typeface="+mn-ea"/>
          <a:cs typeface="+mn-cs"/>
        </a:defRPr>
      </a:lvl3pPr>
      <a:lvl4pPr marL="2016123" indent="-288017" algn="l" defTabSz="1152070" rtl="0" eaLnBrk="1" latinLnBrk="0" hangingPunct="1">
        <a:spcBef>
          <a:spcPct val="20000"/>
        </a:spcBef>
        <a:buFont typeface="Arial" pitchFamily="34" charset="0"/>
        <a:buChar char="–"/>
        <a:defRPr sz="2500" kern="1200">
          <a:solidFill>
            <a:schemeClr val="tx1"/>
          </a:solidFill>
          <a:latin typeface="+mn-lt"/>
          <a:ea typeface="+mn-ea"/>
          <a:cs typeface="+mn-cs"/>
        </a:defRPr>
      </a:lvl4pPr>
      <a:lvl5pPr marL="2592158" indent="-288017" algn="l" defTabSz="1152070" rtl="0" eaLnBrk="1" latinLnBrk="0" hangingPunct="1">
        <a:spcBef>
          <a:spcPct val="20000"/>
        </a:spcBef>
        <a:buFont typeface="Arial" pitchFamily="34" charset="0"/>
        <a:buChar char="»"/>
        <a:defRPr sz="2500" kern="1200">
          <a:solidFill>
            <a:schemeClr val="tx1"/>
          </a:solidFill>
          <a:latin typeface="+mn-lt"/>
          <a:ea typeface="+mn-ea"/>
          <a:cs typeface="+mn-cs"/>
        </a:defRPr>
      </a:lvl5pPr>
      <a:lvl6pPr marL="3168193" indent="-288017" algn="l" defTabSz="1152070"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44229" indent="-288017" algn="l" defTabSz="1152070"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320264" indent="-288017" algn="l" defTabSz="1152070"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96298" indent="-288017" algn="l" defTabSz="1152070"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5.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组合 89"/>
          <p:cNvGrpSpPr/>
          <p:nvPr/>
        </p:nvGrpSpPr>
        <p:grpSpPr>
          <a:xfrm>
            <a:off x="1008509" y="1999357"/>
            <a:ext cx="4286250" cy="4913312"/>
            <a:chOff x="1247775" y="973138"/>
            <a:chExt cx="4286250" cy="4913312"/>
          </a:xfrm>
        </p:grpSpPr>
        <p:sp>
          <p:nvSpPr>
            <p:cNvPr id="91" name="任意多边形 90"/>
            <p:cNvSpPr/>
            <p:nvPr/>
          </p:nvSpPr>
          <p:spPr>
            <a:xfrm>
              <a:off x="1247775" y="973138"/>
              <a:ext cx="3771900" cy="4913312"/>
            </a:xfrm>
            <a:custGeom>
              <a:avLst/>
              <a:gdLst>
                <a:gd name="connsiteX0" fmla="*/ 0 w 3771900"/>
                <a:gd name="connsiteY0" fmla="*/ 0 h 4914514"/>
                <a:gd name="connsiteX1" fmla="*/ 3771900 w 3771900"/>
                <a:gd name="connsiteY1" fmla="*/ 0 h 4914514"/>
                <a:gd name="connsiteX2" fmla="*/ 3771900 w 3771900"/>
                <a:gd name="connsiteY2" fmla="*/ 1646878 h 4914514"/>
                <a:gd name="connsiteX3" fmla="*/ 3119718 w 3771900"/>
                <a:gd name="connsiteY3" fmla="*/ 2299060 h 4914514"/>
                <a:gd name="connsiteX4" fmla="*/ 3771900 w 3771900"/>
                <a:gd name="connsiteY4" fmla="*/ 2951242 h 4914514"/>
                <a:gd name="connsiteX5" fmla="*/ 3771900 w 3771900"/>
                <a:gd name="connsiteY5" fmla="*/ 4914514 h 4914514"/>
                <a:gd name="connsiteX6" fmla="*/ 0 w 3771900"/>
                <a:gd name="connsiteY6" fmla="*/ 4914514 h 4914514"/>
                <a:gd name="connsiteX7" fmla="*/ 0 w 3771900"/>
                <a:gd name="connsiteY7" fmla="*/ 0 h 491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71900" h="4914514">
                  <a:moveTo>
                    <a:pt x="0" y="0"/>
                  </a:moveTo>
                  <a:lnTo>
                    <a:pt x="3771900" y="0"/>
                  </a:lnTo>
                  <a:lnTo>
                    <a:pt x="3771900" y="1646878"/>
                  </a:lnTo>
                  <a:cubicBezTo>
                    <a:pt x="3411710" y="1646878"/>
                    <a:pt x="3119718" y="1938870"/>
                    <a:pt x="3119718" y="2299060"/>
                  </a:cubicBezTo>
                  <a:cubicBezTo>
                    <a:pt x="3119718" y="2659250"/>
                    <a:pt x="3411710" y="2951242"/>
                    <a:pt x="3771900" y="2951242"/>
                  </a:cubicBezTo>
                  <a:lnTo>
                    <a:pt x="3771900" y="4914514"/>
                  </a:lnTo>
                  <a:lnTo>
                    <a:pt x="0" y="4914514"/>
                  </a:lnTo>
                  <a:lnTo>
                    <a:pt x="0" y="0"/>
                  </a:lnTo>
                  <a:close/>
                </a:path>
              </a:pathLst>
            </a:custGeom>
            <a:noFill/>
            <a:ln w="12700" cap="flat" cmpd="sng" algn="ctr">
              <a:solidFill>
                <a:srgbClr val="009244"/>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92" name="椭圆 91"/>
            <p:cNvSpPr/>
            <p:nvPr/>
          </p:nvSpPr>
          <p:spPr>
            <a:xfrm>
              <a:off x="4506913" y="2762250"/>
              <a:ext cx="1027112" cy="1027113"/>
            </a:xfrm>
            <a:prstGeom prst="ellipse">
              <a:avLst/>
            </a:prstGeom>
            <a:solidFill>
              <a:srgbClr val="7CBB46"/>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a:ea typeface="宋体"/>
                <a:cs typeface="+mn-cs"/>
              </a:endParaRPr>
            </a:p>
          </p:txBody>
        </p:sp>
        <p:sp>
          <p:nvSpPr>
            <p:cNvPr id="93" name="KSO_Shape"/>
            <p:cNvSpPr>
              <a:spLocks/>
            </p:cNvSpPr>
            <p:nvPr/>
          </p:nvSpPr>
          <p:spPr bwMode="auto">
            <a:xfrm>
              <a:off x="4600575" y="2968625"/>
              <a:ext cx="796925" cy="688975"/>
            </a:xfrm>
            <a:custGeom>
              <a:avLst/>
              <a:gdLst>
                <a:gd name="T0" fmla="*/ 1360 w 1360"/>
                <a:gd name="T1" fmla="*/ 54 h 1358"/>
                <a:gd name="T2" fmla="*/ 1216 w 1360"/>
                <a:gd name="T3" fmla="*/ 169 h 1358"/>
                <a:gd name="T4" fmla="*/ 1076 w 1360"/>
                <a:gd name="T5" fmla="*/ 299 h 1358"/>
                <a:gd name="T6" fmla="*/ 941 w 1360"/>
                <a:gd name="T7" fmla="*/ 443 h 1358"/>
                <a:gd name="T8" fmla="*/ 813 w 1360"/>
                <a:gd name="T9" fmla="*/ 602 h 1358"/>
                <a:gd name="T10" fmla="*/ 693 w 1360"/>
                <a:gd name="T11" fmla="*/ 765 h 1358"/>
                <a:gd name="T12" fmla="*/ 594 w 1360"/>
                <a:gd name="T13" fmla="*/ 930 h 1358"/>
                <a:gd name="T14" fmla="*/ 511 w 1360"/>
                <a:gd name="T15" fmla="*/ 1091 h 1358"/>
                <a:gd name="T16" fmla="*/ 446 w 1360"/>
                <a:gd name="T17" fmla="*/ 1251 h 1358"/>
                <a:gd name="T18" fmla="*/ 375 w 1360"/>
                <a:gd name="T19" fmla="*/ 1300 h 1358"/>
                <a:gd name="T20" fmla="*/ 325 w 1360"/>
                <a:gd name="T21" fmla="*/ 1339 h 1358"/>
                <a:gd name="T22" fmla="*/ 298 w 1360"/>
                <a:gd name="T23" fmla="*/ 1337 h 1358"/>
                <a:gd name="T24" fmla="*/ 279 w 1360"/>
                <a:gd name="T25" fmla="*/ 1276 h 1358"/>
                <a:gd name="T26" fmla="*/ 240 w 1360"/>
                <a:gd name="T27" fmla="*/ 1178 h 1358"/>
                <a:gd name="T28" fmla="*/ 204 w 1360"/>
                <a:gd name="T29" fmla="*/ 1088 h 1358"/>
                <a:gd name="T30" fmla="*/ 171 w 1360"/>
                <a:gd name="T31" fmla="*/ 1013 h 1358"/>
                <a:gd name="T32" fmla="*/ 140 w 1360"/>
                <a:gd name="T33" fmla="*/ 953 h 1358"/>
                <a:gd name="T34" fmla="*/ 111 w 1360"/>
                <a:gd name="T35" fmla="*/ 907 h 1358"/>
                <a:gd name="T36" fmla="*/ 86 w 1360"/>
                <a:gd name="T37" fmla="*/ 873 h 1358"/>
                <a:gd name="T38" fmla="*/ 58 w 1360"/>
                <a:gd name="T39" fmla="*/ 848 h 1358"/>
                <a:gd name="T40" fmla="*/ 29 w 1360"/>
                <a:gd name="T41" fmla="*/ 832 h 1358"/>
                <a:gd name="T42" fmla="*/ 0 w 1360"/>
                <a:gd name="T43" fmla="*/ 825 h 1358"/>
                <a:gd name="T44" fmla="*/ 38 w 1360"/>
                <a:gd name="T45" fmla="*/ 790 h 1358"/>
                <a:gd name="T46" fmla="*/ 77 w 1360"/>
                <a:gd name="T47" fmla="*/ 765 h 1358"/>
                <a:gd name="T48" fmla="*/ 109 w 1360"/>
                <a:gd name="T49" fmla="*/ 752 h 1358"/>
                <a:gd name="T50" fmla="*/ 142 w 1360"/>
                <a:gd name="T51" fmla="*/ 746 h 1358"/>
                <a:gd name="T52" fmla="*/ 184 w 1360"/>
                <a:gd name="T53" fmla="*/ 761 h 1358"/>
                <a:gd name="T54" fmla="*/ 231 w 1360"/>
                <a:gd name="T55" fmla="*/ 806 h 1358"/>
                <a:gd name="T56" fmla="*/ 277 w 1360"/>
                <a:gd name="T57" fmla="*/ 878 h 1358"/>
                <a:gd name="T58" fmla="*/ 327 w 1360"/>
                <a:gd name="T59" fmla="*/ 980 h 1358"/>
                <a:gd name="T60" fmla="*/ 409 w 1360"/>
                <a:gd name="T61" fmla="*/ 982 h 1358"/>
                <a:gd name="T62" fmla="*/ 507 w 1360"/>
                <a:gd name="T63" fmla="*/ 823 h 1358"/>
                <a:gd name="T64" fmla="*/ 615 w 1360"/>
                <a:gd name="T65" fmla="*/ 669 h 1358"/>
                <a:gd name="T66" fmla="*/ 732 w 1360"/>
                <a:gd name="T67" fmla="*/ 524 h 1358"/>
                <a:gd name="T68" fmla="*/ 859 w 1360"/>
                <a:gd name="T69" fmla="*/ 385 h 1358"/>
                <a:gd name="T70" fmla="*/ 989 w 1360"/>
                <a:gd name="T71" fmla="*/ 259 h 1358"/>
                <a:gd name="T72" fmla="*/ 1124 w 1360"/>
                <a:gd name="T73" fmla="*/ 144 h 1358"/>
                <a:gd name="T74" fmla="*/ 1260 w 1360"/>
                <a:gd name="T75" fmla="*/ 44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ysClr val="window" lastClr="FFFFFF"/>
            </a:solidFill>
            <a:ln>
              <a:noFill/>
            </a:ln>
          </p:spPr>
          <p:txBody>
            <a:bodyPr lIns="68580" tIns="34290" rIns="68580" bIns="34290" anchor="ctr">
              <a:scene3d>
                <a:camera prst="orthographicFront"/>
                <a:lightRig rig="threePt" dir="t"/>
              </a:scene3d>
              <a:sp3d contourW="12700">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endParaRPr>
            </a:p>
          </p:txBody>
        </p:sp>
      </p:grpSp>
      <p:grpSp>
        <p:nvGrpSpPr>
          <p:cNvPr id="94" name="组合 93"/>
          <p:cNvGrpSpPr/>
          <p:nvPr/>
        </p:nvGrpSpPr>
        <p:grpSpPr>
          <a:xfrm>
            <a:off x="6331397" y="1999357"/>
            <a:ext cx="4424362" cy="4913312"/>
            <a:chOff x="6570663" y="973138"/>
            <a:chExt cx="4424362" cy="4913312"/>
          </a:xfrm>
        </p:grpSpPr>
        <p:sp>
          <p:nvSpPr>
            <p:cNvPr id="95" name="任意多边形 94"/>
            <p:cNvSpPr/>
            <p:nvPr/>
          </p:nvSpPr>
          <p:spPr>
            <a:xfrm>
              <a:off x="6570663" y="973138"/>
              <a:ext cx="4424362" cy="4913312"/>
            </a:xfrm>
            <a:custGeom>
              <a:avLst/>
              <a:gdLst>
                <a:gd name="connsiteX0" fmla="*/ 652182 w 4424082"/>
                <a:gd name="connsiteY0" fmla="*/ 0 h 4914514"/>
                <a:gd name="connsiteX1" fmla="*/ 4424082 w 4424082"/>
                <a:gd name="connsiteY1" fmla="*/ 0 h 4914514"/>
                <a:gd name="connsiteX2" fmla="*/ 4424082 w 4424082"/>
                <a:gd name="connsiteY2" fmla="*/ 4914514 h 4914514"/>
                <a:gd name="connsiteX3" fmla="*/ 652182 w 4424082"/>
                <a:gd name="connsiteY3" fmla="*/ 4914514 h 4914514"/>
                <a:gd name="connsiteX4" fmla="*/ 652182 w 4424082"/>
                <a:gd name="connsiteY4" fmla="*/ 2951242 h 4914514"/>
                <a:gd name="connsiteX5" fmla="*/ 0 w 4424082"/>
                <a:gd name="connsiteY5" fmla="*/ 2299060 h 4914514"/>
                <a:gd name="connsiteX6" fmla="*/ 652182 w 4424082"/>
                <a:gd name="connsiteY6" fmla="*/ 1646878 h 491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4082" h="4914514">
                  <a:moveTo>
                    <a:pt x="652182" y="0"/>
                  </a:moveTo>
                  <a:lnTo>
                    <a:pt x="4424082" y="0"/>
                  </a:lnTo>
                  <a:lnTo>
                    <a:pt x="4424082" y="4914514"/>
                  </a:lnTo>
                  <a:lnTo>
                    <a:pt x="652182" y="4914514"/>
                  </a:lnTo>
                  <a:lnTo>
                    <a:pt x="652182" y="2951242"/>
                  </a:lnTo>
                  <a:cubicBezTo>
                    <a:pt x="291992" y="2951242"/>
                    <a:pt x="0" y="2659250"/>
                    <a:pt x="0" y="2299060"/>
                  </a:cubicBezTo>
                  <a:cubicBezTo>
                    <a:pt x="0" y="1938870"/>
                    <a:pt x="291992" y="1646878"/>
                    <a:pt x="652182" y="1646878"/>
                  </a:cubicBezTo>
                  <a:close/>
                </a:path>
              </a:pathLst>
            </a:custGeom>
            <a:noFill/>
            <a:ln w="12700" cap="flat" cmpd="sng" algn="ctr">
              <a:solidFill>
                <a:srgbClr val="C0272D"/>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96" name="椭圆 95"/>
            <p:cNvSpPr/>
            <p:nvPr/>
          </p:nvSpPr>
          <p:spPr>
            <a:xfrm>
              <a:off x="6689725" y="2773363"/>
              <a:ext cx="1027113" cy="1027112"/>
            </a:xfrm>
            <a:prstGeom prst="ellipse">
              <a:avLst/>
            </a:prstGeom>
            <a:solidFill>
              <a:srgbClr val="F05A24"/>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a:ea typeface="宋体"/>
                <a:cs typeface="+mn-cs"/>
              </a:endParaRPr>
            </a:p>
          </p:txBody>
        </p:sp>
        <p:sp>
          <p:nvSpPr>
            <p:cNvPr id="97" name="KSO_Shape"/>
            <p:cNvSpPr>
              <a:spLocks/>
            </p:cNvSpPr>
            <p:nvPr/>
          </p:nvSpPr>
          <p:spPr bwMode="auto">
            <a:xfrm>
              <a:off x="6819900" y="2889250"/>
              <a:ext cx="795338" cy="690563"/>
            </a:xfrm>
            <a:custGeom>
              <a:avLst/>
              <a:gdLst>
                <a:gd name="T0" fmla="*/ 384 w 1360"/>
                <a:gd name="T1" fmla="*/ 150 h 1360"/>
                <a:gd name="T2" fmla="*/ 472 w 1360"/>
                <a:gd name="T3" fmla="*/ 366 h 1360"/>
                <a:gd name="T4" fmla="*/ 598 w 1360"/>
                <a:gd name="T5" fmla="*/ 574 h 1360"/>
                <a:gd name="T6" fmla="*/ 717 w 1360"/>
                <a:gd name="T7" fmla="*/ 493 h 1360"/>
                <a:gd name="T8" fmla="*/ 813 w 1360"/>
                <a:gd name="T9" fmla="*/ 374 h 1360"/>
                <a:gd name="T10" fmla="*/ 902 w 1360"/>
                <a:gd name="T11" fmla="*/ 282 h 1360"/>
                <a:gd name="T12" fmla="*/ 982 w 1360"/>
                <a:gd name="T13" fmla="*/ 217 h 1360"/>
                <a:gd name="T14" fmla="*/ 1055 w 1360"/>
                <a:gd name="T15" fmla="*/ 176 h 1360"/>
                <a:gd name="T16" fmla="*/ 1118 w 1360"/>
                <a:gd name="T17" fmla="*/ 163 h 1360"/>
                <a:gd name="T18" fmla="*/ 1176 w 1360"/>
                <a:gd name="T19" fmla="*/ 176 h 1360"/>
                <a:gd name="T20" fmla="*/ 1224 w 1360"/>
                <a:gd name="T21" fmla="*/ 213 h 1360"/>
                <a:gd name="T22" fmla="*/ 1262 w 1360"/>
                <a:gd name="T23" fmla="*/ 269 h 1360"/>
                <a:gd name="T24" fmla="*/ 1172 w 1360"/>
                <a:gd name="T25" fmla="*/ 357 h 1360"/>
                <a:gd name="T26" fmla="*/ 1001 w 1360"/>
                <a:gd name="T27" fmla="*/ 503 h 1360"/>
                <a:gd name="T28" fmla="*/ 817 w 1360"/>
                <a:gd name="T29" fmla="*/ 708 h 1360"/>
                <a:gd name="T30" fmla="*/ 832 w 1360"/>
                <a:gd name="T31" fmla="*/ 861 h 1360"/>
                <a:gd name="T32" fmla="*/ 921 w 1360"/>
                <a:gd name="T33" fmla="*/ 953 h 1360"/>
                <a:gd name="T34" fmla="*/ 1007 w 1360"/>
                <a:gd name="T35" fmla="*/ 1026 h 1360"/>
                <a:gd name="T36" fmla="*/ 1090 w 1360"/>
                <a:gd name="T37" fmla="*/ 1078 h 1360"/>
                <a:gd name="T38" fmla="*/ 1170 w 1360"/>
                <a:gd name="T39" fmla="*/ 1109 h 1360"/>
                <a:gd name="T40" fmla="*/ 1247 w 1360"/>
                <a:gd name="T41" fmla="*/ 1118 h 1360"/>
                <a:gd name="T42" fmla="*/ 1360 w 1360"/>
                <a:gd name="T43" fmla="*/ 1105 h 1360"/>
                <a:gd name="T44" fmla="*/ 1329 w 1360"/>
                <a:gd name="T45" fmla="*/ 1170 h 1360"/>
                <a:gd name="T46" fmla="*/ 1291 w 1360"/>
                <a:gd name="T47" fmla="*/ 1243 h 1360"/>
                <a:gd name="T48" fmla="*/ 1258 w 1360"/>
                <a:gd name="T49" fmla="*/ 1293 h 1360"/>
                <a:gd name="T50" fmla="*/ 1195 w 1360"/>
                <a:gd name="T51" fmla="*/ 1341 h 1360"/>
                <a:gd name="T52" fmla="*/ 1107 w 1360"/>
                <a:gd name="T53" fmla="*/ 1350 h 1360"/>
                <a:gd name="T54" fmla="*/ 1038 w 1360"/>
                <a:gd name="T55" fmla="*/ 1331 h 1360"/>
                <a:gd name="T56" fmla="*/ 961 w 1360"/>
                <a:gd name="T57" fmla="*/ 1289 h 1360"/>
                <a:gd name="T58" fmla="*/ 879 w 1360"/>
                <a:gd name="T59" fmla="*/ 1224 h 1360"/>
                <a:gd name="T60" fmla="*/ 788 w 1360"/>
                <a:gd name="T61" fmla="*/ 1137 h 1360"/>
                <a:gd name="T62" fmla="*/ 692 w 1360"/>
                <a:gd name="T63" fmla="*/ 1026 h 1360"/>
                <a:gd name="T64" fmla="*/ 568 w 1360"/>
                <a:gd name="T65" fmla="*/ 1040 h 1360"/>
                <a:gd name="T66" fmla="*/ 487 w 1360"/>
                <a:gd name="T67" fmla="*/ 1147 h 1360"/>
                <a:gd name="T68" fmla="*/ 412 w 1360"/>
                <a:gd name="T69" fmla="*/ 1233 h 1360"/>
                <a:gd name="T70" fmla="*/ 343 w 1360"/>
                <a:gd name="T71" fmla="*/ 1297 h 1360"/>
                <a:gd name="T72" fmla="*/ 282 w 1360"/>
                <a:gd name="T73" fmla="*/ 1339 h 1360"/>
                <a:gd name="T74" fmla="*/ 228 w 1360"/>
                <a:gd name="T75" fmla="*/ 1358 h 1360"/>
                <a:gd name="T76" fmla="*/ 198 w 1360"/>
                <a:gd name="T77" fmla="*/ 1358 h 1360"/>
                <a:gd name="T78" fmla="*/ 125 w 1360"/>
                <a:gd name="T79" fmla="*/ 1327 h 1360"/>
                <a:gd name="T80" fmla="*/ 50 w 1360"/>
                <a:gd name="T81" fmla="*/ 1249 h 1360"/>
                <a:gd name="T82" fmla="*/ 17 w 1360"/>
                <a:gd name="T83" fmla="*/ 1174 h 1360"/>
                <a:gd name="T84" fmla="*/ 58 w 1360"/>
                <a:gd name="T85" fmla="*/ 1180 h 1360"/>
                <a:gd name="T86" fmla="*/ 123 w 1360"/>
                <a:gd name="T87" fmla="*/ 1168 h 1360"/>
                <a:gd name="T88" fmla="*/ 194 w 1360"/>
                <a:gd name="T89" fmla="*/ 1136 h 1360"/>
                <a:gd name="T90" fmla="*/ 267 w 1360"/>
                <a:gd name="T91" fmla="*/ 1080 h 1360"/>
                <a:gd name="T92" fmla="*/ 345 w 1360"/>
                <a:gd name="T93" fmla="*/ 1001 h 1360"/>
                <a:gd name="T94" fmla="*/ 424 w 1360"/>
                <a:gd name="T95" fmla="*/ 902 h 1360"/>
                <a:gd name="T96" fmla="*/ 466 w 1360"/>
                <a:gd name="T97" fmla="*/ 740 h 1360"/>
                <a:gd name="T98" fmla="*/ 376 w 1360"/>
                <a:gd name="T99" fmla="*/ 618 h 1360"/>
                <a:gd name="T100" fmla="*/ 303 w 1360"/>
                <a:gd name="T101" fmla="*/ 510 h 1360"/>
                <a:gd name="T102" fmla="*/ 249 w 1360"/>
                <a:gd name="T103" fmla="*/ 416 h 1360"/>
                <a:gd name="T104" fmla="*/ 215 w 1360"/>
                <a:gd name="T105" fmla="*/ 338 h 1360"/>
                <a:gd name="T106" fmla="*/ 199 w 1360"/>
                <a:gd name="T107" fmla="*/ 272 h 1360"/>
                <a:gd name="T108" fmla="*/ 207 w 1360"/>
                <a:gd name="T109" fmla="*/ 201 h 1360"/>
                <a:gd name="T110" fmla="*/ 255 w 1360"/>
                <a:gd name="T111" fmla="*/ 107 h 1360"/>
                <a:gd name="T112" fmla="*/ 345 w 1360"/>
                <a:gd name="T11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60" h="1360">
                  <a:moveTo>
                    <a:pt x="345" y="0"/>
                  </a:moveTo>
                  <a:lnTo>
                    <a:pt x="363" y="75"/>
                  </a:lnTo>
                  <a:lnTo>
                    <a:pt x="384" y="150"/>
                  </a:lnTo>
                  <a:lnTo>
                    <a:pt x="409" y="223"/>
                  </a:lnTo>
                  <a:lnTo>
                    <a:pt x="439" y="295"/>
                  </a:lnTo>
                  <a:lnTo>
                    <a:pt x="472" y="366"/>
                  </a:lnTo>
                  <a:lnTo>
                    <a:pt x="510" y="435"/>
                  </a:lnTo>
                  <a:lnTo>
                    <a:pt x="552" y="504"/>
                  </a:lnTo>
                  <a:lnTo>
                    <a:pt x="598" y="574"/>
                  </a:lnTo>
                  <a:lnTo>
                    <a:pt x="629" y="614"/>
                  </a:lnTo>
                  <a:lnTo>
                    <a:pt x="685" y="539"/>
                  </a:lnTo>
                  <a:lnTo>
                    <a:pt x="717" y="493"/>
                  </a:lnTo>
                  <a:lnTo>
                    <a:pt x="750" y="451"/>
                  </a:lnTo>
                  <a:lnTo>
                    <a:pt x="783" y="410"/>
                  </a:lnTo>
                  <a:lnTo>
                    <a:pt x="813" y="374"/>
                  </a:lnTo>
                  <a:lnTo>
                    <a:pt x="844" y="341"/>
                  </a:lnTo>
                  <a:lnTo>
                    <a:pt x="873" y="311"/>
                  </a:lnTo>
                  <a:lnTo>
                    <a:pt x="902" y="282"/>
                  </a:lnTo>
                  <a:lnTo>
                    <a:pt x="930" y="257"/>
                  </a:lnTo>
                  <a:lnTo>
                    <a:pt x="957" y="236"/>
                  </a:lnTo>
                  <a:lnTo>
                    <a:pt x="982" y="217"/>
                  </a:lnTo>
                  <a:lnTo>
                    <a:pt x="1007" y="199"/>
                  </a:lnTo>
                  <a:lnTo>
                    <a:pt x="1032" y="186"/>
                  </a:lnTo>
                  <a:lnTo>
                    <a:pt x="1055" y="176"/>
                  </a:lnTo>
                  <a:lnTo>
                    <a:pt x="1076" y="169"/>
                  </a:lnTo>
                  <a:lnTo>
                    <a:pt x="1099" y="165"/>
                  </a:lnTo>
                  <a:lnTo>
                    <a:pt x="1118" y="163"/>
                  </a:lnTo>
                  <a:lnTo>
                    <a:pt x="1139" y="165"/>
                  </a:lnTo>
                  <a:lnTo>
                    <a:pt x="1157" y="169"/>
                  </a:lnTo>
                  <a:lnTo>
                    <a:pt x="1176" y="176"/>
                  </a:lnTo>
                  <a:lnTo>
                    <a:pt x="1191" y="184"/>
                  </a:lnTo>
                  <a:lnTo>
                    <a:pt x="1208" y="198"/>
                  </a:lnTo>
                  <a:lnTo>
                    <a:pt x="1224" y="213"/>
                  </a:lnTo>
                  <a:lnTo>
                    <a:pt x="1237" y="230"/>
                  </a:lnTo>
                  <a:lnTo>
                    <a:pt x="1251" y="249"/>
                  </a:lnTo>
                  <a:lnTo>
                    <a:pt x="1262" y="269"/>
                  </a:lnTo>
                  <a:lnTo>
                    <a:pt x="1278" y="292"/>
                  </a:lnTo>
                  <a:lnTo>
                    <a:pt x="1226" y="320"/>
                  </a:lnTo>
                  <a:lnTo>
                    <a:pt x="1172" y="357"/>
                  </a:lnTo>
                  <a:lnTo>
                    <a:pt x="1116" y="399"/>
                  </a:lnTo>
                  <a:lnTo>
                    <a:pt x="1059" y="447"/>
                  </a:lnTo>
                  <a:lnTo>
                    <a:pt x="1001" y="503"/>
                  </a:lnTo>
                  <a:lnTo>
                    <a:pt x="942" y="564"/>
                  </a:lnTo>
                  <a:lnTo>
                    <a:pt x="880" y="633"/>
                  </a:lnTo>
                  <a:lnTo>
                    <a:pt x="817" y="708"/>
                  </a:lnTo>
                  <a:lnTo>
                    <a:pt x="762" y="777"/>
                  </a:lnTo>
                  <a:lnTo>
                    <a:pt x="802" y="825"/>
                  </a:lnTo>
                  <a:lnTo>
                    <a:pt x="832" y="861"/>
                  </a:lnTo>
                  <a:lnTo>
                    <a:pt x="861" y="894"/>
                  </a:lnTo>
                  <a:lnTo>
                    <a:pt x="892" y="925"/>
                  </a:lnTo>
                  <a:lnTo>
                    <a:pt x="921" y="953"/>
                  </a:lnTo>
                  <a:lnTo>
                    <a:pt x="950" y="980"/>
                  </a:lnTo>
                  <a:lnTo>
                    <a:pt x="978" y="1003"/>
                  </a:lnTo>
                  <a:lnTo>
                    <a:pt x="1007" y="1026"/>
                  </a:lnTo>
                  <a:lnTo>
                    <a:pt x="1034" y="1045"/>
                  </a:lnTo>
                  <a:lnTo>
                    <a:pt x="1063" y="1063"/>
                  </a:lnTo>
                  <a:lnTo>
                    <a:pt x="1090" y="1078"/>
                  </a:lnTo>
                  <a:lnTo>
                    <a:pt x="1116" y="1090"/>
                  </a:lnTo>
                  <a:lnTo>
                    <a:pt x="1143" y="1101"/>
                  </a:lnTo>
                  <a:lnTo>
                    <a:pt x="1170" y="1109"/>
                  </a:lnTo>
                  <a:lnTo>
                    <a:pt x="1197" y="1114"/>
                  </a:lnTo>
                  <a:lnTo>
                    <a:pt x="1222" y="1118"/>
                  </a:lnTo>
                  <a:lnTo>
                    <a:pt x="1247" y="1118"/>
                  </a:lnTo>
                  <a:lnTo>
                    <a:pt x="1291" y="1116"/>
                  </a:lnTo>
                  <a:lnTo>
                    <a:pt x="1333" y="1111"/>
                  </a:lnTo>
                  <a:lnTo>
                    <a:pt x="1360" y="1105"/>
                  </a:lnTo>
                  <a:lnTo>
                    <a:pt x="1360" y="1105"/>
                  </a:lnTo>
                  <a:lnTo>
                    <a:pt x="1343" y="1141"/>
                  </a:lnTo>
                  <a:lnTo>
                    <a:pt x="1329" y="1170"/>
                  </a:lnTo>
                  <a:lnTo>
                    <a:pt x="1316" y="1197"/>
                  </a:lnTo>
                  <a:lnTo>
                    <a:pt x="1304" y="1222"/>
                  </a:lnTo>
                  <a:lnTo>
                    <a:pt x="1291" y="1243"/>
                  </a:lnTo>
                  <a:lnTo>
                    <a:pt x="1279" y="1262"/>
                  </a:lnTo>
                  <a:lnTo>
                    <a:pt x="1270" y="1279"/>
                  </a:lnTo>
                  <a:lnTo>
                    <a:pt x="1258" y="1293"/>
                  </a:lnTo>
                  <a:lnTo>
                    <a:pt x="1249" y="1304"/>
                  </a:lnTo>
                  <a:lnTo>
                    <a:pt x="1224" y="1325"/>
                  </a:lnTo>
                  <a:lnTo>
                    <a:pt x="1195" y="1341"/>
                  </a:lnTo>
                  <a:lnTo>
                    <a:pt x="1164" y="1348"/>
                  </a:lnTo>
                  <a:lnTo>
                    <a:pt x="1128" y="1352"/>
                  </a:lnTo>
                  <a:lnTo>
                    <a:pt x="1107" y="1350"/>
                  </a:lnTo>
                  <a:lnTo>
                    <a:pt x="1084" y="1347"/>
                  </a:lnTo>
                  <a:lnTo>
                    <a:pt x="1061" y="1341"/>
                  </a:lnTo>
                  <a:lnTo>
                    <a:pt x="1038" y="1331"/>
                  </a:lnTo>
                  <a:lnTo>
                    <a:pt x="1013" y="1320"/>
                  </a:lnTo>
                  <a:lnTo>
                    <a:pt x="988" y="1306"/>
                  </a:lnTo>
                  <a:lnTo>
                    <a:pt x="961" y="1289"/>
                  </a:lnTo>
                  <a:lnTo>
                    <a:pt x="934" y="1270"/>
                  </a:lnTo>
                  <a:lnTo>
                    <a:pt x="907" y="1249"/>
                  </a:lnTo>
                  <a:lnTo>
                    <a:pt x="879" y="1224"/>
                  </a:lnTo>
                  <a:lnTo>
                    <a:pt x="850" y="1199"/>
                  </a:lnTo>
                  <a:lnTo>
                    <a:pt x="819" y="1168"/>
                  </a:lnTo>
                  <a:lnTo>
                    <a:pt x="788" y="1137"/>
                  </a:lnTo>
                  <a:lnTo>
                    <a:pt x="758" y="1103"/>
                  </a:lnTo>
                  <a:lnTo>
                    <a:pt x="725" y="1067"/>
                  </a:lnTo>
                  <a:lnTo>
                    <a:pt x="692" y="1026"/>
                  </a:lnTo>
                  <a:lnTo>
                    <a:pt x="629" y="951"/>
                  </a:lnTo>
                  <a:lnTo>
                    <a:pt x="597" y="997"/>
                  </a:lnTo>
                  <a:lnTo>
                    <a:pt x="568" y="1040"/>
                  </a:lnTo>
                  <a:lnTo>
                    <a:pt x="541" y="1078"/>
                  </a:lnTo>
                  <a:lnTo>
                    <a:pt x="512" y="1114"/>
                  </a:lnTo>
                  <a:lnTo>
                    <a:pt x="487" y="1147"/>
                  </a:lnTo>
                  <a:lnTo>
                    <a:pt x="460" y="1180"/>
                  </a:lnTo>
                  <a:lnTo>
                    <a:pt x="435" y="1207"/>
                  </a:lnTo>
                  <a:lnTo>
                    <a:pt x="412" y="1233"/>
                  </a:lnTo>
                  <a:lnTo>
                    <a:pt x="387" y="1256"/>
                  </a:lnTo>
                  <a:lnTo>
                    <a:pt x="366" y="1279"/>
                  </a:lnTo>
                  <a:lnTo>
                    <a:pt x="343" y="1297"/>
                  </a:lnTo>
                  <a:lnTo>
                    <a:pt x="322" y="1314"/>
                  </a:lnTo>
                  <a:lnTo>
                    <a:pt x="303" y="1327"/>
                  </a:lnTo>
                  <a:lnTo>
                    <a:pt x="282" y="1339"/>
                  </a:lnTo>
                  <a:lnTo>
                    <a:pt x="265" y="1348"/>
                  </a:lnTo>
                  <a:lnTo>
                    <a:pt x="246" y="1354"/>
                  </a:lnTo>
                  <a:lnTo>
                    <a:pt x="228" y="1358"/>
                  </a:lnTo>
                  <a:lnTo>
                    <a:pt x="211" y="1360"/>
                  </a:lnTo>
                  <a:lnTo>
                    <a:pt x="211" y="1360"/>
                  </a:lnTo>
                  <a:lnTo>
                    <a:pt x="198" y="1358"/>
                  </a:lnTo>
                  <a:lnTo>
                    <a:pt x="173" y="1352"/>
                  </a:lnTo>
                  <a:lnTo>
                    <a:pt x="150" y="1343"/>
                  </a:lnTo>
                  <a:lnTo>
                    <a:pt x="125" y="1327"/>
                  </a:lnTo>
                  <a:lnTo>
                    <a:pt x="100" y="1306"/>
                  </a:lnTo>
                  <a:lnTo>
                    <a:pt x="75" y="1279"/>
                  </a:lnTo>
                  <a:lnTo>
                    <a:pt x="50" y="1249"/>
                  </a:lnTo>
                  <a:lnTo>
                    <a:pt x="25" y="1212"/>
                  </a:lnTo>
                  <a:lnTo>
                    <a:pt x="0" y="1170"/>
                  </a:lnTo>
                  <a:lnTo>
                    <a:pt x="17" y="1174"/>
                  </a:lnTo>
                  <a:lnTo>
                    <a:pt x="33" y="1178"/>
                  </a:lnTo>
                  <a:lnTo>
                    <a:pt x="46" y="1180"/>
                  </a:lnTo>
                  <a:lnTo>
                    <a:pt x="58" y="1180"/>
                  </a:lnTo>
                  <a:lnTo>
                    <a:pt x="79" y="1178"/>
                  </a:lnTo>
                  <a:lnTo>
                    <a:pt x="102" y="1174"/>
                  </a:lnTo>
                  <a:lnTo>
                    <a:pt x="123" y="1168"/>
                  </a:lnTo>
                  <a:lnTo>
                    <a:pt x="146" y="1161"/>
                  </a:lnTo>
                  <a:lnTo>
                    <a:pt x="171" y="1149"/>
                  </a:lnTo>
                  <a:lnTo>
                    <a:pt x="194" y="1136"/>
                  </a:lnTo>
                  <a:lnTo>
                    <a:pt x="219" y="1118"/>
                  </a:lnTo>
                  <a:lnTo>
                    <a:pt x="242" y="1101"/>
                  </a:lnTo>
                  <a:lnTo>
                    <a:pt x="267" y="1080"/>
                  </a:lnTo>
                  <a:lnTo>
                    <a:pt x="293" y="1055"/>
                  </a:lnTo>
                  <a:lnTo>
                    <a:pt x="318" y="1030"/>
                  </a:lnTo>
                  <a:lnTo>
                    <a:pt x="345" y="1001"/>
                  </a:lnTo>
                  <a:lnTo>
                    <a:pt x="370" y="971"/>
                  </a:lnTo>
                  <a:lnTo>
                    <a:pt x="397" y="938"/>
                  </a:lnTo>
                  <a:lnTo>
                    <a:pt x="424" y="902"/>
                  </a:lnTo>
                  <a:lnTo>
                    <a:pt x="453" y="863"/>
                  </a:lnTo>
                  <a:lnTo>
                    <a:pt x="504" y="790"/>
                  </a:lnTo>
                  <a:lnTo>
                    <a:pt x="466" y="740"/>
                  </a:lnTo>
                  <a:lnTo>
                    <a:pt x="434" y="698"/>
                  </a:lnTo>
                  <a:lnTo>
                    <a:pt x="405" y="658"/>
                  </a:lnTo>
                  <a:lnTo>
                    <a:pt x="376" y="618"/>
                  </a:lnTo>
                  <a:lnTo>
                    <a:pt x="349" y="581"/>
                  </a:lnTo>
                  <a:lnTo>
                    <a:pt x="326" y="545"/>
                  </a:lnTo>
                  <a:lnTo>
                    <a:pt x="303" y="510"/>
                  </a:lnTo>
                  <a:lnTo>
                    <a:pt x="284" y="478"/>
                  </a:lnTo>
                  <a:lnTo>
                    <a:pt x="267" y="447"/>
                  </a:lnTo>
                  <a:lnTo>
                    <a:pt x="249" y="416"/>
                  </a:lnTo>
                  <a:lnTo>
                    <a:pt x="236" y="389"/>
                  </a:lnTo>
                  <a:lnTo>
                    <a:pt x="224" y="363"/>
                  </a:lnTo>
                  <a:lnTo>
                    <a:pt x="215" y="338"/>
                  </a:lnTo>
                  <a:lnTo>
                    <a:pt x="209" y="315"/>
                  </a:lnTo>
                  <a:lnTo>
                    <a:pt x="203" y="293"/>
                  </a:lnTo>
                  <a:lnTo>
                    <a:pt x="199" y="272"/>
                  </a:lnTo>
                  <a:lnTo>
                    <a:pt x="199" y="255"/>
                  </a:lnTo>
                  <a:lnTo>
                    <a:pt x="201" y="228"/>
                  </a:lnTo>
                  <a:lnTo>
                    <a:pt x="207" y="201"/>
                  </a:lnTo>
                  <a:lnTo>
                    <a:pt x="219" y="173"/>
                  </a:lnTo>
                  <a:lnTo>
                    <a:pt x="236" y="140"/>
                  </a:lnTo>
                  <a:lnTo>
                    <a:pt x="255" y="107"/>
                  </a:lnTo>
                  <a:lnTo>
                    <a:pt x="280" y="73"/>
                  </a:lnTo>
                  <a:lnTo>
                    <a:pt x="311" y="38"/>
                  </a:lnTo>
                  <a:lnTo>
                    <a:pt x="345" y="0"/>
                  </a:lnTo>
                  <a:close/>
                </a:path>
              </a:pathLst>
            </a:custGeom>
            <a:solidFill>
              <a:sysClr val="window" lastClr="FFFFFF"/>
            </a:solidFill>
            <a:ln>
              <a:noFill/>
            </a:ln>
          </p:spPr>
          <p:txBody>
            <a:bodyPr lIns="68580" tIns="34290" rIns="68580" bIns="34290" anchor="ctr">
              <a:scene3d>
                <a:camera prst="orthographicFront"/>
                <a:lightRig rig="threePt" dir="t"/>
              </a:scene3d>
              <a:sp3d contourW="12700">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a:endParaRPr>
            </a:p>
          </p:txBody>
        </p:sp>
      </p:grpSp>
      <p:grpSp>
        <p:nvGrpSpPr>
          <p:cNvPr id="98" name="组合 97"/>
          <p:cNvGrpSpPr/>
          <p:nvPr/>
        </p:nvGrpSpPr>
        <p:grpSpPr>
          <a:xfrm>
            <a:off x="1219647" y="2462907"/>
            <a:ext cx="3041650" cy="1193800"/>
            <a:chOff x="1458913" y="1436688"/>
            <a:chExt cx="3041650" cy="1193800"/>
          </a:xfrm>
        </p:grpSpPr>
        <p:sp>
          <p:nvSpPr>
            <p:cNvPr id="99" name="KSO_Shape"/>
            <p:cNvSpPr>
              <a:spLocks/>
            </p:cNvSpPr>
            <p:nvPr/>
          </p:nvSpPr>
          <p:spPr bwMode="auto">
            <a:xfrm>
              <a:off x="1458913" y="1462088"/>
              <a:ext cx="488950" cy="487362"/>
            </a:xfrm>
            <a:custGeom>
              <a:avLst/>
              <a:gdLst>
                <a:gd name="T0" fmla="*/ 83 w 1360"/>
                <a:gd name="T1" fmla="*/ 1274 h 1360"/>
                <a:gd name="T2" fmla="*/ 1179 w 1360"/>
                <a:gd name="T3" fmla="*/ 192 h 1360"/>
                <a:gd name="T4" fmla="*/ 991 w 1360"/>
                <a:gd name="T5" fmla="*/ 387 h 1360"/>
                <a:gd name="T6" fmla="*/ 822 w 1360"/>
                <a:gd name="T7" fmla="*/ 604 h 1360"/>
                <a:gd name="T8" fmla="*/ 747 w 1360"/>
                <a:gd name="T9" fmla="*/ 715 h 1360"/>
                <a:gd name="T10" fmla="*/ 684 w 1360"/>
                <a:gd name="T11" fmla="*/ 825 h 1360"/>
                <a:gd name="T12" fmla="*/ 632 w 1360"/>
                <a:gd name="T13" fmla="*/ 932 h 1360"/>
                <a:gd name="T14" fmla="*/ 590 w 1360"/>
                <a:gd name="T15" fmla="*/ 1038 h 1360"/>
                <a:gd name="T16" fmla="*/ 507 w 1360"/>
                <a:gd name="T17" fmla="*/ 1095 h 1360"/>
                <a:gd name="T18" fmla="*/ 463 w 1360"/>
                <a:gd name="T19" fmla="*/ 1109 h 1360"/>
                <a:gd name="T20" fmla="*/ 446 w 1360"/>
                <a:gd name="T21" fmla="*/ 1059 h 1360"/>
                <a:gd name="T22" fmla="*/ 415 w 1360"/>
                <a:gd name="T23" fmla="*/ 978 h 1360"/>
                <a:gd name="T24" fmla="*/ 384 w 1360"/>
                <a:gd name="T25" fmla="*/ 903 h 1360"/>
                <a:gd name="T26" fmla="*/ 355 w 1360"/>
                <a:gd name="T27" fmla="*/ 842 h 1360"/>
                <a:gd name="T28" fmla="*/ 330 w 1360"/>
                <a:gd name="T29" fmla="*/ 790 h 1360"/>
                <a:gd name="T30" fmla="*/ 307 w 1360"/>
                <a:gd name="T31" fmla="*/ 754 h 1360"/>
                <a:gd name="T32" fmla="*/ 261 w 1360"/>
                <a:gd name="T33" fmla="*/ 704 h 1360"/>
                <a:gd name="T34" fmla="*/ 211 w 1360"/>
                <a:gd name="T35" fmla="*/ 685 h 1360"/>
                <a:gd name="T36" fmla="*/ 246 w 1360"/>
                <a:gd name="T37" fmla="*/ 656 h 1360"/>
                <a:gd name="T38" fmla="*/ 277 w 1360"/>
                <a:gd name="T39" fmla="*/ 637 h 1360"/>
                <a:gd name="T40" fmla="*/ 305 w 1360"/>
                <a:gd name="T41" fmla="*/ 623 h 1360"/>
                <a:gd name="T42" fmla="*/ 332 w 1360"/>
                <a:gd name="T43" fmla="*/ 620 h 1360"/>
                <a:gd name="T44" fmla="*/ 369 w 1360"/>
                <a:gd name="T45" fmla="*/ 633 h 1360"/>
                <a:gd name="T46" fmla="*/ 407 w 1360"/>
                <a:gd name="T47" fmla="*/ 669 h 1360"/>
                <a:gd name="T48" fmla="*/ 446 w 1360"/>
                <a:gd name="T49" fmla="*/ 729 h 1360"/>
                <a:gd name="T50" fmla="*/ 488 w 1360"/>
                <a:gd name="T51" fmla="*/ 813 h 1360"/>
                <a:gd name="T52" fmla="*/ 576 w 1360"/>
                <a:gd name="T53" fmla="*/ 783 h 1360"/>
                <a:gd name="T54" fmla="*/ 707 w 1360"/>
                <a:gd name="T55" fmla="*/ 591 h 1360"/>
                <a:gd name="T56" fmla="*/ 855 w 1360"/>
                <a:gd name="T57" fmla="*/ 410 h 1360"/>
                <a:gd name="T58" fmla="*/ 1020 w 1360"/>
                <a:gd name="T59" fmla="*/ 242 h 1360"/>
                <a:gd name="T60" fmla="*/ 83 w 1360"/>
                <a:gd name="T61" fmla="*/ 161 h 1360"/>
                <a:gd name="T62" fmla="*/ 1337 w 1360"/>
                <a:gd name="T63" fmla="*/ 0 h 1360"/>
                <a:gd name="T64" fmla="*/ 1316 w 1360"/>
                <a:gd name="T65" fmla="*/ 79 h 1360"/>
                <a:gd name="T66" fmla="*/ 1264 w 1360"/>
                <a:gd name="T67" fmla="*/ 1360 h 1360"/>
                <a:gd name="T68" fmla="*/ 0 w 1360"/>
                <a:gd name="T69" fmla="*/ 77 h 1360"/>
                <a:gd name="T70" fmla="*/ 1281 w 1360"/>
                <a:gd name="T71" fmla="*/ 35 h 1360"/>
                <a:gd name="T72" fmla="*/ 1337 w 1360"/>
                <a:gd name="T7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0" h="1360">
                  <a:moveTo>
                    <a:pt x="83" y="161"/>
                  </a:moveTo>
                  <a:lnTo>
                    <a:pt x="83" y="1274"/>
                  </a:lnTo>
                  <a:lnTo>
                    <a:pt x="1179" y="1274"/>
                  </a:lnTo>
                  <a:lnTo>
                    <a:pt x="1179" y="192"/>
                  </a:lnTo>
                  <a:lnTo>
                    <a:pt x="1081" y="286"/>
                  </a:lnTo>
                  <a:lnTo>
                    <a:pt x="991" y="387"/>
                  </a:lnTo>
                  <a:lnTo>
                    <a:pt x="903" y="493"/>
                  </a:lnTo>
                  <a:lnTo>
                    <a:pt x="822" y="604"/>
                  </a:lnTo>
                  <a:lnTo>
                    <a:pt x="784" y="660"/>
                  </a:lnTo>
                  <a:lnTo>
                    <a:pt x="747" y="715"/>
                  </a:lnTo>
                  <a:lnTo>
                    <a:pt x="715" y="771"/>
                  </a:lnTo>
                  <a:lnTo>
                    <a:pt x="684" y="825"/>
                  </a:lnTo>
                  <a:lnTo>
                    <a:pt x="657" y="880"/>
                  </a:lnTo>
                  <a:lnTo>
                    <a:pt x="632" y="932"/>
                  </a:lnTo>
                  <a:lnTo>
                    <a:pt x="609" y="986"/>
                  </a:lnTo>
                  <a:lnTo>
                    <a:pt x="590" y="1038"/>
                  </a:lnTo>
                  <a:lnTo>
                    <a:pt x="551" y="1063"/>
                  </a:lnTo>
                  <a:lnTo>
                    <a:pt x="507" y="1095"/>
                  </a:lnTo>
                  <a:lnTo>
                    <a:pt x="469" y="1128"/>
                  </a:lnTo>
                  <a:lnTo>
                    <a:pt x="463" y="1109"/>
                  </a:lnTo>
                  <a:lnTo>
                    <a:pt x="455" y="1086"/>
                  </a:lnTo>
                  <a:lnTo>
                    <a:pt x="446" y="1059"/>
                  </a:lnTo>
                  <a:lnTo>
                    <a:pt x="434" y="1026"/>
                  </a:lnTo>
                  <a:lnTo>
                    <a:pt x="415" y="978"/>
                  </a:lnTo>
                  <a:lnTo>
                    <a:pt x="400" y="938"/>
                  </a:lnTo>
                  <a:lnTo>
                    <a:pt x="384" y="903"/>
                  </a:lnTo>
                  <a:lnTo>
                    <a:pt x="371" y="871"/>
                  </a:lnTo>
                  <a:lnTo>
                    <a:pt x="355" y="842"/>
                  </a:lnTo>
                  <a:lnTo>
                    <a:pt x="344" y="815"/>
                  </a:lnTo>
                  <a:lnTo>
                    <a:pt x="330" y="790"/>
                  </a:lnTo>
                  <a:lnTo>
                    <a:pt x="319" y="771"/>
                  </a:lnTo>
                  <a:lnTo>
                    <a:pt x="307" y="754"/>
                  </a:lnTo>
                  <a:lnTo>
                    <a:pt x="284" y="725"/>
                  </a:lnTo>
                  <a:lnTo>
                    <a:pt x="261" y="704"/>
                  </a:lnTo>
                  <a:lnTo>
                    <a:pt x="236" y="691"/>
                  </a:lnTo>
                  <a:lnTo>
                    <a:pt x="211" y="685"/>
                  </a:lnTo>
                  <a:lnTo>
                    <a:pt x="229" y="669"/>
                  </a:lnTo>
                  <a:lnTo>
                    <a:pt x="246" y="656"/>
                  </a:lnTo>
                  <a:lnTo>
                    <a:pt x="261" y="645"/>
                  </a:lnTo>
                  <a:lnTo>
                    <a:pt x="277" y="637"/>
                  </a:lnTo>
                  <a:lnTo>
                    <a:pt x="292" y="629"/>
                  </a:lnTo>
                  <a:lnTo>
                    <a:pt x="305" y="623"/>
                  </a:lnTo>
                  <a:lnTo>
                    <a:pt x="321" y="621"/>
                  </a:lnTo>
                  <a:lnTo>
                    <a:pt x="332" y="620"/>
                  </a:lnTo>
                  <a:lnTo>
                    <a:pt x="352" y="623"/>
                  </a:lnTo>
                  <a:lnTo>
                    <a:pt x="369" y="633"/>
                  </a:lnTo>
                  <a:lnTo>
                    <a:pt x="388" y="648"/>
                  </a:lnTo>
                  <a:lnTo>
                    <a:pt x="407" y="669"/>
                  </a:lnTo>
                  <a:lnTo>
                    <a:pt x="426" y="696"/>
                  </a:lnTo>
                  <a:lnTo>
                    <a:pt x="446" y="729"/>
                  </a:lnTo>
                  <a:lnTo>
                    <a:pt x="467" y="769"/>
                  </a:lnTo>
                  <a:lnTo>
                    <a:pt x="488" y="813"/>
                  </a:lnTo>
                  <a:lnTo>
                    <a:pt x="519" y="882"/>
                  </a:lnTo>
                  <a:lnTo>
                    <a:pt x="576" y="783"/>
                  </a:lnTo>
                  <a:lnTo>
                    <a:pt x="640" y="685"/>
                  </a:lnTo>
                  <a:lnTo>
                    <a:pt x="707" y="591"/>
                  </a:lnTo>
                  <a:lnTo>
                    <a:pt x="778" y="501"/>
                  </a:lnTo>
                  <a:lnTo>
                    <a:pt x="855" y="410"/>
                  </a:lnTo>
                  <a:lnTo>
                    <a:pt x="935" y="324"/>
                  </a:lnTo>
                  <a:lnTo>
                    <a:pt x="1020" y="242"/>
                  </a:lnTo>
                  <a:lnTo>
                    <a:pt x="1110" y="161"/>
                  </a:lnTo>
                  <a:lnTo>
                    <a:pt x="83" y="161"/>
                  </a:lnTo>
                  <a:lnTo>
                    <a:pt x="83" y="161"/>
                  </a:lnTo>
                  <a:close/>
                  <a:moveTo>
                    <a:pt x="1337" y="0"/>
                  </a:moveTo>
                  <a:lnTo>
                    <a:pt x="1360" y="46"/>
                  </a:lnTo>
                  <a:lnTo>
                    <a:pt x="1316" y="79"/>
                  </a:lnTo>
                  <a:lnTo>
                    <a:pt x="1264" y="119"/>
                  </a:lnTo>
                  <a:lnTo>
                    <a:pt x="1264" y="1360"/>
                  </a:lnTo>
                  <a:lnTo>
                    <a:pt x="0" y="1360"/>
                  </a:lnTo>
                  <a:lnTo>
                    <a:pt x="0" y="77"/>
                  </a:lnTo>
                  <a:lnTo>
                    <a:pt x="1222" y="77"/>
                  </a:lnTo>
                  <a:lnTo>
                    <a:pt x="1281" y="35"/>
                  </a:lnTo>
                  <a:lnTo>
                    <a:pt x="1337" y="0"/>
                  </a:lnTo>
                  <a:lnTo>
                    <a:pt x="1337" y="0"/>
                  </a:lnTo>
                  <a:close/>
                </a:path>
              </a:pathLst>
            </a:custGeom>
            <a:solidFill>
              <a:srgbClr val="66A1A0"/>
            </a:solidFill>
            <a:ln>
              <a:noFill/>
            </a:ln>
          </p:spPr>
          <p:txBody>
            <a:bodyPr lIns="68580" tIns="34290" rIns="68580" bIns="34290"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FFFFFF"/>
                </a:solidFill>
                <a:latin typeface="Calibri"/>
                <a:ea typeface="宋体"/>
              </a:endParaRPr>
            </a:p>
          </p:txBody>
        </p:sp>
        <p:sp>
          <p:nvSpPr>
            <p:cNvPr id="100" name="文本框 18"/>
            <p:cNvSpPr txBox="1"/>
            <p:nvPr/>
          </p:nvSpPr>
          <p:spPr>
            <a:xfrm>
              <a:off x="1987550" y="1436688"/>
              <a:ext cx="1408113" cy="368300"/>
            </a:xfrm>
            <a:prstGeom prst="rect">
              <a:avLst/>
            </a:prstGeom>
            <a:noFill/>
          </p:spPr>
          <p:txBody>
            <a:bodyPr wrap="none">
              <a:spAutoFit/>
            </a:bodyPr>
            <a:lstStyle/>
            <a:p>
              <a:pPr fontAlgn="auto">
                <a:spcBef>
                  <a:spcPts val="0"/>
                </a:spcBef>
                <a:spcAft>
                  <a:spcPts val="0"/>
                </a:spcAft>
                <a:defRPr/>
              </a:pPr>
              <a:r>
                <a:rPr lang="en-US" altLang="zh-CN" b="1" dirty="0">
                  <a:solidFill>
                    <a:prstClr val="black">
                      <a:lumMod val="65000"/>
                      <a:lumOff val="35000"/>
                    </a:prstClr>
                  </a:solidFill>
                  <a:latin typeface="微软雅黑" panose="020B0503020204020204" pitchFamily="34" charset="-122"/>
                  <a:ea typeface="微软雅黑" panose="020B0503020204020204" pitchFamily="34" charset="-122"/>
                </a:rPr>
                <a:t>KEYWORD</a:t>
              </a:r>
              <a:endParaRPr lang="zh-CN" altLang="en-US" b="1"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1" name="TextBox 15"/>
            <p:cNvSpPr txBox="1">
              <a:spLocks noChangeArrowheads="1"/>
            </p:cNvSpPr>
            <p:nvPr/>
          </p:nvSpPr>
          <p:spPr bwMode="auto">
            <a:xfrm>
              <a:off x="1987550" y="1708150"/>
              <a:ext cx="251301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FontTx/>
                <a:buNone/>
              </a:pPr>
              <a:r>
                <a:rPr lang="zh-CN" altLang="en-US" sz="1200" dirty="0">
                  <a:solidFill>
                    <a:prstClr val="black"/>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a:t>
              </a:r>
            </a:p>
          </p:txBody>
        </p:sp>
      </p:grpSp>
      <p:grpSp>
        <p:nvGrpSpPr>
          <p:cNvPr id="102" name="组合 101"/>
          <p:cNvGrpSpPr/>
          <p:nvPr/>
        </p:nvGrpSpPr>
        <p:grpSpPr>
          <a:xfrm>
            <a:off x="1219647" y="5372794"/>
            <a:ext cx="3041650" cy="1193800"/>
            <a:chOff x="1458913" y="4346575"/>
            <a:chExt cx="3041650" cy="1193800"/>
          </a:xfrm>
        </p:grpSpPr>
        <p:sp>
          <p:nvSpPr>
            <p:cNvPr id="103" name="KSO_Shape"/>
            <p:cNvSpPr>
              <a:spLocks/>
            </p:cNvSpPr>
            <p:nvPr/>
          </p:nvSpPr>
          <p:spPr bwMode="auto">
            <a:xfrm>
              <a:off x="1458913" y="4371975"/>
              <a:ext cx="488950" cy="487363"/>
            </a:xfrm>
            <a:custGeom>
              <a:avLst/>
              <a:gdLst>
                <a:gd name="T0" fmla="*/ 83 w 1360"/>
                <a:gd name="T1" fmla="*/ 1274 h 1360"/>
                <a:gd name="T2" fmla="*/ 1179 w 1360"/>
                <a:gd name="T3" fmla="*/ 192 h 1360"/>
                <a:gd name="T4" fmla="*/ 991 w 1360"/>
                <a:gd name="T5" fmla="*/ 387 h 1360"/>
                <a:gd name="T6" fmla="*/ 822 w 1360"/>
                <a:gd name="T7" fmla="*/ 604 h 1360"/>
                <a:gd name="T8" fmla="*/ 747 w 1360"/>
                <a:gd name="T9" fmla="*/ 715 h 1360"/>
                <a:gd name="T10" fmla="*/ 684 w 1360"/>
                <a:gd name="T11" fmla="*/ 825 h 1360"/>
                <a:gd name="T12" fmla="*/ 632 w 1360"/>
                <a:gd name="T13" fmla="*/ 932 h 1360"/>
                <a:gd name="T14" fmla="*/ 590 w 1360"/>
                <a:gd name="T15" fmla="*/ 1038 h 1360"/>
                <a:gd name="T16" fmla="*/ 507 w 1360"/>
                <a:gd name="T17" fmla="*/ 1095 h 1360"/>
                <a:gd name="T18" fmla="*/ 463 w 1360"/>
                <a:gd name="T19" fmla="*/ 1109 h 1360"/>
                <a:gd name="T20" fmla="*/ 446 w 1360"/>
                <a:gd name="T21" fmla="*/ 1059 h 1360"/>
                <a:gd name="T22" fmla="*/ 415 w 1360"/>
                <a:gd name="T23" fmla="*/ 978 h 1360"/>
                <a:gd name="T24" fmla="*/ 384 w 1360"/>
                <a:gd name="T25" fmla="*/ 903 h 1360"/>
                <a:gd name="T26" fmla="*/ 355 w 1360"/>
                <a:gd name="T27" fmla="*/ 842 h 1360"/>
                <a:gd name="T28" fmla="*/ 330 w 1360"/>
                <a:gd name="T29" fmla="*/ 790 h 1360"/>
                <a:gd name="T30" fmla="*/ 307 w 1360"/>
                <a:gd name="T31" fmla="*/ 754 h 1360"/>
                <a:gd name="T32" fmla="*/ 261 w 1360"/>
                <a:gd name="T33" fmla="*/ 704 h 1360"/>
                <a:gd name="T34" fmla="*/ 211 w 1360"/>
                <a:gd name="T35" fmla="*/ 685 h 1360"/>
                <a:gd name="T36" fmla="*/ 246 w 1360"/>
                <a:gd name="T37" fmla="*/ 656 h 1360"/>
                <a:gd name="T38" fmla="*/ 277 w 1360"/>
                <a:gd name="T39" fmla="*/ 637 h 1360"/>
                <a:gd name="T40" fmla="*/ 305 w 1360"/>
                <a:gd name="T41" fmla="*/ 623 h 1360"/>
                <a:gd name="T42" fmla="*/ 332 w 1360"/>
                <a:gd name="T43" fmla="*/ 620 h 1360"/>
                <a:gd name="T44" fmla="*/ 369 w 1360"/>
                <a:gd name="T45" fmla="*/ 633 h 1360"/>
                <a:gd name="T46" fmla="*/ 407 w 1360"/>
                <a:gd name="T47" fmla="*/ 669 h 1360"/>
                <a:gd name="T48" fmla="*/ 446 w 1360"/>
                <a:gd name="T49" fmla="*/ 729 h 1360"/>
                <a:gd name="T50" fmla="*/ 488 w 1360"/>
                <a:gd name="T51" fmla="*/ 813 h 1360"/>
                <a:gd name="T52" fmla="*/ 576 w 1360"/>
                <a:gd name="T53" fmla="*/ 783 h 1360"/>
                <a:gd name="T54" fmla="*/ 707 w 1360"/>
                <a:gd name="T55" fmla="*/ 591 h 1360"/>
                <a:gd name="T56" fmla="*/ 855 w 1360"/>
                <a:gd name="T57" fmla="*/ 410 h 1360"/>
                <a:gd name="T58" fmla="*/ 1020 w 1360"/>
                <a:gd name="T59" fmla="*/ 242 h 1360"/>
                <a:gd name="T60" fmla="*/ 83 w 1360"/>
                <a:gd name="T61" fmla="*/ 161 h 1360"/>
                <a:gd name="T62" fmla="*/ 1337 w 1360"/>
                <a:gd name="T63" fmla="*/ 0 h 1360"/>
                <a:gd name="T64" fmla="*/ 1316 w 1360"/>
                <a:gd name="T65" fmla="*/ 79 h 1360"/>
                <a:gd name="T66" fmla="*/ 1264 w 1360"/>
                <a:gd name="T67" fmla="*/ 1360 h 1360"/>
                <a:gd name="T68" fmla="*/ 0 w 1360"/>
                <a:gd name="T69" fmla="*/ 77 h 1360"/>
                <a:gd name="T70" fmla="*/ 1281 w 1360"/>
                <a:gd name="T71" fmla="*/ 35 h 1360"/>
                <a:gd name="T72" fmla="*/ 1337 w 1360"/>
                <a:gd name="T7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0" h="1360">
                  <a:moveTo>
                    <a:pt x="83" y="161"/>
                  </a:moveTo>
                  <a:lnTo>
                    <a:pt x="83" y="1274"/>
                  </a:lnTo>
                  <a:lnTo>
                    <a:pt x="1179" y="1274"/>
                  </a:lnTo>
                  <a:lnTo>
                    <a:pt x="1179" y="192"/>
                  </a:lnTo>
                  <a:lnTo>
                    <a:pt x="1081" y="286"/>
                  </a:lnTo>
                  <a:lnTo>
                    <a:pt x="991" y="387"/>
                  </a:lnTo>
                  <a:lnTo>
                    <a:pt x="903" y="493"/>
                  </a:lnTo>
                  <a:lnTo>
                    <a:pt x="822" y="604"/>
                  </a:lnTo>
                  <a:lnTo>
                    <a:pt x="784" y="660"/>
                  </a:lnTo>
                  <a:lnTo>
                    <a:pt x="747" y="715"/>
                  </a:lnTo>
                  <a:lnTo>
                    <a:pt x="715" y="771"/>
                  </a:lnTo>
                  <a:lnTo>
                    <a:pt x="684" y="825"/>
                  </a:lnTo>
                  <a:lnTo>
                    <a:pt x="657" y="880"/>
                  </a:lnTo>
                  <a:lnTo>
                    <a:pt x="632" y="932"/>
                  </a:lnTo>
                  <a:lnTo>
                    <a:pt x="609" y="986"/>
                  </a:lnTo>
                  <a:lnTo>
                    <a:pt x="590" y="1038"/>
                  </a:lnTo>
                  <a:lnTo>
                    <a:pt x="551" y="1063"/>
                  </a:lnTo>
                  <a:lnTo>
                    <a:pt x="507" y="1095"/>
                  </a:lnTo>
                  <a:lnTo>
                    <a:pt x="469" y="1128"/>
                  </a:lnTo>
                  <a:lnTo>
                    <a:pt x="463" y="1109"/>
                  </a:lnTo>
                  <a:lnTo>
                    <a:pt x="455" y="1086"/>
                  </a:lnTo>
                  <a:lnTo>
                    <a:pt x="446" y="1059"/>
                  </a:lnTo>
                  <a:lnTo>
                    <a:pt x="434" y="1026"/>
                  </a:lnTo>
                  <a:lnTo>
                    <a:pt x="415" y="978"/>
                  </a:lnTo>
                  <a:lnTo>
                    <a:pt x="400" y="938"/>
                  </a:lnTo>
                  <a:lnTo>
                    <a:pt x="384" y="903"/>
                  </a:lnTo>
                  <a:lnTo>
                    <a:pt x="371" y="871"/>
                  </a:lnTo>
                  <a:lnTo>
                    <a:pt x="355" y="842"/>
                  </a:lnTo>
                  <a:lnTo>
                    <a:pt x="344" y="815"/>
                  </a:lnTo>
                  <a:lnTo>
                    <a:pt x="330" y="790"/>
                  </a:lnTo>
                  <a:lnTo>
                    <a:pt x="319" y="771"/>
                  </a:lnTo>
                  <a:lnTo>
                    <a:pt x="307" y="754"/>
                  </a:lnTo>
                  <a:lnTo>
                    <a:pt x="284" y="725"/>
                  </a:lnTo>
                  <a:lnTo>
                    <a:pt x="261" y="704"/>
                  </a:lnTo>
                  <a:lnTo>
                    <a:pt x="236" y="691"/>
                  </a:lnTo>
                  <a:lnTo>
                    <a:pt x="211" y="685"/>
                  </a:lnTo>
                  <a:lnTo>
                    <a:pt x="229" y="669"/>
                  </a:lnTo>
                  <a:lnTo>
                    <a:pt x="246" y="656"/>
                  </a:lnTo>
                  <a:lnTo>
                    <a:pt x="261" y="645"/>
                  </a:lnTo>
                  <a:lnTo>
                    <a:pt x="277" y="637"/>
                  </a:lnTo>
                  <a:lnTo>
                    <a:pt x="292" y="629"/>
                  </a:lnTo>
                  <a:lnTo>
                    <a:pt x="305" y="623"/>
                  </a:lnTo>
                  <a:lnTo>
                    <a:pt x="321" y="621"/>
                  </a:lnTo>
                  <a:lnTo>
                    <a:pt x="332" y="620"/>
                  </a:lnTo>
                  <a:lnTo>
                    <a:pt x="352" y="623"/>
                  </a:lnTo>
                  <a:lnTo>
                    <a:pt x="369" y="633"/>
                  </a:lnTo>
                  <a:lnTo>
                    <a:pt x="388" y="648"/>
                  </a:lnTo>
                  <a:lnTo>
                    <a:pt x="407" y="669"/>
                  </a:lnTo>
                  <a:lnTo>
                    <a:pt x="426" y="696"/>
                  </a:lnTo>
                  <a:lnTo>
                    <a:pt x="446" y="729"/>
                  </a:lnTo>
                  <a:lnTo>
                    <a:pt x="467" y="769"/>
                  </a:lnTo>
                  <a:lnTo>
                    <a:pt x="488" y="813"/>
                  </a:lnTo>
                  <a:lnTo>
                    <a:pt x="519" y="882"/>
                  </a:lnTo>
                  <a:lnTo>
                    <a:pt x="576" y="783"/>
                  </a:lnTo>
                  <a:lnTo>
                    <a:pt x="640" y="685"/>
                  </a:lnTo>
                  <a:lnTo>
                    <a:pt x="707" y="591"/>
                  </a:lnTo>
                  <a:lnTo>
                    <a:pt x="778" y="501"/>
                  </a:lnTo>
                  <a:lnTo>
                    <a:pt x="855" y="410"/>
                  </a:lnTo>
                  <a:lnTo>
                    <a:pt x="935" y="324"/>
                  </a:lnTo>
                  <a:lnTo>
                    <a:pt x="1020" y="242"/>
                  </a:lnTo>
                  <a:lnTo>
                    <a:pt x="1110" y="161"/>
                  </a:lnTo>
                  <a:lnTo>
                    <a:pt x="83" y="161"/>
                  </a:lnTo>
                  <a:lnTo>
                    <a:pt x="83" y="161"/>
                  </a:lnTo>
                  <a:close/>
                  <a:moveTo>
                    <a:pt x="1337" y="0"/>
                  </a:moveTo>
                  <a:lnTo>
                    <a:pt x="1360" y="46"/>
                  </a:lnTo>
                  <a:lnTo>
                    <a:pt x="1316" y="79"/>
                  </a:lnTo>
                  <a:lnTo>
                    <a:pt x="1264" y="119"/>
                  </a:lnTo>
                  <a:lnTo>
                    <a:pt x="1264" y="1360"/>
                  </a:lnTo>
                  <a:lnTo>
                    <a:pt x="0" y="1360"/>
                  </a:lnTo>
                  <a:lnTo>
                    <a:pt x="0" y="77"/>
                  </a:lnTo>
                  <a:lnTo>
                    <a:pt x="1222" y="77"/>
                  </a:lnTo>
                  <a:lnTo>
                    <a:pt x="1281" y="35"/>
                  </a:lnTo>
                  <a:lnTo>
                    <a:pt x="1337" y="0"/>
                  </a:lnTo>
                  <a:lnTo>
                    <a:pt x="1337" y="0"/>
                  </a:lnTo>
                  <a:close/>
                </a:path>
              </a:pathLst>
            </a:custGeom>
            <a:solidFill>
              <a:srgbClr val="66A1A0"/>
            </a:solidFill>
            <a:ln>
              <a:noFill/>
            </a:ln>
          </p:spPr>
          <p:txBody>
            <a:bodyPr lIns="68580" tIns="34290" rIns="68580" bIns="34290"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FFFFFF"/>
                </a:solidFill>
                <a:latin typeface="Calibri"/>
                <a:ea typeface="宋体"/>
              </a:endParaRPr>
            </a:p>
          </p:txBody>
        </p:sp>
        <p:sp>
          <p:nvSpPr>
            <p:cNvPr id="104" name="文本框 21"/>
            <p:cNvSpPr txBox="1"/>
            <p:nvPr/>
          </p:nvSpPr>
          <p:spPr>
            <a:xfrm>
              <a:off x="1987550" y="4346575"/>
              <a:ext cx="1408113" cy="368300"/>
            </a:xfrm>
            <a:prstGeom prst="rect">
              <a:avLst/>
            </a:prstGeom>
            <a:noFill/>
          </p:spPr>
          <p:txBody>
            <a:bodyPr wrap="none">
              <a:spAutoFit/>
            </a:bodyPr>
            <a:lstStyle/>
            <a:p>
              <a:pPr fontAlgn="auto">
                <a:spcBef>
                  <a:spcPts val="0"/>
                </a:spcBef>
                <a:spcAft>
                  <a:spcPts val="0"/>
                </a:spcAft>
                <a:defRPr/>
              </a:pPr>
              <a:r>
                <a:rPr lang="en-US" altLang="zh-CN" b="1" dirty="0">
                  <a:solidFill>
                    <a:prstClr val="black">
                      <a:lumMod val="65000"/>
                      <a:lumOff val="35000"/>
                    </a:prstClr>
                  </a:solidFill>
                  <a:latin typeface="微软雅黑" panose="020B0503020204020204" pitchFamily="34" charset="-122"/>
                  <a:ea typeface="微软雅黑" panose="020B0503020204020204" pitchFamily="34" charset="-122"/>
                </a:rPr>
                <a:t>KEYWORD</a:t>
              </a:r>
              <a:endParaRPr lang="zh-CN" altLang="en-US" b="1"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5" name="TextBox 15"/>
            <p:cNvSpPr txBox="1">
              <a:spLocks noChangeArrowheads="1"/>
            </p:cNvSpPr>
            <p:nvPr/>
          </p:nvSpPr>
          <p:spPr bwMode="auto">
            <a:xfrm>
              <a:off x="1987550" y="4618038"/>
              <a:ext cx="251301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FontTx/>
                <a:buNone/>
              </a:pPr>
              <a:r>
                <a:rPr lang="zh-CN" altLang="en-US" sz="1200" dirty="0">
                  <a:solidFill>
                    <a:prstClr val="black"/>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a:t>
              </a:r>
            </a:p>
          </p:txBody>
        </p:sp>
      </p:grpSp>
      <p:grpSp>
        <p:nvGrpSpPr>
          <p:cNvPr id="106" name="组合 105"/>
          <p:cNvGrpSpPr/>
          <p:nvPr/>
        </p:nvGrpSpPr>
        <p:grpSpPr>
          <a:xfrm>
            <a:off x="7517259" y="2543869"/>
            <a:ext cx="3059113" cy="1193800"/>
            <a:chOff x="7756525" y="1517650"/>
            <a:chExt cx="3059113" cy="1193800"/>
          </a:xfrm>
        </p:grpSpPr>
        <p:sp>
          <p:nvSpPr>
            <p:cNvPr id="107" name="KSO_Shape"/>
            <p:cNvSpPr>
              <a:spLocks/>
            </p:cNvSpPr>
            <p:nvPr/>
          </p:nvSpPr>
          <p:spPr bwMode="auto">
            <a:xfrm>
              <a:off x="7756525" y="1589088"/>
              <a:ext cx="488950" cy="487362"/>
            </a:xfrm>
            <a:custGeom>
              <a:avLst/>
              <a:gdLst>
                <a:gd name="T0" fmla="*/ 461 w 1360"/>
                <a:gd name="T1" fmla="*/ 257 h 1360"/>
                <a:gd name="T2" fmla="*/ 494 w 1360"/>
                <a:gd name="T3" fmla="*/ 349 h 1360"/>
                <a:gd name="T4" fmla="*/ 536 w 1360"/>
                <a:gd name="T5" fmla="*/ 439 h 1360"/>
                <a:gd name="T6" fmla="*/ 592 w 1360"/>
                <a:gd name="T7" fmla="*/ 526 h 1360"/>
                <a:gd name="T8" fmla="*/ 645 w 1360"/>
                <a:gd name="T9" fmla="*/ 593 h 1360"/>
                <a:gd name="T10" fmla="*/ 730 w 1360"/>
                <a:gd name="T11" fmla="*/ 491 h 1360"/>
                <a:gd name="T12" fmla="*/ 814 w 1360"/>
                <a:gd name="T13" fmla="*/ 403 h 1360"/>
                <a:gd name="T14" fmla="*/ 891 w 1360"/>
                <a:gd name="T15" fmla="*/ 345 h 1360"/>
                <a:gd name="T16" fmla="*/ 957 w 1360"/>
                <a:gd name="T17" fmla="*/ 315 h 1360"/>
                <a:gd name="T18" fmla="*/ 1012 w 1360"/>
                <a:gd name="T19" fmla="*/ 315 h 1360"/>
                <a:gd name="T20" fmla="*/ 1058 w 1360"/>
                <a:gd name="T21" fmla="*/ 341 h 1360"/>
                <a:gd name="T22" fmla="*/ 1083 w 1360"/>
                <a:gd name="T23" fmla="*/ 378 h 1360"/>
                <a:gd name="T24" fmla="*/ 1058 w 1360"/>
                <a:gd name="T25" fmla="*/ 410 h 1360"/>
                <a:gd name="T26" fmla="*/ 984 w 1360"/>
                <a:gd name="T27" fmla="*/ 458 h 1360"/>
                <a:gd name="T28" fmla="*/ 903 w 1360"/>
                <a:gd name="T29" fmla="*/ 524 h 1360"/>
                <a:gd name="T30" fmla="*/ 820 w 1360"/>
                <a:gd name="T31" fmla="*/ 604 h 1360"/>
                <a:gd name="T32" fmla="*/ 738 w 1360"/>
                <a:gd name="T33" fmla="*/ 694 h 1360"/>
                <a:gd name="T34" fmla="*/ 807 w 1360"/>
                <a:gd name="T35" fmla="*/ 767 h 1360"/>
                <a:gd name="T36" fmla="*/ 887 w 1360"/>
                <a:gd name="T37" fmla="*/ 836 h 1360"/>
                <a:gd name="T38" fmla="*/ 964 w 1360"/>
                <a:gd name="T39" fmla="*/ 882 h 1360"/>
                <a:gd name="T40" fmla="*/ 1039 w 1360"/>
                <a:gd name="T41" fmla="*/ 905 h 1360"/>
                <a:gd name="T42" fmla="*/ 1114 w 1360"/>
                <a:gd name="T43" fmla="*/ 905 h 1360"/>
                <a:gd name="T44" fmla="*/ 1141 w 1360"/>
                <a:gd name="T45" fmla="*/ 923 h 1360"/>
                <a:gd name="T46" fmla="*/ 1120 w 1360"/>
                <a:gd name="T47" fmla="*/ 961 h 1360"/>
                <a:gd name="T48" fmla="*/ 1101 w 1360"/>
                <a:gd name="T49" fmla="*/ 992 h 1360"/>
                <a:gd name="T50" fmla="*/ 1083 w 1360"/>
                <a:gd name="T51" fmla="*/ 1015 h 1360"/>
                <a:gd name="T52" fmla="*/ 1058 w 1360"/>
                <a:gd name="T53" fmla="*/ 1036 h 1360"/>
                <a:gd name="T54" fmla="*/ 1016 w 1360"/>
                <a:gd name="T55" fmla="*/ 1051 h 1360"/>
                <a:gd name="T56" fmla="*/ 960 w 1360"/>
                <a:gd name="T57" fmla="*/ 1049 h 1360"/>
                <a:gd name="T58" fmla="*/ 895 w 1360"/>
                <a:gd name="T59" fmla="*/ 1024 h 1360"/>
                <a:gd name="T60" fmla="*/ 818 w 1360"/>
                <a:gd name="T61" fmla="*/ 974 h 1360"/>
                <a:gd name="T62" fmla="*/ 734 w 1360"/>
                <a:gd name="T63" fmla="*/ 898 h 1360"/>
                <a:gd name="T64" fmla="*/ 645 w 1360"/>
                <a:gd name="T65" fmla="*/ 804 h 1360"/>
                <a:gd name="T66" fmla="*/ 582 w 1360"/>
                <a:gd name="T67" fmla="*/ 886 h 1360"/>
                <a:gd name="T68" fmla="*/ 505 w 1360"/>
                <a:gd name="T69" fmla="*/ 971 h 1360"/>
                <a:gd name="T70" fmla="*/ 438 w 1360"/>
                <a:gd name="T71" fmla="*/ 1026 h 1360"/>
                <a:gd name="T72" fmla="*/ 380 w 1360"/>
                <a:gd name="T73" fmla="*/ 1055 h 1360"/>
                <a:gd name="T74" fmla="*/ 338 w 1360"/>
                <a:gd name="T75" fmla="*/ 1057 h 1360"/>
                <a:gd name="T76" fmla="*/ 302 w 1360"/>
                <a:gd name="T77" fmla="*/ 1042 h 1360"/>
                <a:gd name="T78" fmla="*/ 265 w 1360"/>
                <a:gd name="T79" fmla="*/ 1013 h 1360"/>
                <a:gd name="T80" fmla="*/ 229 w 1360"/>
                <a:gd name="T81" fmla="*/ 969 h 1360"/>
                <a:gd name="T82" fmla="*/ 232 w 1360"/>
                <a:gd name="T83" fmla="*/ 944 h 1360"/>
                <a:gd name="T84" fmla="*/ 279 w 1360"/>
                <a:gd name="T85" fmla="*/ 942 h 1360"/>
                <a:gd name="T86" fmla="*/ 344 w 1360"/>
                <a:gd name="T87" fmla="*/ 919 h 1360"/>
                <a:gd name="T88" fmla="*/ 413 w 1360"/>
                <a:gd name="T89" fmla="*/ 869 h 1360"/>
                <a:gd name="T90" fmla="*/ 486 w 1360"/>
                <a:gd name="T91" fmla="*/ 794 h 1360"/>
                <a:gd name="T92" fmla="*/ 559 w 1360"/>
                <a:gd name="T93" fmla="*/ 704 h 1360"/>
                <a:gd name="T94" fmla="*/ 490 w 1360"/>
                <a:gd name="T95" fmla="*/ 620 h 1360"/>
                <a:gd name="T96" fmla="*/ 419 w 1360"/>
                <a:gd name="T97" fmla="*/ 528 h 1360"/>
                <a:gd name="T98" fmla="*/ 373 w 1360"/>
                <a:gd name="T99" fmla="*/ 453 h 1360"/>
                <a:gd name="T100" fmla="*/ 350 w 1360"/>
                <a:gd name="T101" fmla="*/ 393 h 1360"/>
                <a:gd name="T102" fmla="*/ 350 w 1360"/>
                <a:gd name="T103" fmla="*/ 353 h 1360"/>
                <a:gd name="T104" fmla="*/ 361 w 1360"/>
                <a:gd name="T105" fmla="*/ 318 h 1360"/>
                <a:gd name="T106" fmla="*/ 386 w 1360"/>
                <a:gd name="T107" fmla="*/ 278 h 1360"/>
                <a:gd name="T108" fmla="*/ 425 w 1360"/>
                <a:gd name="T109" fmla="*/ 234 h 1360"/>
                <a:gd name="T110" fmla="*/ 449 w 1360"/>
                <a:gd name="T111" fmla="*/ 211 h 1360"/>
                <a:gd name="T112" fmla="*/ 92 w 1360"/>
                <a:gd name="T113" fmla="*/ 1268 h 1360"/>
                <a:gd name="T114" fmla="*/ 1270 w 1360"/>
                <a:gd name="T115" fmla="*/ 90 h 1360"/>
                <a:gd name="T116" fmla="*/ 92 w 1360"/>
                <a:gd name="T117" fmla="*/ 90 h 1360"/>
                <a:gd name="T118" fmla="*/ 1360 w 1360"/>
                <a:gd name="T119" fmla="*/ 0 h 1360"/>
                <a:gd name="T120" fmla="*/ 0 w 1360"/>
                <a:gd name="T121" fmla="*/ 1360 h 1360"/>
                <a:gd name="T122" fmla="*/ 0 w 1360"/>
                <a:gd name="T12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60" h="1360">
                  <a:moveTo>
                    <a:pt x="449" y="211"/>
                  </a:moveTo>
                  <a:lnTo>
                    <a:pt x="461" y="257"/>
                  </a:lnTo>
                  <a:lnTo>
                    <a:pt x="474" y="303"/>
                  </a:lnTo>
                  <a:lnTo>
                    <a:pt x="494" y="349"/>
                  </a:lnTo>
                  <a:lnTo>
                    <a:pt x="513" y="395"/>
                  </a:lnTo>
                  <a:lnTo>
                    <a:pt x="536" y="439"/>
                  </a:lnTo>
                  <a:lnTo>
                    <a:pt x="563" y="481"/>
                  </a:lnTo>
                  <a:lnTo>
                    <a:pt x="592" y="526"/>
                  </a:lnTo>
                  <a:lnTo>
                    <a:pt x="624" y="568"/>
                  </a:lnTo>
                  <a:lnTo>
                    <a:pt x="645" y="593"/>
                  </a:lnTo>
                  <a:lnTo>
                    <a:pt x="684" y="547"/>
                  </a:lnTo>
                  <a:lnTo>
                    <a:pt x="730" y="491"/>
                  </a:lnTo>
                  <a:lnTo>
                    <a:pt x="774" y="443"/>
                  </a:lnTo>
                  <a:lnTo>
                    <a:pt x="814" y="403"/>
                  </a:lnTo>
                  <a:lnTo>
                    <a:pt x="855" y="370"/>
                  </a:lnTo>
                  <a:lnTo>
                    <a:pt x="891" y="345"/>
                  </a:lnTo>
                  <a:lnTo>
                    <a:pt x="924" y="326"/>
                  </a:lnTo>
                  <a:lnTo>
                    <a:pt x="957" y="315"/>
                  </a:lnTo>
                  <a:lnTo>
                    <a:pt x="985" y="311"/>
                  </a:lnTo>
                  <a:lnTo>
                    <a:pt x="1012" y="315"/>
                  </a:lnTo>
                  <a:lnTo>
                    <a:pt x="1035" y="326"/>
                  </a:lnTo>
                  <a:lnTo>
                    <a:pt x="1058" y="341"/>
                  </a:lnTo>
                  <a:lnTo>
                    <a:pt x="1076" y="366"/>
                  </a:lnTo>
                  <a:lnTo>
                    <a:pt x="1083" y="378"/>
                  </a:lnTo>
                  <a:lnTo>
                    <a:pt x="1095" y="391"/>
                  </a:lnTo>
                  <a:lnTo>
                    <a:pt x="1058" y="410"/>
                  </a:lnTo>
                  <a:lnTo>
                    <a:pt x="1022" y="432"/>
                  </a:lnTo>
                  <a:lnTo>
                    <a:pt x="984" y="458"/>
                  </a:lnTo>
                  <a:lnTo>
                    <a:pt x="943" y="489"/>
                  </a:lnTo>
                  <a:lnTo>
                    <a:pt x="903" y="524"/>
                  </a:lnTo>
                  <a:lnTo>
                    <a:pt x="862" y="562"/>
                  </a:lnTo>
                  <a:lnTo>
                    <a:pt x="820" y="604"/>
                  </a:lnTo>
                  <a:lnTo>
                    <a:pt x="776" y="652"/>
                  </a:lnTo>
                  <a:lnTo>
                    <a:pt x="738" y="694"/>
                  </a:lnTo>
                  <a:lnTo>
                    <a:pt x="765" y="725"/>
                  </a:lnTo>
                  <a:lnTo>
                    <a:pt x="807" y="767"/>
                  </a:lnTo>
                  <a:lnTo>
                    <a:pt x="847" y="806"/>
                  </a:lnTo>
                  <a:lnTo>
                    <a:pt x="887" y="836"/>
                  </a:lnTo>
                  <a:lnTo>
                    <a:pt x="926" y="861"/>
                  </a:lnTo>
                  <a:lnTo>
                    <a:pt x="964" y="882"/>
                  </a:lnTo>
                  <a:lnTo>
                    <a:pt x="1003" y="896"/>
                  </a:lnTo>
                  <a:lnTo>
                    <a:pt x="1039" y="905"/>
                  </a:lnTo>
                  <a:lnTo>
                    <a:pt x="1076" y="907"/>
                  </a:lnTo>
                  <a:lnTo>
                    <a:pt x="1114" y="905"/>
                  </a:lnTo>
                  <a:lnTo>
                    <a:pt x="1153" y="900"/>
                  </a:lnTo>
                  <a:lnTo>
                    <a:pt x="1141" y="923"/>
                  </a:lnTo>
                  <a:lnTo>
                    <a:pt x="1129" y="942"/>
                  </a:lnTo>
                  <a:lnTo>
                    <a:pt x="1120" y="961"/>
                  </a:lnTo>
                  <a:lnTo>
                    <a:pt x="1110" y="978"/>
                  </a:lnTo>
                  <a:lnTo>
                    <a:pt x="1101" y="992"/>
                  </a:lnTo>
                  <a:lnTo>
                    <a:pt x="1091" y="1005"/>
                  </a:lnTo>
                  <a:lnTo>
                    <a:pt x="1083" y="1015"/>
                  </a:lnTo>
                  <a:lnTo>
                    <a:pt x="1076" y="1024"/>
                  </a:lnTo>
                  <a:lnTo>
                    <a:pt x="1058" y="1036"/>
                  </a:lnTo>
                  <a:lnTo>
                    <a:pt x="1037" y="1045"/>
                  </a:lnTo>
                  <a:lnTo>
                    <a:pt x="1016" y="1051"/>
                  </a:lnTo>
                  <a:lnTo>
                    <a:pt x="991" y="1053"/>
                  </a:lnTo>
                  <a:lnTo>
                    <a:pt x="960" y="1049"/>
                  </a:lnTo>
                  <a:lnTo>
                    <a:pt x="930" y="1040"/>
                  </a:lnTo>
                  <a:lnTo>
                    <a:pt x="895" y="1024"/>
                  </a:lnTo>
                  <a:lnTo>
                    <a:pt x="857" y="1003"/>
                  </a:lnTo>
                  <a:lnTo>
                    <a:pt x="818" y="974"/>
                  </a:lnTo>
                  <a:lnTo>
                    <a:pt x="778" y="940"/>
                  </a:lnTo>
                  <a:lnTo>
                    <a:pt x="734" y="898"/>
                  </a:lnTo>
                  <a:lnTo>
                    <a:pt x="690" y="850"/>
                  </a:lnTo>
                  <a:lnTo>
                    <a:pt x="645" y="804"/>
                  </a:lnTo>
                  <a:lnTo>
                    <a:pt x="624" y="832"/>
                  </a:lnTo>
                  <a:lnTo>
                    <a:pt x="582" y="886"/>
                  </a:lnTo>
                  <a:lnTo>
                    <a:pt x="542" y="932"/>
                  </a:lnTo>
                  <a:lnTo>
                    <a:pt x="505" y="971"/>
                  </a:lnTo>
                  <a:lnTo>
                    <a:pt x="471" y="1001"/>
                  </a:lnTo>
                  <a:lnTo>
                    <a:pt x="438" y="1026"/>
                  </a:lnTo>
                  <a:lnTo>
                    <a:pt x="407" y="1043"/>
                  </a:lnTo>
                  <a:lnTo>
                    <a:pt x="380" y="1055"/>
                  </a:lnTo>
                  <a:lnTo>
                    <a:pt x="355" y="1059"/>
                  </a:lnTo>
                  <a:lnTo>
                    <a:pt x="338" y="1057"/>
                  </a:lnTo>
                  <a:lnTo>
                    <a:pt x="319" y="1051"/>
                  </a:lnTo>
                  <a:lnTo>
                    <a:pt x="302" y="1042"/>
                  </a:lnTo>
                  <a:lnTo>
                    <a:pt x="284" y="1028"/>
                  </a:lnTo>
                  <a:lnTo>
                    <a:pt x="265" y="1013"/>
                  </a:lnTo>
                  <a:lnTo>
                    <a:pt x="248" y="992"/>
                  </a:lnTo>
                  <a:lnTo>
                    <a:pt x="229" y="969"/>
                  </a:lnTo>
                  <a:lnTo>
                    <a:pt x="209" y="940"/>
                  </a:lnTo>
                  <a:lnTo>
                    <a:pt x="232" y="944"/>
                  </a:lnTo>
                  <a:lnTo>
                    <a:pt x="248" y="946"/>
                  </a:lnTo>
                  <a:lnTo>
                    <a:pt x="279" y="942"/>
                  </a:lnTo>
                  <a:lnTo>
                    <a:pt x="311" y="934"/>
                  </a:lnTo>
                  <a:lnTo>
                    <a:pt x="344" y="919"/>
                  </a:lnTo>
                  <a:lnTo>
                    <a:pt x="376" y="896"/>
                  </a:lnTo>
                  <a:lnTo>
                    <a:pt x="413" y="869"/>
                  </a:lnTo>
                  <a:lnTo>
                    <a:pt x="448" y="834"/>
                  </a:lnTo>
                  <a:lnTo>
                    <a:pt x="486" y="794"/>
                  </a:lnTo>
                  <a:lnTo>
                    <a:pt x="522" y="748"/>
                  </a:lnTo>
                  <a:lnTo>
                    <a:pt x="559" y="704"/>
                  </a:lnTo>
                  <a:lnTo>
                    <a:pt x="532" y="671"/>
                  </a:lnTo>
                  <a:lnTo>
                    <a:pt x="490" y="620"/>
                  </a:lnTo>
                  <a:lnTo>
                    <a:pt x="451" y="572"/>
                  </a:lnTo>
                  <a:lnTo>
                    <a:pt x="419" y="528"/>
                  </a:lnTo>
                  <a:lnTo>
                    <a:pt x="394" y="489"/>
                  </a:lnTo>
                  <a:lnTo>
                    <a:pt x="373" y="453"/>
                  </a:lnTo>
                  <a:lnTo>
                    <a:pt x="359" y="420"/>
                  </a:lnTo>
                  <a:lnTo>
                    <a:pt x="350" y="393"/>
                  </a:lnTo>
                  <a:lnTo>
                    <a:pt x="348" y="368"/>
                  </a:lnTo>
                  <a:lnTo>
                    <a:pt x="350" y="353"/>
                  </a:lnTo>
                  <a:lnTo>
                    <a:pt x="353" y="336"/>
                  </a:lnTo>
                  <a:lnTo>
                    <a:pt x="361" y="318"/>
                  </a:lnTo>
                  <a:lnTo>
                    <a:pt x="373" y="297"/>
                  </a:lnTo>
                  <a:lnTo>
                    <a:pt x="386" y="278"/>
                  </a:lnTo>
                  <a:lnTo>
                    <a:pt x="405" y="257"/>
                  </a:lnTo>
                  <a:lnTo>
                    <a:pt x="425" y="234"/>
                  </a:lnTo>
                  <a:lnTo>
                    <a:pt x="449" y="211"/>
                  </a:lnTo>
                  <a:lnTo>
                    <a:pt x="449" y="211"/>
                  </a:lnTo>
                  <a:close/>
                  <a:moveTo>
                    <a:pt x="92" y="90"/>
                  </a:moveTo>
                  <a:lnTo>
                    <a:pt x="92" y="1268"/>
                  </a:lnTo>
                  <a:lnTo>
                    <a:pt x="1270" y="1268"/>
                  </a:lnTo>
                  <a:lnTo>
                    <a:pt x="1270" y="90"/>
                  </a:lnTo>
                  <a:lnTo>
                    <a:pt x="92" y="90"/>
                  </a:lnTo>
                  <a:lnTo>
                    <a:pt x="92" y="90"/>
                  </a:lnTo>
                  <a:close/>
                  <a:moveTo>
                    <a:pt x="0" y="0"/>
                  </a:moveTo>
                  <a:lnTo>
                    <a:pt x="1360" y="0"/>
                  </a:lnTo>
                  <a:lnTo>
                    <a:pt x="1360" y="1360"/>
                  </a:lnTo>
                  <a:lnTo>
                    <a:pt x="0" y="1360"/>
                  </a:lnTo>
                  <a:lnTo>
                    <a:pt x="0" y="0"/>
                  </a:lnTo>
                  <a:lnTo>
                    <a:pt x="0" y="0"/>
                  </a:lnTo>
                  <a:close/>
                </a:path>
              </a:pathLst>
            </a:custGeom>
            <a:solidFill>
              <a:srgbClr val="F6921E"/>
            </a:solidFill>
            <a:ln>
              <a:noFill/>
            </a:ln>
          </p:spPr>
          <p:txBody>
            <a:bodyPr lIns="68580" tIns="34290" rIns="68580" bIns="34290"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FFFFFF"/>
                </a:solidFill>
                <a:latin typeface="Calibri"/>
                <a:ea typeface="宋体"/>
              </a:endParaRPr>
            </a:p>
          </p:txBody>
        </p:sp>
        <p:sp>
          <p:nvSpPr>
            <p:cNvPr id="108" name="文本框 23"/>
            <p:cNvSpPr txBox="1"/>
            <p:nvPr/>
          </p:nvSpPr>
          <p:spPr>
            <a:xfrm>
              <a:off x="8304213" y="1517650"/>
              <a:ext cx="1408112" cy="369888"/>
            </a:xfrm>
            <a:prstGeom prst="rect">
              <a:avLst/>
            </a:prstGeom>
            <a:noFill/>
          </p:spPr>
          <p:txBody>
            <a:bodyPr wrap="none">
              <a:spAutoFit/>
            </a:bodyPr>
            <a:lstStyle/>
            <a:p>
              <a:pPr fontAlgn="auto">
                <a:spcBef>
                  <a:spcPts val="0"/>
                </a:spcBef>
                <a:spcAft>
                  <a:spcPts val="0"/>
                </a:spcAft>
                <a:defRPr/>
              </a:pPr>
              <a:r>
                <a:rPr lang="en-US" altLang="zh-CN" b="1" dirty="0">
                  <a:solidFill>
                    <a:prstClr val="black">
                      <a:lumMod val="65000"/>
                      <a:lumOff val="35000"/>
                    </a:prstClr>
                  </a:solidFill>
                  <a:latin typeface="微软雅黑" panose="020B0503020204020204" pitchFamily="34" charset="-122"/>
                  <a:ea typeface="微软雅黑" panose="020B0503020204020204" pitchFamily="34" charset="-122"/>
                </a:rPr>
                <a:t>KEYWORD</a:t>
              </a:r>
              <a:endParaRPr lang="zh-CN" altLang="en-US" b="1"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9" name="TextBox 15"/>
            <p:cNvSpPr txBox="1">
              <a:spLocks noChangeArrowheads="1"/>
            </p:cNvSpPr>
            <p:nvPr/>
          </p:nvSpPr>
          <p:spPr bwMode="auto">
            <a:xfrm>
              <a:off x="8304213" y="1789113"/>
              <a:ext cx="25114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FontTx/>
                <a:buNone/>
              </a:pPr>
              <a:r>
                <a:rPr lang="zh-CN" altLang="en-US" sz="1200" dirty="0">
                  <a:solidFill>
                    <a:prstClr val="black"/>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a:t>
              </a:r>
            </a:p>
          </p:txBody>
        </p:sp>
      </p:grpSp>
      <p:grpSp>
        <p:nvGrpSpPr>
          <p:cNvPr id="110" name="组合 109"/>
          <p:cNvGrpSpPr/>
          <p:nvPr/>
        </p:nvGrpSpPr>
        <p:grpSpPr>
          <a:xfrm>
            <a:off x="7517259" y="5310882"/>
            <a:ext cx="3059113" cy="1189037"/>
            <a:chOff x="7756525" y="4284663"/>
            <a:chExt cx="3059113" cy="1189037"/>
          </a:xfrm>
        </p:grpSpPr>
        <p:sp>
          <p:nvSpPr>
            <p:cNvPr id="111" name="KSO_Shape"/>
            <p:cNvSpPr>
              <a:spLocks/>
            </p:cNvSpPr>
            <p:nvPr/>
          </p:nvSpPr>
          <p:spPr bwMode="auto">
            <a:xfrm>
              <a:off x="7756525" y="4344988"/>
              <a:ext cx="488950" cy="487362"/>
            </a:xfrm>
            <a:custGeom>
              <a:avLst/>
              <a:gdLst>
                <a:gd name="T0" fmla="*/ 461 w 1360"/>
                <a:gd name="T1" fmla="*/ 257 h 1360"/>
                <a:gd name="T2" fmla="*/ 494 w 1360"/>
                <a:gd name="T3" fmla="*/ 349 h 1360"/>
                <a:gd name="T4" fmla="*/ 536 w 1360"/>
                <a:gd name="T5" fmla="*/ 439 h 1360"/>
                <a:gd name="T6" fmla="*/ 592 w 1360"/>
                <a:gd name="T7" fmla="*/ 526 h 1360"/>
                <a:gd name="T8" fmla="*/ 645 w 1360"/>
                <a:gd name="T9" fmla="*/ 593 h 1360"/>
                <a:gd name="T10" fmla="*/ 730 w 1360"/>
                <a:gd name="T11" fmla="*/ 491 h 1360"/>
                <a:gd name="T12" fmla="*/ 814 w 1360"/>
                <a:gd name="T13" fmla="*/ 403 h 1360"/>
                <a:gd name="T14" fmla="*/ 891 w 1360"/>
                <a:gd name="T15" fmla="*/ 345 h 1360"/>
                <a:gd name="T16" fmla="*/ 957 w 1360"/>
                <a:gd name="T17" fmla="*/ 315 h 1360"/>
                <a:gd name="T18" fmla="*/ 1012 w 1360"/>
                <a:gd name="T19" fmla="*/ 315 h 1360"/>
                <a:gd name="T20" fmla="*/ 1058 w 1360"/>
                <a:gd name="T21" fmla="*/ 341 h 1360"/>
                <a:gd name="T22" fmla="*/ 1083 w 1360"/>
                <a:gd name="T23" fmla="*/ 378 h 1360"/>
                <a:gd name="T24" fmla="*/ 1058 w 1360"/>
                <a:gd name="T25" fmla="*/ 410 h 1360"/>
                <a:gd name="T26" fmla="*/ 984 w 1360"/>
                <a:gd name="T27" fmla="*/ 458 h 1360"/>
                <a:gd name="T28" fmla="*/ 903 w 1360"/>
                <a:gd name="T29" fmla="*/ 524 h 1360"/>
                <a:gd name="T30" fmla="*/ 820 w 1360"/>
                <a:gd name="T31" fmla="*/ 604 h 1360"/>
                <a:gd name="T32" fmla="*/ 738 w 1360"/>
                <a:gd name="T33" fmla="*/ 694 h 1360"/>
                <a:gd name="T34" fmla="*/ 807 w 1360"/>
                <a:gd name="T35" fmla="*/ 767 h 1360"/>
                <a:gd name="T36" fmla="*/ 887 w 1360"/>
                <a:gd name="T37" fmla="*/ 836 h 1360"/>
                <a:gd name="T38" fmla="*/ 964 w 1360"/>
                <a:gd name="T39" fmla="*/ 882 h 1360"/>
                <a:gd name="T40" fmla="*/ 1039 w 1360"/>
                <a:gd name="T41" fmla="*/ 905 h 1360"/>
                <a:gd name="T42" fmla="*/ 1114 w 1360"/>
                <a:gd name="T43" fmla="*/ 905 h 1360"/>
                <a:gd name="T44" fmla="*/ 1141 w 1360"/>
                <a:gd name="T45" fmla="*/ 923 h 1360"/>
                <a:gd name="T46" fmla="*/ 1120 w 1360"/>
                <a:gd name="T47" fmla="*/ 961 h 1360"/>
                <a:gd name="T48" fmla="*/ 1101 w 1360"/>
                <a:gd name="T49" fmla="*/ 992 h 1360"/>
                <a:gd name="T50" fmla="*/ 1083 w 1360"/>
                <a:gd name="T51" fmla="*/ 1015 h 1360"/>
                <a:gd name="T52" fmla="*/ 1058 w 1360"/>
                <a:gd name="T53" fmla="*/ 1036 h 1360"/>
                <a:gd name="T54" fmla="*/ 1016 w 1360"/>
                <a:gd name="T55" fmla="*/ 1051 h 1360"/>
                <a:gd name="T56" fmla="*/ 960 w 1360"/>
                <a:gd name="T57" fmla="*/ 1049 h 1360"/>
                <a:gd name="T58" fmla="*/ 895 w 1360"/>
                <a:gd name="T59" fmla="*/ 1024 h 1360"/>
                <a:gd name="T60" fmla="*/ 818 w 1360"/>
                <a:gd name="T61" fmla="*/ 974 h 1360"/>
                <a:gd name="T62" fmla="*/ 734 w 1360"/>
                <a:gd name="T63" fmla="*/ 898 h 1360"/>
                <a:gd name="T64" fmla="*/ 645 w 1360"/>
                <a:gd name="T65" fmla="*/ 804 h 1360"/>
                <a:gd name="T66" fmla="*/ 582 w 1360"/>
                <a:gd name="T67" fmla="*/ 886 h 1360"/>
                <a:gd name="T68" fmla="*/ 505 w 1360"/>
                <a:gd name="T69" fmla="*/ 971 h 1360"/>
                <a:gd name="T70" fmla="*/ 438 w 1360"/>
                <a:gd name="T71" fmla="*/ 1026 h 1360"/>
                <a:gd name="T72" fmla="*/ 380 w 1360"/>
                <a:gd name="T73" fmla="*/ 1055 h 1360"/>
                <a:gd name="T74" fmla="*/ 338 w 1360"/>
                <a:gd name="T75" fmla="*/ 1057 h 1360"/>
                <a:gd name="T76" fmla="*/ 302 w 1360"/>
                <a:gd name="T77" fmla="*/ 1042 h 1360"/>
                <a:gd name="T78" fmla="*/ 265 w 1360"/>
                <a:gd name="T79" fmla="*/ 1013 h 1360"/>
                <a:gd name="T80" fmla="*/ 229 w 1360"/>
                <a:gd name="T81" fmla="*/ 969 h 1360"/>
                <a:gd name="T82" fmla="*/ 232 w 1360"/>
                <a:gd name="T83" fmla="*/ 944 h 1360"/>
                <a:gd name="T84" fmla="*/ 279 w 1360"/>
                <a:gd name="T85" fmla="*/ 942 h 1360"/>
                <a:gd name="T86" fmla="*/ 344 w 1360"/>
                <a:gd name="T87" fmla="*/ 919 h 1360"/>
                <a:gd name="T88" fmla="*/ 413 w 1360"/>
                <a:gd name="T89" fmla="*/ 869 h 1360"/>
                <a:gd name="T90" fmla="*/ 486 w 1360"/>
                <a:gd name="T91" fmla="*/ 794 h 1360"/>
                <a:gd name="T92" fmla="*/ 559 w 1360"/>
                <a:gd name="T93" fmla="*/ 704 h 1360"/>
                <a:gd name="T94" fmla="*/ 490 w 1360"/>
                <a:gd name="T95" fmla="*/ 620 h 1360"/>
                <a:gd name="T96" fmla="*/ 419 w 1360"/>
                <a:gd name="T97" fmla="*/ 528 h 1360"/>
                <a:gd name="T98" fmla="*/ 373 w 1360"/>
                <a:gd name="T99" fmla="*/ 453 h 1360"/>
                <a:gd name="T100" fmla="*/ 350 w 1360"/>
                <a:gd name="T101" fmla="*/ 393 h 1360"/>
                <a:gd name="T102" fmla="*/ 350 w 1360"/>
                <a:gd name="T103" fmla="*/ 353 h 1360"/>
                <a:gd name="T104" fmla="*/ 361 w 1360"/>
                <a:gd name="T105" fmla="*/ 318 h 1360"/>
                <a:gd name="T106" fmla="*/ 386 w 1360"/>
                <a:gd name="T107" fmla="*/ 278 h 1360"/>
                <a:gd name="T108" fmla="*/ 425 w 1360"/>
                <a:gd name="T109" fmla="*/ 234 h 1360"/>
                <a:gd name="T110" fmla="*/ 449 w 1360"/>
                <a:gd name="T111" fmla="*/ 211 h 1360"/>
                <a:gd name="T112" fmla="*/ 92 w 1360"/>
                <a:gd name="T113" fmla="*/ 1268 h 1360"/>
                <a:gd name="T114" fmla="*/ 1270 w 1360"/>
                <a:gd name="T115" fmla="*/ 90 h 1360"/>
                <a:gd name="T116" fmla="*/ 92 w 1360"/>
                <a:gd name="T117" fmla="*/ 90 h 1360"/>
                <a:gd name="T118" fmla="*/ 1360 w 1360"/>
                <a:gd name="T119" fmla="*/ 0 h 1360"/>
                <a:gd name="T120" fmla="*/ 0 w 1360"/>
                <a:gd name="T121" fmla="*/ 1360 h 1360"/>
                <a:gd name="T122" fmla="*/ 0 w 1360"/>
                <a:gd name="T12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60" h="1360">
                  <a:moveTo>
                    <a:pt x="449" y="211"/>
                  </a:moveTo>
                  <a:lnTo>
                    <a:pt x="461" y="257"/>
                  </a:lnTo>
                  <a:lnTo>
                    <a:pt x="474" y="303"/>
                  </a:lnTo>
                  <a:lnTo>
                    <a:pt x="494" y="349"/>
                  </a:lnTo>
                  <a:lnTo>
                    <a:pt x="513" y="395"/>
                  </a:lnTo>
                  <a:lnTo>
                    <a:pt x="536" y="439"/>
                  </a:lnTo>
                  <a:lnTo>
                    <a:pt x="563" y="481"/>
                  </a:lnTo>
                  <a:lnTo>
                    <a:pt x="592" y="526"/>
                  </a:lnTo>
                  <a:lnTo>
                    <a:pt x="624" y="568"/>
                  </a:lnTo>
                  <a:lnTo>
                    <a:pt x="645" y="593"/>
                  </a:lnTo>
                  <a:lnTo>
                    <a:pt x="684" y="547"/>
                  </a:lnTo>
                  <a:lnTo>
                    <a:pt x="730" y="491"/>
                  </a:lnTo>
                  <a:lnTo>
                    <a:pt x="774" y="443"/>
                  </a:lnTo>
                  <a:lnTo>
                    <a:pt x="814" y="403"/>
                  </a:lnTo>
                  <a:lnTo>
                    <a:pt x="855" y="370"/>
                  </a:lnTo>
                  <a:lnTo>
                    <a:pt x="891" y="345"/>
                  </a:lnTo>
                  <a:lnTo>
                    <a:pt x="924" y="326"/>
                  </a:lnTo>
                  <a:lnTo>
                    <a:pt x="957" y="315"/>
                  </a:lnTo>
                  <a:lnTo>
                    <a:pt x="985" y="311"/>
                  </a:lnTo>
                  <a:lnTo>
                    <a:pt x="1012" y="315"/>
                  </a:lnTo>
                  <a:lnTo>
                    <a:pt x="1035" y="326"/>
                  </a:lnTo>
                  <a:lnTo>
                    <a:pt x="1058" y="341"/>
                  </a:lnTo>
                  <a:lnTo>
                    <a:pt x="1076" y="366"/>
                  </a:lnTo>
                  <a:lnTo>
                    <a:pt x="1083" y="378"/>
                  </a:lnTo>
                  <a:lnTo>
                    <a:pt x="1095" y="391"/>
                  </a:lnTo>
                  <a:lnTo>
                    <a:pt x="1058" y="410"/>
                  </a:lnTo>
                  <a:lnTo>
                    <a:pt x="1022" y="432"/>
                  </a:lnTo>
                  <a:lnTo>
                    <a:pt x="984" y="458"/>
                  </a:lnTo>
                  <a:lnTo>
                    <a:pt x="943" y="489"/>
                  </a:lnTo>
                  <a:lnTo>
                    <a:pt x="903" y="524"/>
                  </a:lnTo>
                  <a:lnTo>
                    <a:pt x="862" y="562"/>
                  </a:lnTo>
                  <a:lnTo>
                    <a:pt x="820" y="604"/>
                  </a:lnTo>
                  <a:lnTo>
                    <a:pt x="776" y="652"/>
                  </a:lnTo>
                  <a:lnTo>
                    <a:pt x="738" y="694"/>
                  </a:lnTo>
                  <a:lnTo>
                    <a:pt x="765" y="725"/>
                  </a:lnTo>
                  <a:lnTo>
                    <a:pt x="807" y="767"/>
                  </a:lnTo>
                  <a:lnTo>
                    <a:pt x="847" y="806"/>
                  </a:lnTo>
                  <a:lnTo>
                    <a:pt x="887" y="836"/>
                  </a:lnTo>
                  <a:lnTo>
                    <a:pt x="926" y="861"/>
                  </a:lnTo>
                  <a:lnTo>
                    <a:pt x="964" y="882"/>
                  </a:lnTo>
                  <a:lnTo>
                    <a:pt x="1003" y="896"/>
                  </a:lnTo>
                  <a:lnTo>
                    <a:pt x="1039" y="905"/>
                  </a:lnTo>
                  <a:lnTo>
                    <a:pt x="1076" y="907"/>
                  </a:lnTo>
                  <a:lnTo>
                    <a:pt x="1114" y="905"/>
                  </a:lnTo>
                  <a:lnTo>
                    <a:pt x="1153" y="900"/>
                  </a:lnTo>
                  <a:lnTo>
                    <a:pt x="1141" y="923"/>
                  </a:lnTo>
                  <a:lnTo>
                    <a:pt x="1129" y="942"/>
                  </a:lnTo>
                  <a:lnTo>
                    <a:pt x="1120" y="961"/>
                  </a:lnTo>
                  <a:lnTo>
                    <a:pt x="1110" y="978"/>
                  </a:lnTo>
                  <a:lnTo>
                    <a:pt x="1101" y="992"/>
                  </a:lnTo>
                  <a:lnTo>
                    <a:pt x="1091" y="1005"/>
                  </a:lnTo>
                  <a:lnTo>
                    <a:pt x="1083" y="1015"/>
                  </a:lnTo>
                  <a:lnTo>
                    <a:pt x="1076" y="1024"/>
                  </a:lnTo>
                  <a:lnTo>
                    <a:pt x="1058" y="1036"/>
                  </a:lnTo>
                  <a:lnTo>
                    <a:pt x="1037" y="1045"/>
                  </a:lnTo>
                  <a:lnTo>
                    <a:pt x="1016" y="1051"/>
                  </a:lnTo>
                  <a:lnTo>
                    <a:pt x="991" y="1053"/>
                  </a:lnTo>
                  <a:lnTo>
                    <a:pt x="960" y="1049"/>
                  </a:lnTo>
                  <a:lnTo>
                    <a:pt x="930" y="1040"/>
                  </a:lnTo>
                  <a:lnTo>
                    <a:pt x="895" y="1024"/>
                  </a:lnTo>
                  <a:lnTo>
                    <a:pt x="857" y="1003"/>
                  </a:lnTo>
                  <a:lnTo>
                    <a:pt x="818" y="974"/>
                  </a:lnTo>
                  <a:lnTo>
                    <a:pt x="778" y="940"/>
                  </a:lnTo>
                  <a:lnTo>
                    <a:pt x="734" y="898"/>
                  </a:lnTo>
                  <a:lnTo>
                    <a:pt x="690" y="850"/>
                  </a:lnTo>
                  <a:lnTo>
                    <a:pt x="645" y="804"/>
                  </a:lnTo>
                  <a:lnTo>
                    <a:pt x="624" y="832"/>
                  </a:lnTo>
                  <a:lnTo>
                    <a:pt x="582" y="886"/>
                  </a:lnTo>
                  <a:lnTo>
                    <a:pt x="542" y="932"/>
                  </a:lnTo>
                  <a:lnTo>
                    <a:pt x="505" y="971"/>
                  </a:lnTo>
                  <a:lnTo>
                    <a:pt x="471" y="1001"/>
                  </a:lnTo>
                  <a:lnTo>
                    <a:pt x="438" y="1026"/>
                  </a:lnTo>
                  <a:lnTo>
                    <a:pt x="407" y="1043"/>
                  </a:lnTo>
                  <a:lnTo>
                    <a:pt x="380" y="1055"/>
                  </a:lnTo>
                  <a:lnTo>
                    <a:pt x="355" y="1059"/>
                  </a:lnTo>
                  <a:lnTo>
                    <a:pt x="338" y="1057"/>
                  </a:lnTo>
                  <a:lnTo>
                    <a:pt x="319" y="1051"/>
                  </a:lnTo>
                  <a:lnTo>
                    <a:pt x="302" y="1042"/>
                  </a:lnTo>
                  <a:lnTo>
                    <a:pt x="284" y="1028"/>
                  </a:lnTo>
                  <a:lnTo>
                    <a:pt x="265" y="1013"/>
                  </a:lnTo>
                  <a:lnTo>
                    <a:pt x="248" y="992"/>
                  </a:lnTo>
                  <a:lnTo>
                    <a:pt x="229" y="969"/>
                  </a:lnTo>
                  <a:lnTo>
                    <a:pt x="209" y="940"/>
                  </a:lnTo>
                  <a:lnTo>
                    <a:pt x="232" y="944"/>
                  </a:lnTo>
                  <a:lnTo>
                    <a:pt x="248" y="946"/>
                  </a:lnTo>
                  <a:lnTo>
                    <a:pt x="279" y="942"/>
                  </a:lnTo>
                  <a:lnTo>
                    <a:pt x="311" y="934"/>
                  </a:lnTo>
                  <a:lnTo>
                    <a:pt x="344" y="919"/>
                  </a:lnTo>
                  <a:lnTo>
                    <a:pt x="376" y="896"/>
                  </a:lnTo>
                  <a:lnTo>
                    <a:pt x="413" y="869"/>
                  </a:lnTo>
                  <a:lnTo>
                    <a:pt x="448" y="834"/>
                  </a:lnTo>
                  <a:lnTo>
                    <a:pt x="486" y="794"/>
                  </a:lnTo>
                  <a:lnTo>
                    <a:pt x="522" y="748"/>
                  </a:lnTo>
                  <a:lnTo>
                    <a:pt x="559" y="704"/>
                  </a:lnTo>
                  <a:lnTo>
                    <a:pt x="532" y="671"/>
                  </a:lnTo>
                  <a:lnTo>
                    <a:pt x="490" y="620"/>
                  </a:lnTo>
                  <a:lnTo>
                    <a:pt x="451" y="572"/>
                  </a:lnTo>
                  <a:lnTo>
                    <a:pt x="419" y="528"/>
                  </a:lnTo>
                  <a:lnTo>
                    <a:pt x="394" y="489"/>
                  </a:lnTo>
                  <a:lnTo>
                    <a:pt x="373" y="453"/>
                  </a:lnTo>
                  <a:lnTo>
                    <a:pt x="359" y="420"/>
                  </a:lnTo>
                  <a:lnTo>
                    <a:pt x="350" y="393"/>
                  </a:lnTo>
                  <a:lnTo>
                    <a:pt x="348" y="368"/>
                  </a:lnTo>
                  <a:lnTo>
                    <a:pt x="350" y="353"/>
                  </a:lnTo>
                  <a:lnTo>
                    <a:pt x="353" y="336"/>
                  </a:lnTo>
                  <a:lnTo>
                    <a:pt x="361" y="318"/>
                  </a:lnTo>
                  <a:lnTo>
                    <a:pt x="373" y="297"/>
                  </a:lnTo>
                  <a:lnTo>
                    <a:pt x="386" y="278"/>
                  </a:lnTo>
                  <a:lnTo>
                    <a:pt x="405" y="257"/>
                  </a:lnTo>
                  <a:lnTo>
                    <a:pt x="425" y="234"/>
                  </a:lnTo>
                  <a:lnTo>
                    <a:pt x="449" y="211"/>
                  </a:lnTo>
                  <a:lnTo>
                    <a:pt x="449" y="211"/>
                  </a:lnTo>
                  <a:close/>
                  <a:moveTo>
                    <a:pt x="92" y="90"/>
                  </a:moveTo>
                  <a:lnTo>
                    <a:pt x="92" y="1268"/>
                  </a:lnTo>
                  <a:lnTo>
                    <a:pt x="1270" y="1268"/>
                  </a:lnTo>
                  <a:lnTo>
                    <a:pt x="1270" y="90"/>
                  </a:lnTo>
                  <a:lnTo>
                    <a:pt x="92" y="90"/>
                  </a:lnTo>
                  <a:lnTo>
                    <a:pt x="92" y="90"/>
                  </a:lnTo>
                  <a:close/>
                  <a:moveTo>
                    <a:pt x="0" y="0"/>
                  </a:moveTo>
                  <a:lnTo>
                    <a:pt x="1360" y="0"/>
                  </a:lnTo>
                  <a:lnTo>
                    <a:pt x="1360" y="1360"/>
                  </a:lnTo>
                  <a:lnTo>
                    <a:pt x="0" y="1360"/>
                  </a:lnTo>
                  <a:lnTo>
                    <a:pt x="0" y="0"/>
                  </a:lnTo>
                  <a:lnTo>
                    <a:pt x="0" y="0"/>
                  </a:lnTo>
                  <a:close/>
                </a:path>
              </a:pathLst>
            </a:custGeom>
            <a:solidFill>
              <a:srgbClr val="F6921E"/>
            </a:solidFill>
            <a:ln>
              <a:noFill/>
            </a:ln>
          </p:spPr>
          <p:txBody>
            <a:bodyPr lIns="68580" tIns="34290" rIns="68580" bIns="34290"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FFFFFF"/>
                </a:solidFill>
                <a:latin typeface="Calibri"/>
                <a:ea typeface="宋体"/>
              </a:endParaRPr>
            </a:p>
          </p:txBody>
        </p:sp>
        <p:sp>
          <p:nvSpPr>
            <p:cNvPr id="112" name="文本框 26"/>
            <p:cNvSpPr txBox="1"/>
            <p:nvPr/>
          </p:nvSpPr>
          <p:spPr>
            <a:xfrm>
              <a:off x="8304213" y="4284663"/>
              <a:ext cx="1408112" cy="368300"/>
            </a:xfrm>
            <a:prstGeom prst="rect">
              <a:avLst/>
            </a:prstGeom>
            <a:noFill/>
          </p:spPr>
          <p:txBody>
            <a:bodyPr wrap="none">
              <a:spAutoFit/>
            </a:bodyPr>
            <a:lstStyle/>
            <a:p>
              <a:pPr fontAlgn="auto">
                <a:spcBef>
                  <a:spcPts val="0"/>
                </a:spcBef>
                <a:spcAft>
                  <a:spcPts val="0"/>
                </a:spcAft>
                <a:defRPr/>
              </a:pPr>
              <a:r>
                <a:rPr lang="en-US" altLang="zh-CN" b="1" dirty="0">
                  <a:solidFill>
                    <a:prstClr val="black">
                      <a:lumMod val="65000"/>
                      <a:lumOff val="35000"/>
                    </a:prstClr>
                  </a:solidFill>
                  <a:latin typeface="微软雅黑" panose="020B0503020204020204" pitchFamily="34" charset="-122"/>
                  <a:ea typeface="微软雅黑" panose="020B0503020204020204" pitchFamily="34" charset="-122"/>
                </a:rPr>
                <a:t>KEYWORD</a:t>
              </a:r>
              <a:endParaRPr lang="zh-CN" altLang="en-US" b="1"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13" name="TextBox 15"/>
            <p:cNvSpPr txBox="1">
              <a:spLocks noChangeArrowheads="1"/>
            </p:cNvSpPr>
            <p:nvPr/>
          </p:nvSpPr>
          <p:spPr bwMode="auto">
            <a:xfrm>
              <a:off x="8304213" y="4549775"/>
              <a:ext cx="25114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FontTx/>
                <a:buNone/>
              </a:pPr>
              <a:r>
                <a:rPr lang="zh-CN" altLang="en-US" sz="1200" dirty="0">
                  <a:solidFill>
                    <a:prstClr val="black"/>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a:t>
              </a:r>
            </a:p>
          </p:txBody>
        </p:sp>
      </p:grpSp>
      <p:grpSp>
        <p:nvGrpSpPr>
          <p:cNvPr id="114" name="组合 113"/>
          <p:cNvGrpSpPr/>
          <p:nvPr/>
        </p:nvGrpSpPr>
        <p:grpSpPr>
          <a:xfrm>
            <a:off x="1219647" y="3883719"/>
            <a:ext cx="3041650" cy="1193800"/>
            <a:chOff x="1458913" y="2857500"/>
            <a:chExt cx="3041650" cy="1193800"/>
          </a:xfrm>
        </p:grpSpPr>
        <p:sp>
          <p:nvSpPr>
            <p:cNvPr id="115" name="KSO_Shape"/>
            <p:cNvSpPr>
              <a:spLocks/>
            </p:cNvSpPr>
            <p:nvPr/>
          </p:nvSpPr>
          <p:spPr bwMode="auto">
            <a:xfrm>
              <a:off x="1458913" y="2882900"/>
              <a:ext cx="488950" cy="488950"/>
            </a:xfrm>
            <a:custGeom>
              <a:avLst/>
              <a:gdLst>
                <a:gd name="T0" fmla="*/ 83 w 1360"/>
                <a:gd name="T1" fmla="*/ 1274 h 1360"/>
                <a:gd name="T2" fmla="*/ 1179 w 1360"/>
                <a:gd name="T3" fmla="*/ 192 h 1360"/>
                <a:gd name="T4" fmla="*/ 991 w 1360"/>
                <a:gd name="T5" fmla="*/ 387 h 1360"/>
                <a:gd name="T6" fmla="*/ 822 w 1360"/>
                <a:gd name="T7" fmla="*/ 604 h 1360"/>
                <a:gd name="T8" fmla="*/ 747 w 1360"/>
                <a:gd name="T9" fmla="*/ 715 h 1360"/>
                <a:gd name="T10" fmla="*/ 684 w 1360"/>
                <a:gd name="T11" fmla="*/ 825 h 1360"/>
                <a:gd name="T12" fmla="*/ 632 w 1360"/>
                <a:gd name="T13" fmla="*/ 932 h 1360"/>
                <a:gd name="T14" fmla="*/ 590 w 1360"/>
                <a:gd name="T15" fmla="*/ 1038 h 1360"/>
                <a:gd name="T16" fmla="*/ 507 w 1360"/>
                <a:gd name="T17" fmla="*/ 1095 h 1360"/>
                <a:gd name="T18" fmla="*/ 463 w 1360"/>
                <a:gd name="T19" fmla="*/ 1109 h 1360"/>
                <a:gd name="T20" fmla="*/ 446 w 1360"/>
                <a:gd name="T21" fmla="*/ 1059 h 1360"/>
                <a:gd name="T22" fmla="*/ 415 w 1360"/>
                <a:gd name="T23" fmla="*/ 978 h 1360"/>
                <a:gd name="T24" fmla="*/ 384 w 1360"/>
                <a:gd name="T25" fmla="*/ 903 h 1360"/>
                <a:gd name="T26" fmla="*/ 355 w 1360"/>
                <a:gd name="T27" fmla="*/ 842 h 1360"/>
                <a:gd name="T28" fmla="*/ 330 w 1360"/>
                <a:gd name="T29" fmla="*/ 790 h 1360"/>
                <a:gd name="T30" fmla="*/ 307 w 1360"/>
                <a:gd name="T31" fmla="*/ 754 h 1360"/>
                <a:gd name="T32" fmla="*/ 261 w 1360"/>
                <a:gd name="T33" fmla="*/ 704 h 1360"/>
                <a:gd name="T34" fmla="*/ 211 w 1360"/>
                <a:gd name="T35" fmla="*/ 685 h 1360"/>
                <a:gd name="T36" fmla="*/ 246 w 1360"/>
                <a:gd name="T37" fmla="*/ 656 h 1360"/>
                <a:gd name="T38" fmla="*/ 277 w 1360"/>
                <a:gd name="T39" fmla="*/ 637 h 1360"/>
                <a:gd name="T40" fmla="*/ 305 w 1360"/>
                <a:gd name="T41" fmla="*/ 623 h 1360"/>
                <a:gd name="T42" fmla="*/ 332 w 1360"/>
                <a:gd name="T43" fmla="*/ 620 h 1360"/>
                <a:gd name="T44" fmla="*/ 369 w 1360"/>
                <a:gd name="T45" fmla="*/ 633 h 1360"/>
                <a:gd name="T46" fmla="*/ 407 w 1360"/>
                <a:gd name="T47" fmla="*/ 669 h 1360"/>
                <a:gd name="T48" fmla="*/ 446 w 1360"/>
                <a:gd name="T49" fmla="*/ 729 h 1360"/>
                <a:gd name="T50" fmla="*/ 488 w 1360"/>
                <a:gd name="T51" fmla="*/ 813 h 1360"/>
                <a:gd name="T52" fmla="*/ 576 w 1360"/>
                <a:gd name="T53" fmla="*/ 783 h 1360"/>
                <a:gd name="T54" fmla="*/ 707 w 1360"/>
                <a:gd name="T55" fmla="*/ 591 h 1360"/>
                <a:gd name="T56" fmla="*/ 855 w 1360"/>
                <a:gd name="T57" fmla="*/ 410 h 1360"/>
                <a:gd name="T58" fmla="*/ 1020 w 1360"/>
                <a:gd name="T59" fmla="*/ 242 h 1360"/>
                <a:gd name="T60" fmla="*/ 83 w 1360"/>
                <a:gd name="T61" fmla="*/ 161 h 1360"/>
                <a:gd name="T62" fmla="*/ 1337 w 1360"/>
                <a:gd name="T63" fmla="*/ 0 h 1360"/>
                <a:gd name="T64" fmla="*/ 1316 w 1360"/>
                <a:gd name="T65" fmla="*/ 79 h 1360"/>
                <a:gd name="T66" fmla="*/ 1264 w 1360"/>
                <a:gd name="T67" fmla="*/ 1360 h 1360"/>
                <a:gd name="T68" fmla="*/ 0 w 1360"/>
                <a:gd name="T69" fmla="*/ 77 h 1360"/>
                <a:gd name="T70" fmla="*/ 1281 w 1360"/>
                <a:gd name="T71" fmla="*/ 35 h 1360"/>
                <a:gd name="T72" fmla="*/ 1337 w 1360"/>
                <a:gd name="T7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0" h="1360">
                  <a:moveTo>
                    <a:pt x="83" y="161"/>
                  </a:moveTo>
                  <a:lnTo>
                    <a:pt x="83" y="1274"/>
                  </a:lnTo>
                  <a:lnTo>
                    <a:pt x="1179" y="1274"/>
                  </a:lnTo>
                  <a:lnTo>
                    <a:pt x="1179" y="192"/>
                  </a:lnTo>
                  <a:lnTo>
                    <a:pt x="1081" y="286"/>
                  </a:lnTo>
                  <a:lnTo>
                    <a:pt x="991" y="387"/>
                  </a:lnTo>
                  <a:lnTo>
                    <a:pt x="903" y="493"/>
                  </a:lnTo>
                  <a:lnTo>
                    <a:pt x="822" y="604"/>
                  </a:lnTo>
                  <a:lnTo>
                    <a:pt x="784" y="660"/>
                  </a:lnTo>
                  <a:lnTo>
                    <a:pt x="747" y="715"/>
                  </a:lnTo>
                  <a:lnTo>
                    <a:pt x="715" y="771"/>
                  </a:lnTo>
                  <a:lnTo>
                    <a:pt x="684" y="825"/>
                  </a:lnTo>
                  <a:lnTo>
                    <a:pt x="657" y="880"/>
                  </a:lnTo>
                  <a:lnTo>
                    <a:pt x="632" y="932"/>
                  </a:lnTo>
                  <a:lnTo>
                    <a:pt x="609" y="986"/>
                  </a:lnTo>
                  <a:lnTo>
                    <a:pt x="590" y="1038"/>
                  </a:lnTo>
                  <a:lnTo>
                    <a:pt x="551" y="1063"/>
                  </a:lnTo>
                  <a:lnTo>
                    <a:pt x="507" y="1095"/>
                  </a:lnTo>
                  <a:lnTo>
                    <a:pt x="469" y="1128"/>
                  </a:lnTo>
                  <a:lnTo>
                    <a:pt x="463" y="1109"/>
                  </a:lnTo>
                  <a:lnTo>
                    <a:pt x="455" y="1086"/>
                  </a:lnTo>
                  <a:lnTo>
                    <a:pt x="446" y="1059"/>
                  </a:lnTo>
                  <a:lnTo>
                    <a:pt x="434" y="1026"/>
                  </a:lnTo>
                  <a:lnTo>
                    <a:pt x="415" y="978"/>
                  </a:lnTo>
                  <a:lnTo>
                    <a:pt x="400" y="938"/>
                  </a:lnTo>
                  <a:lnTo>
                    <a:pt x="384" y="903"/>
                  </a:lnTo>
                  <a:lnTo>
                    <a:pt x="371" y="871"/>
                  </a:lnTo>
                  <a:lnTo>
                    <a:pt x="355" y="842"/>
                  </a:lnTo>
                  <a:lnTo>
                    <a:pt x="344" y="815"/>
                  </a:lnTo>
                  <a:lnTo>
                    <a:pt x="330" y="790"/>
                  </a:lnTo>
                  <a:lnTo>
                    <a:pt x="319" y="771"/>
                  </a:lnTo>
                  <a:lnTo>
                    <a:pt x="307" y="754"/>
                  </a:lnTo>
                  <a:lnTo>
                    <a:pt x="284" y="725"/>
                  </a:lnTo>
                  <a:lnTo>
                    <a:pt x="261" y="704"/>
                  </a:lnTo>
                  <a:lnTo>
                    <a:pt x="236" y="691"/>
                  </a:lnTo>
                  <a:lnTo>
                    <a:pt x="211" y="685"/>
                  </a:lnTo>
                  <a:lnTo>
                    <a:pt x="229" y="669"/>
                  </a:lnTo>
                  <a:lnTo>
                    <a:pt x="246" y="656"/>
                  </a:lnTo>
                  <a:lnTo>
                    <a:pt x="261" y="645"/>
                  </a:lnTo>
                  <a:lnTo>
                    <a:pt x="277" y="637"/>
                  </a:lnTo>
                  <a:lnTo>
                    <a:pt x="292" y="629"/>
                  </a:lnTo>
                  <a:lnTo>
                    <a:pt x="305" y="623"/>
                  </a:lnTo>
                  <a:lnTo>
                    <a:pt x="321" y="621"/>
                  </a:lnTo>
                  <a:lnTo>
                    <a:pt x="332" y="620"/>
                  </a:lnTo>
                  <a:lnTo>
                    <a:pt x="352" y="623"/>
                  </a:lnTo>
                  <a:lnTo>
                    <a:pt x="369" y="633"/>
                  </a:lnTo>
                  <a:lnTo>
                    <a:pt x="388" y="648"/>
                  </a:lnTo>
                  <a:lnTo>
                    <a:pt x="407" y="669"/>
                  </a:lnTo>
                  <a:lnTo>
                    <a:pt x="426" y="696"/>
                  </a:lnTo>
                  <a:lnTo>
                    <a:pt x="446" y="729"/>
                  </a:lnTo>
                  <a:lnTo>
                    <a:pt x="467" y="769"/>
                  </a:lnTo>
                  <a:lnTo>
                    <a:pt x="488" y="813"/>
                  </a:lnTo>
                  <a:lnTo>
                    <a:pt x="519" y="882"/>
                  </a:lnTo>
                  <a:lnTo>
                    <a:pt x="576" y="783"/>
                  </a:lnTo>
                  <a:lnTo>
                    <a:pt x="640" y="685"/>
                  </a:lnTo>
                  <a:lnTo>
                    <a:pt x="707" y="591"/>
                  </a:lnTo>
                  <a:lnTo>
                    <a:pt x="778" y="501"/>
                  </a:lnTo>
                  <a:lnTo>
                    <a:pt x="855" y="410"/>
                  </a:lnTo>
                  <a:lnTo>
                    <a:pt x="935" y="324"/>
                  </a:lnTo>
                  <a:lnTo>
                    <a:pt x="1020" y="242"/>
                  </a:lnTo>
                  <a:lnTo>
                    <a:pt x="1110" y="161"/>
                  </a:lnTo>
                  <a:lnTo>
                    <a:pt x="83" y="161"/>
                  </a:lnTo>
                  <a:lnTo>
                    <a:pt x="83" y="161"/>
                  </a:lnTo>
                  <a:close/>
                  <a:moveTo>
                    <a:pt x="1337" y="0"/>
                  </a:moveTo>
                  <a:lnTo>
                    <a:pt x="1360" y="46"/>
                  </a:lnTo>
                  <a:lnTo>
                    <a:pt x="1316" y="79"/>
                  </a:lnTo>
                  <a:lnTo>
                    <a:pt x="1264" y="119"/>
                  </a:lnTo>
                  <a:lnTo>
                    <a:pt x="1264" y="1360"/>
                  </a:lnTo>
                  <a:lnTo>
                    <a:pt x="0" y="1360"/>
                  </a:lnTo>
                  <a:lnTo>
                    <a:pt x="0" y="77"/>
                  </a:lnTo>
                  <a:lnTo>
                    <a:pt x="1222" y="77"/>
                  </a:lnTo>
                  <a:lnTo>
                    <a:pt x="1281" y="35"/>
                  </a:lnTo>
                  <a:lnTo>
                    <a:pt x="1337" y="0"/>
                  </a:lnTo>
                  <a:lnTo>
                    <a:pt x="1337" y="0"/>
                  </a:lnTo>
                  <a:close/>
                </a:path>
              </a:pathLst>
            </a:custGeom>
            <a:solidFill>
              <a:srgbClr val="66A1A0"/>
            </a:solidFill>
            <a:ln>
              <a:noFill/>
            </a:ln>
          </p:spPr>
          <p:txBody>
            <a:bodyPr lIns="68580" tIns="34290" rIns="68580" bIns="34290"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FFFFFF"/>
                </a:solidFill>
                <a:latin typeface="Calibri"/>
                <a:ea typeface="宋体"/>
              </a:endParaRPr>
            </a:p>
          </p:txBody>
        </p:sp>
        <p:sp>
          <p:nvSpPr>
            <p:cNvPr id="116" name="文本框 29"/>
            <p:cNvSpPr txBox="1"/>
            <p:nvPr/>
          </p:nvSpPr>
          <p:spPr>
            <a:xfrm>
              <a:off x="1987550" y="2857500"/>
              <a:ext cx="1408113" cy="368300"/>
            </a:xfrm>
            <a:prstGeom prst="rect">
              <a:avLst/>
            </a:prstGeom>
            <a:noFill/>
          </p:spPr>
          <p:txBody>
            <a:bodyPr wrap="none">
              <a:spAutoFit/>
            </a:bodyPr>
            <a:lstStyle/>
            <a:p>
              <a:pPr fontAlgn="auto">
                <a:spcBef>
                  <a:spcPts val="0"/>
                </a:spcBef>
                <a:spcAft>
                  <a:spcPts val="0"/>
                </a:spcAft>
                <a:defRPr/>
              </a:pPr>
              <a:r>
                <a:rPr lang="en-US" altLang="zh-CN" b="1" dirty="0">
                  <a:solidFill>
                    <a:prstClr val="black">
                      <a:lumMod val="65000"/>
                      <a:lumOff val="35000"/>
                    </a:prstClr>
                  </a:solidFill>
                  <a:latin typeface="微软雅黑" panose="020B0503020204020204" pitchFamily="34" charset="-122"/>
                  <a:ea typeface="微软雅黑" panose="020B0503020204020204" pitchFamily="34" charset="-122"/>
                </a:rPr>
                <a:t>KEYWORD</a:t>
              </a:r>
              <a:endParaRPr lang="zh-CN" altLang="en-US" b="1"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17" name="TextBox 15"/>
            <p:cNvSpPr txBox="1">
              <a:spLocks noChangeArrowheads="1"/>
            </p:cNvSpPr>
            <p:nvPr/>
          </p:nvSpPr>
          <p:spPr bwMode="auto">
            <a:xfrm>
              <a:off x="1987550" y="3128963"/>
              <a:ext cx="251301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FontTx/>
                <a:buNone/>
              </a:pPr>
              <a:r>
                <a:rPr lang="zh-CN" altLang="en-US" sz="1200">
                  <a:solidFill>
                    <a:prstClr val="black"/>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a:t>
              </a:r>
            </a:p>
          </p:txBody>
        </p:sp>
      </p:grpSp>
      <p:grpSp>
        <p:nvGrpSpPr>
          <p:cNvPr id="118" name="组合 117"/>
          <p:cNvGrpSpPr/>
          <p:nvPr/>
        </p:nvGrpSpPr>
        <p:grpSpPr>
          <a:xfrm>
            <a:off x="7517259" y="3920232"/>
            <a:ext cx="3059113" cy="1195387"/>
            <a:chOff x="7756525" y="2894013"/>
            <a:chExt cx="3059113" cy="1195387"/>
          </a:xfrm>
        </p:grpSpPr>
        <p:sp>
          <p:nvSpPr>
            <p:cNvPr id="119" name="KSO_Shape"/>
            <p:cNvSpPr>
              <a:spLocks/>
            </p:cNvSpPr>
            <p:nvPr/>
          </p:nvSpPr>
          <p:spPr bwMode="auto">
            <a:xfrm>
              <a:off x="7756525" y="2895600"/>
              <a:ext cx="488950" cy="488950"/>
            </a:xfrm>
            <a:custGeom>
              <a:avLst/>
              <a:gdLst>
                <a:gd name="T0" fmla="*/ 461 w 1360"/>
                <a:gd name="T1" fmla="*/ 257 h 1360"/>
                <a:gd name="T2" fmla="*/ 494 w 1360"/>
                <a:gd name="T3" fmla="*/ 349 h 1360"/>
                <a:gd name="T4" fmla="*/ 536 w 1360"/>
                <a:gd name="T5" fmla="*/ 439 h 1360"/>
                <a:gd name="T6" fmla="*/ 592 w 1360"/>
                <a:gd name="T7" fmla="*/ 526 h 1360"/>
                <a:gd name="T8" fmla="*/ 645 w 1360"/>
                <a:gd name="T9" fmla="*/ 593 h 1360"/>
                <a:gd name="T10" fmla="*/ 730 w 1360"/>
                <a:gd name="T11" fmla="*/ 491 h 1360"/>
                <a:gd name="T12" fmla="*/ 814 w 1360"/>
                <a:gd name="T13" fmla="*/ 403 h 1360"/>
                <a:gd name="T14" fmla="*/ 891 w 1360"/>
                <a:gd name="T15" fmla="*/ 345 h 1360"/>
                <a:gd name="T16" fmla="*/ 957 w 1360"/>
                <a:gd name="T17" fmla="*/ 315 h 1360"/>
                <a:gd name="T18" fmla="*/ 1012 w 1360"/>
                <a:gd name="T19" fmla="*/ 315 h 1360"/>
                <a:gd name="T20" fmla="*/ 1058 w 1360"/>
                <a:gd name="T21" fmla="*/ 341 h 1360"/>
                <a:gd name="T22" fmla="*/ 1083 w 1360"/>
                <a:gd name="T23" fmla="*/ 378 h 1360"/>
                <a:gd name="T24" fmla="*/ 1058 w 1360"/>
                <a:gd name="T25" fmla="*/ 410 h 1360"/>
                <a:gd name="T26" fmla="*/ 984 w 1360"/>
                <a:gd name="T27" fmla="*/ 458 h 1360"/>
                <a:gd name="T28" fmla="*/ 903 w 1360"/>
                <a:gd name="T29" fmla="*/ 524 h 1360"/>
                <a:gd name="T30" fmla="*/ 820 w 1360"/>
                <a:gd name="T31" fmla="*/ 604 h 1360"/>
                <a:gd name="T32" fmla="*/ 738 w 1360"/>
                <a:gd name="T33" fmla="*/ 694 h 1360"/>
                <a:gd name="T34" fmla="*/ 807 w 1360"/>
                <a:gd name="T35" fmla="*/ 767 h 1360"/>
                <a:gd name="T36" fmla="*/ 887 w 1360"/>
                <a:gd name="T37" fmla="*/ 836 h 1360"/>
                <a:gd name="T38" fmla="*/ 964 w 1360"/>
                <a:gd name="T39" fmla="*/ 882 h 1360"/>
                <a:gd name="T40" fmla="*/ 1039 w 1360"/>
                <a:gd name="T41" fmla="*/ 905 h 1360"/>
                <a:gd name="T42" fmla="*/ 1114 w 1360"/>
                <a:gd name="T43" fmla="*/ 905 h 1360"/>
                <a:gd name="T44" fmla="*/ 1141 w 1360"/>
                <a:gd name="T45" fmla="*/ 923 h 1360"/>
                <a:gd name="T46" fmla="*/ 1120 w 1360"/>
                <a:gd name="T47" fmla="*/ 961 h 1360"/>
                <a:gd name="T48" fmla="*/ 1101 w 1360"/>
                <a:gd name="T49" fmla="*/ 992 h 1360"/>
                <a:gd name="T50" fmla="*/ 1083 w 1360"/>
                <a:gd name="T51" fmla="*/ 1015 h 1360"/>
                <a:gd name="T52" fmla="*/ 1058 w 1360"/>
                <a:gd name="T53" fmla="*/ 1036 h 1360"/>
                <a:gd name="T54" fmla="*/ 1016 w 1360"/>
                <a:gd name="T55" fmla="*/ 1051 h 1360"/>
                <a:gd name="T56" fmla="*/ 960 w 1360"/>
                <a:gd name="T57" fmla="*/ 1049 h 1360"/>
                <a:gd name="T58" fmla="*/ 895 w 1360"/>
                <a:gd name="T59" fmla="*/ 1024 h 1360"/>
                <a:gd name="T60" fmla="*/ 818 w 1360"/>
                <a:gd name="T61" fmla="*/ 974 h 1360"/>
                <a:gd name="T62" fmla="*/ 734 w 1360"/>
                <a:gd name="T63" fmla="*/ 898 h 1360"/>
                <a:gd name="T64" fmla="*/ 645 w 1360"/>
                <a:gd name="T65" fmla="*/ 804 h 1360"/>
                <a:gd name="T66" fmla="*/ 582 w 1360"/>
                <a:gd name="T67" fmla="*/ 886 h 1360"/>
                <a:gd name="T68" fmla="*/ 505 w 1360"/>
                <a:gd name="T69" fmla="*/ 971 h 1360"/>
                <a:gd name="T70" fmla="*/ 438 w 1360"/>
                <a:gd name="T71" fmla="*/ 1026 h 1360"/>
                <a:gd name="T72" fmla="*/ 380 w 1360"/>
                <a:gd name="T73" fmla="*/ 1055 h 1360"/>
                <a:gd name="T74" fmla="*/ 338 w 1360"/>
                <a:gd name="T75" fmla="*/ 1057 h 1360"/>
                <a:gd name="T76" fmla="*/ 302 w 1360"/>
                <a:gd name="T77" fmla="*/ 1042 h 1360"/>
                <a:gd name="T78" fmla="*/ 265 w 1360"/>
                <a:gd name="T79" fmla="*/ 1013 h 1360"/>
                <a:gd name="T80" fmla="*/ 229 w 1360"/>
                <a:gd name="T81" fmla="*/ 969 h 1360"/>
                <a:gd name="T82" fmla="*/ 232 w 1360"/>
                <a:gd name="T83" fmla="*/ 944 h 1360"/>
                <a:gd name="T84" fmla="*/ 279 w 1360"/>
                <a:gd name="T85" fmla="*/ 942 h 1360"/>
                <a:gd name="T86" fmla="*/ 344 w 1360"/>
                <a:gd name="T87" fmla="*/ 919 h 1360"/>
                <a:gd name="T88" fmla="*/ 413 w 1360"/>
                <a:gd name="T89" fmla="*/ 869 h 1360"/>
                <a:gd name="T90" fmla="*/ 486 w 1360"/>
                <a:gd name="T91" fmla="*/ 794 h 1360"/>
                <a:gd name="T92" fmla="*/ 559 w 1360"/>
                <a:gd name="T93" fmla="*/ 704 h 1360"/>
                <a:gd name="T94" fmla="*/ 490 w 1360"/>
                <a:gd name="T95" fmla="*/ 620 h 1360"/>
                <a:gd name="T96" fmla="*/ 419 w 1360"/>
                <a:gd name="T97" fmla="*/ 528 h 1360"/>
                <a:gd name="T98" fmla="*/ 373 w 1360"/>
                <a:gd name="T99" fmla="*/ 453 h 1360"/>
                <a:gd name="T100" fmla="*/ 350 w 1360"/>
                <a:gd name="T101" fmla="*/ 393 h 1360"/>
                <a:gd name="T102" fmla="*/ 350 w 1360"/>
                <a:gd name="T103" fmla="*/ 353 h 1360"/>
                <a:gd name="T104" fmla="*/ 361 w 1360"/>
                <a:gd name="T105" fmla="*/ 318 h 1360"/>
                <a:gd name="T106" fmla="*/ 386 w 1360"/>
                <a:gd name="T107" fmla="*/ 278 h 1360"/>
                <a:gd name="T108" fmla="*/ 425 w 1360"/>
                <a:gd name="T109" fmla="*/ 234 h 1360"/>
                <a:gd name="T110" fmla="*/ 449 w 1360"/>
                <a:gd name="T111" fmla="*/ 211 h 1360"/>
                <a:gd name="T112" fmla="*/ 92 w 1360"/>
                <a:gd name="T113" fmla="*/ 1268 h 1360"/>
                <a:gd name="T114" fmla="*/ 1270 w 1360"/>
                <a:gd name="T115" fmla="*/ 90 h 1360"/>
                <a:gd name="T116" fmla="*/ 92 w 1360"/>
                <a:gd name="T117" fmla="*/ 90 h 1360"/>
                <a:gd name="T118" fmla="*/ 1360 w 1360"/>
                <a:gd name="T119" fmla="*/ 0 h 1360"/>
                <a:gd name="T120" fmla="*/ 0 w 1360"/>
                <a:gd name="T121" fmla="*/ 1360 h 1360"/>
                <a:gd name="T122" fmla="*/ 0 w 1360"/>
                <a:gd name="T12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60" h="1360">
                  <a:moveTo>
                    <a:pt x="449" y="211"/>
                  </a:moveTo>
                  <a:lnTo>
                    <a:pt x="461" y="257"/>
                  </a:lnTo>
                  <a:lnTo>
                    <a:pt x="474" y="303"/>
                  </a:lnTo>
                  <a:lnTo>
                    <a:pt x="494" y="349"/>
                  </a:lnTo>
                  <a:lnTo>
                    <a:pt x="513" y="395"/>
                  </a:lnTo>
                  <a:lnTo>
                    <a:pt x="536" y="439"/>
                  </a:lnTo>
                  <a:lnTo>
                    <a:pt x="563" y="481"/>
                  </a:lnTo>
                  <a:lnTo>
                    <a:pt x="592" y="526"/>
                  </a:lnTo>
                  <a:lnTo>
                    <a:pt x="624" y="568"/>
                  </a:lnTo>
                  <a:lnTo>
                    <a:pt x="645" y="593"/>
                  </a:lnTo>
                  <a:lnTo>
                    <a:pt x="684" y="547"/>
                  </a:lnTo>
                  <a:lnTo>
                    <a:pt x="730" y="491"/>
                  </a:lnTo>
                  <a:lnTo>
                    <a:pt x="774" y="443"/>
                  </a:lnTo>
                  <a:lnTo>
                    <a:pt x="814" y="403"/>
                  </a:lnTo>
                  <a:lnTo>
                    <a:pt x="855" y="370"/>
                  </a:lnTo>
                  <a:lnTo>
                    <a:pt x="891" y="345"/>
                  </a:lnTo>
                  <a:lnTo>
                    <a:pt x="924" y="326"/>
                  </a:lnTo>
                  <a:lnTo>
                    <a:pt x="957" y="315"/>
                  </a:lnTo>
                  <a:lnTo>
                    <a:pt x="985" y="311"/>
                  </a:lnTo>
                  <a:lnTo>
                    <a:pt x="1012" y="315"/>
                  </a:lnTo>
                  <a:lnTo>
                    <a:pt x="1035" y="326"/>
                  </a:lnTo>
                  <a:lnTo>
                    <a:pt x="1058" y="341"/>
                  </a:lnTo>
                  <a:lnTo>
                    <a:pt x="1076" y="366"/>
                  </a:lnTo>
                  <a:lnTo>
                    <a:pt x="1083" y="378"/>
                  </a:lnTo>
                  <a:lnTo>
                    <a:pt x="1095" y="391"/>
                  </a:lnTo>
                  <a:lnTo>
                    <a:pt x="1058" y="410"/>
                  </a:lnTo>
                  <a:lnTo>
                    <a:pt x="1022" y="432"/>
                  </a:lnTo>
                  <a:lnTo>
                    <a:pt x="984" y="458"/>
                  </a:lnTo>
                  <a:lnTo>
                    <a:pt x="943" y="489"/>
                  </a:lnTo>
                  <a:lnTo>
                    <a:pt x="903" y="524"/>
                  </a:lnTo>
                  <a:lnTo>
                    <a:pt x="862" y="562"/>
                  </a:lnTo>
                  <a:lnTo>
                    <a:pt x="820" y="604"/>
                  </a:lnTo>
                  <a:lnTo>
                    <a:pt x="776" y="652"/>
                  </a:lnTo>
                  <a:lnTo>
                    <a:pt x="738" y="694"/>
                  </a:lnTo>
                  <a:lnTo>
                    <a:pt x="765" y="725"/>
                  </a:lnTo>
                  <a:lnTo>
                    <a:pt x="807" y="767"/>
                  </a:lnTo>
                  <a:lnTo>
                    <a:pt x="847" y="806"/>
                  </a:lnTo>
                  <a:lnTo>
                    <a:pt x="887" y="836"/>
                  </a:lnTo>
                  <a:lnTo>
                    <a:pt x="926" y="861"/>
                  </a:lnTo>
                  <a:lnTo>
                    <a:pt x="964" y="882"/>
                  </a:lnTo>
                  <a:lnTo>
                    <a:pt x="1003" y="896"/>
                  </a:lnTo>
                  <a:lnTo>
                    <a:pt x="1039" y="905"/>
                  </a:lnTo>
                  <a:lnTo>
                    <a:pt x="1076" y="907"/>
                  </a:lnTo>
                  <a:lnTo>
                    <a:pt x="1114" y="905"/>
                  </a:lnTo>
                  <a:lnTo>
                    <a:pt x="1153" y="900"/>
                  </a:lnTo>
                  <a:lnTo>
                    <a:pt x="1141" y="923"/>
                  </a:lnTo>
                  <a:lnTo>
                    <a:pt x="1129" y="942"/>
                  </a:lnTo>
                  <a:lnTo>
                    <a:pt x="1120" y="961"/>
                  </a:lnTo>
                  <a:lnTo>
                    <a:pt x="1110" y="978"/>
                  </a:lnTo>
                  <a:lnTo>
                    <a:pt x="1101" y="992"/>
                  </a:lnTo>
                  <a:lnTo>
                    <a:pt x="1091" y="1005"/>
                  </a:lnTo>
                  <a:lnTo>
                    <a:pt x="1083" y="1015"/>
                  </a:lnTo>
                  <a:lnTo>
                    <a:pt x="1076" y="1024"/>
                  </a:lnTo>
                  <a:lnTo>
                    <a:pt x="1058" y="1036"/>
                  </a:lnTo>
                  <a:lnTo>
                    <a:pt x="1037" y="1045"/>
                  </a:lnTo>
                  <a:lnTo>
                    <a:pt x="1016" y="1051"/>
                  </a:lnTo>
                  <a:lnTo>
                    <a:pt x="991" y="1053"/>
                  </a:lnTo>
                  <a:lnTo>
                    <a:pt x="960" y="1049"/>
                  </a:lnTo>
                  <a:lnTo>
                    <a:pt x="930" y="1040"/>
                  </a:lnTo>
                  <a:lnTo>
                    <a:pt x="895" y="1024"/>
                  </a:lnTo>
                  <a:lnTo>
                    <a:pt x="857" y="1003"/>
                  </a:lnTo>
                  <a:lnTo>
                    <a:pt x="818" y="974"/>
                  </a:lnTo>
                  <a:lnTo>
                    <a:pt x="778" y="940"/>
                  </a:lnTo>
                  <a:lnTo>
                    <a:pt x="734" y="898"/>
                  </a:lnTo>
                  <a:lnTo>
                    <a:pt x="690" y="850"/>
                  </a:lnTo>
                  <a:lnTo>
                    <a:pt x="645" y="804"/>
                  </a:lnTo>
                  <a:lnTo>
                    <a:pt x="624" y="832"/>
                  </a:lnTo>
                  <a:lnTo>
                    <a:pt x="582" y="886"/>
                  </a:lnTo>
                  <a:lnTo>
                    <a:pt x="542" y="932"/>
                  </a:lnTo>
                  <a:lnTo>
                    <a:pt x="505" y="971"/>
                  </a:lnTo>
                  <a:lnTo>
                    <a:pt x="471" y="1001"/>
                  </a:lnTo>
                  <a:lnTo>
                    <a:pt x="438" y="1026"/>
                  </a:lnTo>
                  <a:lnTo>
                    <a:pt x="407" y="1043"/>
                  </a:lnTo>
                  <a:lnTo>
                    <a:pt x="380" y="1055"/>
                  </a:lnTo>
                  <a:lnTo>
                    <a:pt x="355" y="1059"/>
                  </a:lnTo>
                  <a:lnTo>
                    <a:pt x="338" y="1057"/>
                  </a:lnTo>
                  <a:lnTo>
                    <a:pt x="319" y="1051"/>
                  </a:lnTo>
                  <a:lnTo>
                    <a:pt x="302" y="1042"/>
                  </a:lnTo>
                  <a:lnTo>
                    <a:pt x="284" y="1028"/>
                  </a:lnTo>
                  <a:lnTo>
                    <a:pt x="265" y="1013"/>
                  </a:lnTo>
                  <a:lnTo>
                    <a:pt x="248" y="992"/>
                  </a:lnTo>
                  <a:lnTo>
                    <a:pt x="229" y="969"/>
                  </a:lnTo>
                  <a:lnTo>
                    <a:pt x="209" y="940"/>
                  </a:lnTo>
                  <a:lnTo>
                    <a:pt x="232" y="944"/>
                  </a:lnTo>
                  <a:lnTo>
                    <a:pt x="248" y="946"/>
                  </a:lnTo>
                  <a:lnTo>
                    <a:pt x="279" y="942"/>
                  </a:lnTo>
                  <a:lnTo>
                    <a:pt x="311" y="934"/>
                  </a:lnTo>
                  <a:lnTo>
                    <a:pt x="344" y="919"/>
                  </a:lnTo>
                  <a:lnTo>
                    <a:pt x="376" y="896"/>
                  </a:lnTo>
                  <a:lnTo>
                    <a:pt x="413" y="869"/>
                  </a:lnTo>
                  <a:lnTo>
                    <a:pt x="448" y="834"/>
                  </a:lnTo>
                  <a:lnTo>
                    <a:pt x="486" y="794"/>
                  </a:lnTo>
                  <a:lnTo>
                    <a:pt x="522" y="748"/>
                  </a:lnTo>
                  <a:lnTo>
                    <a:pt x="559" y="704"/>
                  </a:lnTo>
                  <a:lnTo>
                    <a:pt x="532" y="671"/>
                  </a:lnTo>
                  <a:lnTo>
                    <a:pt x="490" y="620"/>
                  </a:lnTo>
                  <a:lnTo>
                    <a:pt x="451" y="572"/>
                  </a:lnTo>
                  <a:lnTo>
                    <a:pt x="419" y="528"/>
                  </a:lnTo>
                  <a:lnTo>
                    <a:pt x="394" y="489"/>
                  </a:lnTo>
                  <a:lnTo>
                    <a:pt x="373" y="453"/>
                  </a:lnTo>
                  <a:lnTo>
                    <a:pt x="359" y="420"/>
                  </a:lnTo>
                  <a:lnTo>
                    <a:pt x="350" y="393"/>
                  </a:lnTo>
                  <a:lnTo>
                    <a:pt x="348" y="368"/>
                  </a:lnTo>
                  <a:lnTo>
                    <a:pt x="350" y="353"/>
                  </a:lnTo>
                  <a:lnTo>
                    <a:pt x="353" y="336"/>
                  </a:lnTo>
                  <a:lnTo>
                    <a:pt x="361" y="318"/>
                  </a:lnTo>
                  <a:lnTo>
                    <a:pt x="373" y="297"/>
                  </a:lnTo>
                  <a:lnTo>
                    <a:pt x="386" y="278"/>
                  </a:lnTo>
                  <a:lnTo>
                    <a:pt x="405" y="257"/>
                  </a:lnTo>
                  <a:lnTo>
                    <a:pt x="425" y="234"/>
                  </a:lnTo>
                  <a:lnTo>
                    <a:pt x="449" y="211"/>
                  </a:lnTo>
                  <a:lnTo>
                    <a:pt x="449" y="211"/>
                  </a:lnTo>
                  <a:close/>
                  <a:moveTo>
                    <a:pt x="92" y="90"/>
                  </a:moveTo>
                  <a:lnTo>
                    <a:pt x="92" y="1268"/>
                  </a:lnTo>
                  <a:lnTo>
                    <a:pt x="1270" y="1268"/>
                  </a:lnTo>
                  <a:lnTo>
                    <a:pt x="1270" y="90"/>
                  </a:lnTo>
                  <a:lnTo>
                    <a:pt x="92" y="90"/>
                  </a:lnTo>
                  <a:lnTo>
                    <a:pt x="92" y="90"/>
                  </a:lnTo>
                  <a:close/>
                  <a:moveTo>
                    <a:pt x="0" y="0"/>
                  </a:moveTo>
                  <a:lnTo>
                    <a:pt x="1360" y="0"/>
                  </a:lnTo>
                  <a:lnTo>
                    <a:pt x="1360" y="1360"/>
                  </a:lnTo>
                  <a:lnTo>
                    <a:pt x="0" y="1360"/>
                  </a:lnTo>
                  <a:lnTo>
                    <a:pt x="0" y="0"/>
                  </a:lnTo>
                  <a:lnTo>
                    <a:pt x="0" y="0"/>
                  </a:lnTo>
                  <a:close/>
                </a:path>
              </a:pathLst>
            </a:custGeom>
            <a:solidFill>
              <a:srgbClr val="F6921E"/>
            </a:solidFill>
            <a:ln>
              <a:noFill/>
            </a:ln>
          </p:spPr>
          <p:txBody>
            <a:bodyPr lIns="68580" tIns="34290" rIns="68580" bIns="34290"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FFFFFF"/>
                </a:solidFill>
                <a:latin typeface="Calibri"/>
                <a:ea typeface="宋体"/>
              </a:endParaRPr>
            </a:p>
          </p:txBody>
        </p:sp>
        <p:sp>
          <p:nvSpPr>
            <p:cNvPr id="120" name="文本框 32"/>
            <p:cNvSpPr txBox="1"/>
            <p:nvPr/>
          </p:nvSpPr>
          <p:spPr>
            <a:xfrm>
              <a:off x="8304213" y="2894013"/>
              <a:ext cx="1408112" cy="369887"/>
            </a:xfrm>
            <a:prstGeom prst="rect">
              <a:avLst/>
            </a:prstGeom>
            <a:noFill/>
          </p:spPr>
          <p:txBody>
            <a:bodyPr wrap="none">
              <a:spAutoFit/>
            </a:bodyPr>
            <a:lstStyle/>
            <a:p>
              <a:pPr fontAlgn="auto">
                <a:spcBef>
                  <a:spcPts val="0"/>
                </a:spcBef>
                <a:spcAft>
                  <a:spcPts val="0"/>
                </a:spcAft>
                <a:defRPr/>
              </a:pPr>
              <a:r>
                <a:rPr lang="en-US" altLang="zh-CN" b="1" dirty="0">
                  <a:solidFill>
                    <a:prstClr val="black">
                      <a:lumMod val="65000"/>
                      <a:lumOff val="35000"/>
                    </a:prstClr>
                  </a:solidFill>
                  <a:latin typeface="微软雅黑" panose="020B0503020204020204" pitchFamily="34" charset="-122"/>
                  <a:ea typeface="微软雅黑" panose="020B0503020204020204" pitchFamily="34" charset="-122"/>
                </a:rPr>
                <a:t>KEYWORD</a:t>
              </a:r>
              <a:endParaRPr lang="zh-CN" altLang="en-US" b="1"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21" name="TextBox 15"/>
            <p:cNvSpPr txBox="1">
              <a:spLocks noChangeArrowheads="1"/>
            </p:cNvSpPr>
            <p:nvPr/>
          </p:nvSpPr>
          <p:spPr bwMode="auto">
            <a:xfrm>
              <a:off x="8304213" y="3165475"/>
              <a:ext cx="25114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FontTx/>
                <a:buNone/>
              </a:pPr>
              <a:r>
                <a:rPr lang="zh-CN" altLang="en-US" sz="1200">
                  <a:solidFill>
                    <a:prstClr val="black"/>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a:t>
              </a:r>
            </a:p>
          </p:txBody>
        </p:sp>
      </p:grpSp>
    </p:spTree>
    <p:extLst>
      <p:ext uri="{BB962C8B-B14F-4D97-AF65-F5344CB8AC3E}">
        <p14:creationId xmlns:p14="http://schemas.microsoft.com/office/powerpoint/2010/main" val="69438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par>
                                <p:cTn id="8" presetID="22" presetClass="entr" presetSubtype="8" fill="hold"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wipe(left)">
                                      <p:cBhvr>
                                        <p:cTn id="10" dur="500"/>
                                        <p:tgtEl>
                                          <p:spTgt spid="94"/>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98"/>
                                        </p:tgtEl>
                                        <p:attrNameLst>
                                          <p:attrName>style.visibility</p:attrName>
                                        </p:attrNameLst>
                                      </p:cBhvr>
                                      <p:to>
                                        <p:strVal val="visible"/>
                                      </p:to>
                                    </p:set>
                                    <p:anim calcmode="lin" valueType="num">
                                      <p:cBhvr additive="base">
                                        <p:cTn id="14" dur="500" fill="hold"/>
                                        <p:tgtEl>
                                          <p:spTgt spid="98"/>
                                        </p:tgtEl>
                                        <p:attrNameLst>
                                          <p:attrName>ppt_x</p:attrName>
                                        </p:attrNameLst>
                                      </p:cBhvr>
                                      <p:tavLst>
                                        <p:tav tm="0">
                                          <p:val>
                                            <p:strVal val="0-#ppt_w/2"/>
                                          </p:val>
                                        </p:tav>
                                        <p:tav tm="100000">
                                          <p:val>
                                            <p:strVal val="#ppt_x"/>
                                          </p:val>
                                        </p:tav>
                                      </p:tavLst>
                                    </p:anim>
                                    <p:anim calcmode="lin" valueType="num">
                                      <p:cBhvr additive="base">
                                        <p:cTn id="15" dur="500" fill="hold"/>
                                        <p:tgtEl>
                                          <p:spTgt spid="9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106"/>
                                        </p:tgtEl>
                                        <p:attrNameLst>
                                          <p:attrName>style.visibility</p:attrName>
                                        </p:attrNameLst>
                                      </p:cBhvr>
                                      <p:to>
                                        <p:strVal val="visible"/>
                                      </p:to>
                                    </p:set>
                                    <p:anim calcmode="lin" valueType="num">
                                      <p:cBhvr additive="base">
                                        <p:cTn id="18" dur="500" fill="hold"/>
                                        <p:tgtEl>
                                          <p:spTgt spid="106"/>
                                        </p:tgtEl>
                                        <p:attrNameLst>
                                          <p:attrName>ppt_x</p:attrName>
                                        </p:attrNameLst>
                                      </p:cBhvr>
                                      <p:tavLst>
                                        <p:tav tm="0">
                                          <p:val>
                                            <p:strVal val="1+#ppt_w/2"/>
                                          </p:val>
                                        </p:tav>
                                        <p:tav tm="100000">
                                          <p:val>
                                            <p:strVal val="#ppt_x"/>
                                          </p:val>
                                        </p:tav>
                                      </p:tavLst>
                                    </p:anim>
                                    <p:anim calcmode="lin" valueType="num">
                                      <p:cBhvr additive="base">
                                        <p:cTn id="19" dur="500" fill="hold"/>
                                        <p:tgtEl>
                                          <p:spTgt spid="106"/>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nodeType="afterEffect">
                                  <p:stCondLst>
                                    <p:cond delay="0"/>
                                  </p:stCondLst>
                                  <p:childTnLst>
                                    <p:set>
                                      <p:cBhvr>
                                        <p:cTn id="22" dur="1" fill="hold">
                                          <p:stCondLst>
                                            <p:cond delay="0"/>
                                          </p:stCondLst>
                                        </p:cTn>
                                        <p:tgtEl>
                                          <p:spTgt spid="114"/>
                                        </p:tgtEl>
                                        <p:attrNameLst>
                                          <p:attrName>style.visibility</p:attrName>
                                        </p:attrNameLst>
                                      </p:cBhvr>
                                      <p:to>
                                        <p:strVal val="visible"/>
                                      </p:to>
                                    </p:set>
                                    <p:anim calcmode="lin" valueType="num">
                                      <p:cBhvr additive="base">
                                        <p:cTn id="23" dur="500" fill="hold"/>
                                        <p:tgtEl>
                                          <p:spTgt spid="114"/>
                                        </p:tgtEl>
                                        <p:attrNameLst>
                                          <p:attrName>ppt_x</p:attrName>
                                        </p:attrNameLst>
                                      </p:cBhvr>
                                      <p:tavLst>
                                        <p:tav tm="0">
                                          <p:val>
                                            <p:strVal val="0-#ppt_w/2"/>
                                          </p:val>
                                        </p:tav>
                                        <p:tav tm="100000">
                                          <p:val>
                                            <p:strVal val="#ppt_x"/>
                                          </p:val>
                                        </p:tav>
                                      </p:tavLst>
                                    </p:anim>
                                    <p:anim calcmode="lin" valueType="num">
                                      <p:cBhvr additive="base">
                                        <p:cTn id="24" dur="500" fill="hold"/>
                                        <p:tgtEl>
                                          <p:spTgt spid="114"/>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18"/>
                                        </p:tgtEl>
                                        <p:attrNameLst>
                                          <p:attrName>style.visibility</p:attrName>
                                        </p:attrNameLst>
                                      </p:cBhvr>
                                      <p:to>
                                        <p:strVal val="visible"/>
                                      </p:to>
                                    </p:set>
                                    <p:anim calcmode="lin" valueType="num">
                                      <p:cBhvr additive="base">
                                        <p:cTn id="27" dur="500" fill="hold"/>
                                        <p:tgtEl>
                                          <p:spTgt spid="118"/>
                                        </p:tgtEl>
                                        <p:attrNameLst>
                                          <p:attrName>ppt_x</p:attrName>
                                        </p:attrNameLst>
                                      </p:cBhvr>
                                      <p:tavLst>
                                        <p:tav tm="0">
                                          <p:val>
                                            <p:strVal val="1+#ppt_w/2"/>
                                          </p:val>
                                        </p:tav>
                                        <p:tav tm="100000">
                                          <p:val>
                                            <p:strVal val="#ppt_x"/>
                                          </p:val>
                                        </p:tav>
                                      </p:tavLst>
                                    </p:anim>
                                    <p:anim calcmode="lin" valueType="num">
                                      <p:cBhvr additive="base">
                                        <p:cTn id="28" dur="500" fill="hold"/>
                                        <p:tgtEl>
                                          <p:spTgt spid="118"/>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 presetClass="entr" presetSubtype="8" fill="hold" nodeType="afterEffect">
                                  <p:stCondLst>
                                    <p:cond delay="0"/>
                                  </p:stCondLst>
                                  <p:childTnLst>
                                    <p:set>
                                      <p:cBhvr>
                                        <p:cTn id="31" dur="1" fill="hold">
                                          <p:stCondLst>
                                            <p:cond delay="0"/>
                                          </p:stCondLst>
                                        </p:cTn>
                                        <p:tgtEl>
                                          <p:spTgt spid="102"/>
                                        </p:tgtEl>
                                        <p:attrNameLst>
                                          <p:attrName>style.visibility</p:attrName>
                                        </p:attrNameLst>
                                      </p:cBhvr>
                                      <p:to>
                                        <p:strVal val="visible"/>
                                      </p:to>
                                    </p:set>
                                    <p:anim calcmode="lin" valueType="num">
                                      <p:cBhvr additive="base">
                                        <p:cTn id="32" dur="500" fill="hold"/>
                                        <p:tgtEl>
                                          <p:spTgt spid="102"/>
                                        </p:tgtEl>
                                        <p:attrNameLst>
                                          <p:attrName>ppt_x</p:attrName>
                                        </p:attrNameLst>
                                      </p:cBhvr>
                                      <p:tavLst>
                                        <p:tav tm="0">
                                          <p:val>
                                            <p:strVal val="0-#ppt_w/2"/>
                                          </p:val>
                                        </p:tav>
                                        <p:tav tm="100000">
                                          <p:val>
                                            <p:strVal val="#ppt_x"/>
                                          </p:val>
                                        </p:tav>
                                      </p:tavLst>
                                    </p:anim>
                                    <p:anim calcmode="lin" valueType="num">
                                      <p:cBhvr additive="base">
                                        <p:cTn id="33" dur="500" fill="hold"/>
                                        <p:tgtEl>
                                          <p:spTgt spid="102"/>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110"/>
                                        </p:tgtEl>
                                        <p:attrNameLst>
                                          <p:attrName>style.visibility</p:attrName>
                                        </p:attrNameLst>
                                      </p:cBhvr>
                                      <p:to>
                                        <p:strVal val="visible"/>
                                      </p:to>
                                    </p:set>
                                    <p:anim calcmode="lin" valueType="num">
                                      <p:cBhvr additive="base">
                                        <p:cTn id="36" dur="500" fill="hold"/>
                                        <p:tgtEl>
                                          <p:spTgt spid="110"/>
                                        </p:tgtEl>
                                        <p:attrNameLst>
                                          <p:attrName>ppt_x</p:attrName>
                                        </p:attrNameLst>
                                      </p:cBhvr>
                                      <p:tavLst>
                                        <p:tav tm="0">
                                          <p:val>
                                            <p:strVal val="1+#ppt_w/2"/>
                                          </p:val>
                                        </p:tav>
                                        <p:tav tm="100000">
                                          <p:val>
                                            <p:strVal val="#ppt_x"/>
                                          </p:val>
                                        </p:tav>
                                      </p:tavLst>
                                    </p:anim>
                                    <p:anim calcmode="lin" valueType="num">
                                      <p:cBhvr additive="base">
                                        <p:cTn id="37" dur="500" fill="hold"/>
                                        <p:tgtEl>
                                          <p:spTgt spid="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5399087" y="1792535"/>
            <a:ext cx="5711825" cy="5264150"/>
          </a:xfrm>
          <a:prstGeom prst="rect">
            <a:avLst/>
          </a:prstGeom>
          <a:solidFill>
            <a:srgbClr val="FAAF3B"/>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nvGrpSpPr>
          <p:cNvPr id="25" name="组合 24"/>
          <p:cNvGrpSpPr/>
          <p:nvPr/>
        </p:nvGrpSpPr>
        <p:grpSpPr>
          <a:xfrm>
            <a:off x="1152525" y="2354510"/>
            <a:ext cx="3600450" cy="1951038"/>
            <a:chOff x="1233488" y="1358900"/>
            <a:chExt cx="3600450" cy="1951038"/>
          </a:xfrm>
        </p:grpSpPr>
        <p:sp>
          <p:nvSpPr>
            <p:cNvPr id="26" name="TextBox 12"/>
            <p:cNvSpPr txBox="1"/>
            <p:nvPr/>
          </p:nvSpPr>
          <p:spPr>
            <a:xfrm>
              <a:off x="1233488" y="1831975"/>
              <a:ext cx="3600450" cy="1477963"/>
            </a:xfrm>
            <a:prstGeom prst="rect">
              <a:avLst/>
            </a:prstGeom>
            <a:noFill/>
          </p:spPr>
          <p:txBody>
            <a:bodyPr>
              <a:spAutoFit/>
            </a:bodyPr>
            <a:lstStyle/>
            <a:p>
              <a:pPr fontAlgn="auto">
                <a:lnSpc>
                  <a:spcPct val="150000"/>
                </a:lnSpc>
                <a:spcBef>
                  <a:spcPts val="0"/>
                </a:spcBef>
                <a:spcAft>
                  <a:spcPts val="0"/>
                </a:spcAft>
                <a:defRPr/>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这里输入简单的文字概述这里输入简单文字概</a:t>
              </a:r>
              <a:endPar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述这里输入简单的文字概述这里入简单的文字</a:t>
              </a:r>
              <a:endPar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概述这里输入述简单的文字概述这里输入简单</a:t>
              </a:r>
              <a:endPar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的文字概述这里输入简单的文字概述这里输入</a:t>
              </a:r>
              <a:endPar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defRPr/>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简单的文字概述这里输入</a:t>
              </a:r>
            </a:p>
          </p:txBody>
        </p:sp>
        <p:sp>
          <p:nvSpPr>
            <p:cNvPr id="27" name="TextBox 13"/>
            <p:cNvSpPr txBox="1">
              <a:spLocks noChangeArrowheads="1"/>
            </p:cNvSpPr>
            <p:nvPr/>
          </p:nvSpPr>
          <p:spPr bwMode="auto">
            <a:xfrm>
              <a:off x="1800225" y="1358900"/>
              <a:ext cx="2719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r">
                <a:lnSpc>
                  <a:spcPct val="100000"/>
                </a:lnSpc>
                <a:spcBef>
                  <a:spcPct val="0"/>
                </a:spcBef>
                <a:buFontTx/>
                <a:buNone/>
              </a:pPr>
              <a:r>
                <a:rPr lang="en-US" altLang="zh-CN" sz="2000" b="1" dirty="0" smtClean="0">
                  <a:solidFill>
                    <a:srgbClr val="3A3A3B"/>
                  </a:solidFill>
                  <a:latin typeface="微软雅黑" panose="020B0503020204020204" pitchFamily="34" charset="-122"/>
                  <a:ea typeface="微软雅黑" panose="020B0503020204020204" pitchFamily="34" charset="-122"/>
                </a:rPr>
                <a:t>2019</a:t>
              </a:r>
              <a:r>
                <a:rPr lang="zh-CN" altLang="en-US" sz="2000" b="1" dirty="0" smtClean="0">
                  <a:solidFill>
                    <a:srgbClr val="3A3A3B"/>
                  </a:solidFill>
                  <a:latin typeface="微软雅黑" panose="020B0503020204020204" pitchFamily="34" charset="-122"/>
                  <a:ea typeface="微软雅黑" panose="020B0503020204020204" pitchFamily="34" charset="-122"/>
                </a:rPr>
                <a:t>年</a:t>
              </a:r>
              <a:r>
                <a:rPr lang="zh-CN" altLang="en-US" sz="2000" b="1" dirty="0">
                  <a:solidFill>
                    <a:srgbClr val="3A3A3B"/>
                  </a:solidFill>
                  <a:latin typeface="微软雅黑" panose="020B0503020204020204" pitchFamily="34" charset="-122"/>
                  <a:ea typeface="微软雅黑" panose="020B0503020204020204" pitchFamily="34" charset="-122"/>
                </a:rPr>
                <a:t>工作情况</a:t>
              </a:r>
            </a:p>
          </p:txBody>
        </p:sp>
      </p:grpSp>
      <p:grpSp>
        <p:nvGrpSpPr>
          <p:cNvPr id="28" name="组合 27"/>
          <p:cNvGrpSpPr/>
          <p:nvPr/>
        </p:nvGrpSpPr>
        <p:grpSpPr>
          <a:xfrm>
            <a:off x="6199187" y="2364035"/>
            <a:ext cx="3679825" cy="1957388"/>
            <a:chOff x="6280150" y="1368425"/>
            <a:chExt cx="3679825" cy="1957388"/>
          </a:xfrm>
        </p:grpSpPr>
        <p:sp>
          <p:nvSpPr>
            <p:cNvPr id="29" name="TextBox 14"/>
            <p:cNvSpPr txBox="1">
              <a:spLocks noChangeArrowheads="1"/>
            </p:cNvSpPr>
            <p:nvPr/>
          </p:nvSpPr>
          <p:spPr bwMode="auto">
            <a:xfrm>
              <a:off x="6280150" y="1368425"/>
              <a:ext cx="2719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000" b="1" dirty="0" smtClean="0">
                  <a:solidFill>
                    <a:prstClr val="white"/>
                  </a:solidFill>
                  <a:latin typeface="微软雅黑" panose="020B0503020204020204" pitchFamily="34" charset="-122"/>
                  <a:ea typeface="微软雅黑" panose="020B0503020204020204" pitchFamily="34" charset="-122"/>
                </a:rPr>
                <a:t>2020</a:t>
              </a:r>
              <a:r>
                <a:rPr lang="zh-CN" altLang="en-US" sz="2000" b="1" dirty="0" smtClean="0">
                  <a:solidFill>
                    <a:prstClr val="white"/>
                  </a:solidFill>
                  <a:latin typeface="微软雅黑" panose="020B0503020204020204" pitchFamily="34" charset="-122"/>
                  <a:ea typeface="微软雅黑" panose="020B0503020204020204" pitchFamily="34" charset="-122"/>
                </a:rPr>
                <a:t>年</a:t>
              </a:r>
              <a:r>
                <a:rPr lang="zh-CN" altLang="en-US" sz="2000" b="1" dirty="0">
                  <a:solidFill>
                    <a:prstClr val="white"/>
                  </a:solidFill>
                  <a:latin typeface="微软雅黑" panose="020B0503020204020204" pitchFamily="34" charset="-122"/>
                  <a:ea typeface="微软雅黑" panose="020B0503020204020204" pitchFamily="34" charset="-122"/>
                </a:rPr>
                <a:t>工作情况</a:t>
              </a:r>
            </a:p>
          </p:txBody>
        </p:sp>
        <p:sp>
          <p:nvSpPr>
            <p:cNvPr id="30" name="TextBox 15"/>
            <p:cNvSpPr txBox="1">
              <a:spLocks noChangeArrowheads="1"/>
            </p:cNvSpPr>
            <p:nvPr/>
          </p:nvSpPr>
          <p:spPr bwMode="auto">
            <a:xfrm>
              <a:off x="6303963" y="1849438"/>
              <a:ext cx="3656012"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FontTx/>
                <a:buNone/>
              </a:pPr>
              <a:r>
                <a:rPr lang="zh-CN" altLang="en-US" sz="1200">
                  <a:solidFill>
                    <a:prstClr val="white"/>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a:t>
              </a:r>
            </a:p>
          </p:txBody>
        </p:sp>
      </p:grpSp>
      <p:grpSp>
        <p:nvGrpSpPr>
          <p:cNvPr id="31" name="组合 30"/>
          <p:cNvGrpSpPr/>
          <p:nvPr/>
        </p:nvGrpSpPr>
        <p:grpSpPr>
          <a:xfrm>
            <a:off x="1319212" y="4880223"/>
            <a:ext cx="2960688" cy="1150937"/>
            <a:chOff x="1400175" y="3884613"/>
            <a:chExt cx="2960688" cy="1150937"/>
          </a:xfrm>
        </p:grpSpPr>
        <p:sp>
          <p:nvSpPr>
            <p:cNvPr id="32" name="矩形 31"/>
            <p:cNvSpPr/>
            <p:nvPr/>
          </p:nvSpPr>
          <p:spPr>
            <a:xfrm>
              <a:off x="2481263" y="3884613"/>
              <a:ext cx="1879600" cy="252412"/>
            </a:xfrm>
            <a:prstGeom prst="rect">
              <a:avLst/>
            </a:prstGeom>
            <a:solidFill>
              <a:srgbClr val="A362C4"/>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3" name="矩形 32"/>
            <p:cNvSpPr/>
            <p:nvPr/>
          </p:nvSpPr>
          <p:spPr>
            <a:xfrm>
              <a:off x="1400175" y="4284663"/>
              <a:ext cx="2946400" cy="250825"/>
            </a:xfrm>
            <a:prstGeom prst="rect">
              <a:avLst/>
            </a:prstGeom>
            <a:solidFill>
              <a:srgbClr val="A362C4"/>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矩形 33"/>
            <p:cNvSpPr/>
            <p:nvPr/>
          </p:nvSpPr>
          <p:spPr>
            <a:xfrm>
              <a:off x="1960563" y="4751388"/>
              <a:ext cx="2400300" cy="252412"/>
            </a:xfrm>
            <a:prstGeom prst="rect">
              <a:avLst/>
            </a:prstGeom>
            <a:solidFill>
              <a:srgbClr val="A362C4"/>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5" name="TextBox 19"/>
            <p:cNvSpPr txBox="1">
              <a:spLocks noChangeArrowheads="1"/>
            </p:cNvSpPr>
            <p:nvPr/>
          </p:nvSpPr>
          <p:spPr bwMode="auto">
            <a:xfrm>
              <a:off x="2713038" y="3884613"/>
              <a:ext cx="12874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计划完成：</a:t>
              </a:r>
              <a:r>
                <a:rPr kumimoji="0" lang="en-US" altLang="zh-CN"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30</a:t>
              </a:r>
              <a:r>
                <a:rPr kumimoji="0" lang="zh-CN" altLang="en-US"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p>
          </p:txBody>
        </p:sp>
        <p:sp>
          <p:nvSpPr>
            <p:cNvPr id="36" name="TextBox 20"/>
            <p:cNvSpPr txBox="1">
              <a:spLocks noChangeArrowheads="1"/>
            </p:cNvSpPr>
            <p:nvPr/>
          </p:nvSpPr>
          <p:spPr bwMode="auto">
            <a:xfrm>
              <a:off x="2281238" y="4284663"/>
              <a:ext cx="16843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实际完成数目：</a:t>
              </a:r>
              <a:r>
                <a:rPr kumimoji="0" lang="en-US" altLang="zh-CN"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300</a:t>
              </a:r>
              <a:r>
                <a:rPr kumimoji="0" lang="zh-CN" altLang="en-US"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万</a:t>
              </a:r>
            </a:p>
          </p:txBody>
        </p:sp>
        <p:sp>
          <p:nvSpPr>
            <p:cNvPr id="37" name="TextBox 21"/>
            <p:cNvSpPr txBox="1">
              <a:spLocks noChangeArrowheads="1"/>
            </p:cNvSpPr>
            <p:nvPr/>
          </p:nvSpPr>
          <p:spPr bwMode="auto">
            <a:xfrm>
              <a:off x="2760663" y="4757738"/>
              <a:ext cx="12239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2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回款数：</a:t>
              </a:r>
              <a:r>
                <a:rPr kumimoji="0" lang="en-US" altLang="zh-CN" sz="12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100</a:t>
              </a:r>
              <a:r>
                <a:rPr kumimoji="0" lang="zh-CN" altLang="en-US" sz="12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万</a:t>
              </a:r>
            </a:p>
          </p:txBody>
        </p:sp>
      </p:grpSp>
      <p:grpSp>
        <p:nvGrpSpPr>
          <p:cNvPr id="38" name="组合 37"/>
          <p:cNvGrpSpPr/>
          <p:nvPr/>
        </p:nvGrpSpPr>
        <p:grpSpPr>
          <a:xfrm>
            <a:off x="6359525" y="4880223"/>
            <a:ext cx="2959100" cy="1135062"/>
            <a:chOff x="6440488" y="3884613"/>
            <a:chExt cx="2959100" cy="1135062"/>
          </a:xfrm>
        </p:grpSpPr>
        <p:sp>
          <p:nvSpPr>
            <p:cNvPr id="39" name="矩形 38"/>
            <p:cNvSpPr/>
            <p:nvPr/>
          </p:nvSpPr>
          <p:spPr>
            <a:xfrm>
              <a:off x="6440488" y="3884613"/>
              <a:ext cx="1879600" cy="252412"/>
            </a:xfrm>
            <a:prstGeom prst="rect">
              <a:avLst/>
            </a:prstGeom>
            <a:solidFill>
              <a:srgbClr val="A362C4"/>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0" name="矩形 39"/>
            <p:cNvSpPr/>
            <p:nvPr/>
          </p:nvSpPr>
          <p:spPr>
            <a:xfrm>
              <a:off x="6453188" y="4284663"/>
              <a:ext cx="2946400" cy="250825"/>
            </a:xfrm>
            <a:prstGeom prst="rect">
              <a:avLst/>
            </a:prstGeom>
            <a:solidFill>
              <a:srgbClr val="A362C4"/>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1" name="矩形 40"/>
            <p:cNvSpPr/>
            <p:nvPr/>
          </p:nvSpPr>
          <p:spPr>
            <a:xfrm>
              <a:off x="6440488" y="4751388"/>
              <a:ext cx="2400300" cy="252412"/>
            </a:xfrm>
            <a:prstGeom prst="rect">
              <a:avLst/>
            </a:prstGeom>
            <a:solidFill>
              <a:srgbClr val="A362C4"/>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2" name="TextBox 25"/>
            <p:cNvSpPr txBox="1">
              <a:spLocks noChangeArrowheads="1"/>
            </p:cNvSpPr>
            <p:nvPr/>
          </p:nvSpPr>
          <p:spPr bwMode="auto">
            <a:xfrm>
              <a:off x="6672263" y="3884613"/>
              <a:ext cx="119856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1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计划完成：</a:t>
              </a:r>
              <a:r>
                <a:rPr kumimoji="0" lang="en-US" altLang="zh-CN" sz="11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20</a:t>
              </a:r>
              <a:r>
                <a:rPr kumimoji="0" lang="zh-CN" altLang="en-US" sz="11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a:t>
              </a:r>
            </a:p>
          </p:txBody>
        </p:sp>
        <p:sp>
          <p:nvSpPr>
            <p:cNvPr id="43" name="TextBox 26"/>
            <p:cNvSpPr txBox="1">
              <a:spLocks noChangeArrowheads="1"/>
            </p:cNvSpPr>
            <p:nvPr/>
          </p:nvSpPr>
          <p:spPr bwMode="auto">
            <a:xfrm>
              <a:off x="6680200" y="4284663"/>
              <a:ext cx="15636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1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实际完成数目：</a:t>
              </a:r>
              <a:r>
                <a:rPr kumimoji="0" lang="en-US" altLang="zh-CN" sz="11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200</a:t>
              </a:r>
              <a:r>
                <a:rPr kumimoji="0" lang="zh-CN" altLang="en-US" sz="11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万</a:t>
              </a:r>
            </a:p>
          </p:txBody>
        </p:sp>
        <p:sp>
          <p:nvSpPr>
            <p:cNvPr id="44" name="TextBox 27"/>
            <p:cNvSpPr txBox="1">
              <a:spLocks noChangeArrowheads="1"/>
            </p:cNvSpPr>
            <p:nvPr/>
          </p:nvSpPr>
          <p:spPr bwMode="auto">
            <a:xfrm>
              <a:off x="6692900" y="4757738"/>
              <a:ext cx="11414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1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回款数：</a:t>
              </a:r>
              <a:r>
                <a:rPr kumimoji="0" lang="en-US" altLang="zh-CN" sz="11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100</a:t>
              </a:r>
              <a:r>
                <a:rPr kumimoji="0" lang="zh-CN" altLang="en-US" sz="11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万</a:t>
              </a:r>
            </a:p>
          </p:txBody>
        </p:sp>
      </p:grpSp>
      <p:sp>
        <p:nvSpPr>
          <p:cNvPr id="45" name="椭圆 44"/>
          <p:cNvSpPr/>
          <p:nvPr/>
        </p:nvSpPr>
        <p:spPr>
          <a:xfrm>
            <a:off x="4929187" y="3492748"/>
            <a:ext cx="941388" cy="942975"/>
          </a:xfrm>
          <a:prstGeom prst="ellipse">
            <a:avLst/>
          </a:prstGeom>
          <a:solidFill>
            <a:srgbClr val="A362C4"/>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VS</a:t>
            </a:r>
            <a:endParaRPr kumimoji="0" lang="zh-CN" altLang="en-US" sz="2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78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500"/>
                                        <p:tgtEl>
                                          <p:spTgt spid="24"/>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500" fill="hold"/>
                                        <p:tgtEl>
                                          <p:spTgt spid="45"/>
                                        </p:tgtEl>
                                        <p:attrNameLst>
                                          <p:attrName>ppt_w</p:attrName>
                                        </p:attrNameLst>
                                      </p:cBhvr>
                                      <p:tavLst>
                                        <p:tav tm="0">
                                          <p:val>
                                            <p:fltVal val="0"/>
                                          </p:val>
                                        </p:tav>
                                        <p:tav tm="100000">
                                          <p:val>
                                            <p:strVal val="#ppt_w"/>
                                          </p:val>
                                        </p:tav>
                                      </p:tavLst>
                                    </p:anim>
                                    <p:anim calcmode="lin" valueType="num">
                                      <p:cBhvr>
                                        <p:cTn id="12" dur="500" fill="hold"/>
                                        <p:tgtEl>
                                          <p:spTgt spid="45"/>
                                        </p:tgtEl>
                                        <p:attrNameLst>
                                          <p:attrName>ppt_h</p:attrName>
                                        </p:attrNameLst>
                                      </p:cBhvr>
                                      <p:tavLst>
                                        <p:tav tm="0">
                                          <p:val>
                                            <p:fltVal val="0"/>
                                          </p:val>
                                        </p:tav>
                                        <p:tav tm="100000">
                                          <p:val>
                                            <p:strVal val="#ppt_h"/>
                                          </p:val>
                                        </p:tav>
                                      </p:tavLst>
                                    </p:anim>
                                    <p:anim calcmode="lin" valueType="num">
                                      <p:cBhvr>
                                        <p:cTn id="13" dur="500" fill="hold"/>
                                        <p:tgtEl>
                                          <p:spTgt spid="45"/>
                                        </p:tgtEl>
                                        <p:attrNameLst>
                                          <p:attrName>style.rotation</p:attrName>
                                        </p:attrNameLst>
                                      </p:cBhvr>
                                      <p:tavLst>
                                        <p:tav tm="0">
                                          <p:val>
                                            <p:fltVal val="90"/>
                                          </p:val>
                                        </p:tav>
                                        <p:tav tm="100000">
                                          <p:val>
                                            <p:fltVal val="0"/>
                                          </p:val>
                                        </p:tav>
                                      </p:tavLst>
                                    </p:anim>
                                    <p:animEffect transition="in" filter="fade">
                                      <p:cBhvr>
                                        <p:cTn id="14" dur="500"/>
                                        <p:tgtEl>
                                          <p:spTgt spid="45"/>
                                        </p:tgtEl>
                                      </p:cBhvr>
                                    </p:animEffect>
                                  </p:childTnLst>
                                </p:cTn>
                              </p:par>
                            </p:childTnLst>
                          </p:cTn>
                        </p:par>
                        <p:par>
                          <p:cTn id="15" fill="hold">
                            <p:stCondLst>
                              <p:cond delay="1000"/>
                            </p:stCondLst>
                            <p:childTnLst>
                              <p:par>
                                <p:cTn id="16" presetID="2" presetClass="entr" presetSubtype="1"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0-#ppt_h/2"/>
                                          </p:val>
                                        </p:tav>
                                        <p:tav tm="100000">
                                          <p:val>
                                            <p:strVal val="#ppt_y"/>
                                          </p:val>
                                        </p:tav>
                                      </p:tavLst>
                                    </p:anim>
                                  </p:childTnLst>
                                </p:cTn>
                              </p:par>
                              <p:par>
                                <p:cTn id="20" presetID="2" presetClass="entr" presetSubtype="1"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ppt_x"/>
                                          </p:val>
                                        </p:tav>
                                        <p:tav tm="100000">
                                          <p:val>
                                            <p:strVal val="#ppt_x"/>
                                          </p:val>
                                        </p:tav>
                                      </p:tavLst>
                                    </p:anim>
                                    <p:anim calcmode="lin" valueType="num">
                                      <p:cBhvr additive="base">
                                        <p:cTn id="23" dur="500" fill="hold"/>
                                        <p:tgtEl>
                                          <p:spTgt spid="28"/>
                                        </p:tgtEl>
                                        <p:attrNameLst>
                                          <p:attrName>ppt_y</p:attrName>
                                        </p:attrNameLst>
                                      </p:cBhvr>
                                      <p:tavLst>
                                        <p:tav tm="0">
                                          <p:val>
                                            <p:strVal val="0-#ppt_h/2"/>
                                          </p:val>
                                        </p:tav>
                                        <p:tav tm="100000">
                                          <p:val>
                                            <p:strVal val="#ppt_y"/>
                                          </p:val>
                                        </p:tav>
                                      </p:tavLst>
                                    </p:anim>
                                  </p:childTnLst>
                                </p:cTn>
                              </p:par>
                            </p:childTnLst>
                          </p:cTn>
                        </p:par>
                        <p:par>
                          <p:cTn id="24" fill="hold">
                            <p:stCondLst>
                              <p:cond delay="1500"/>
                            </p:stCondLst>
                            <p:childTnLst>
                              <p:par>
                                <p:cTn id="25" presetID="22" presetClass="entr" presetSubtype="2"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right)">
                                      <p:cBhvr>
                                        <p:cTn id="27" dur="500"/>
                                        <p:tgtEl>
                                          <p:spTgt spid="31"/>
                                        </p:tgtEl>
                                      </p:cBhvr>
                                    </p:animEffect>
                                  </p:childTnLst>
                                </p:cTn>
                              </p:par>
                              <p:par>
                                <p:cTn id="28" presetID="22" presetClass="entr" presetSubtype="8"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left)">
                                      <p:cBhvr>
                                        <p:cTn id="3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50164" y="5590557"/>
            <a:ext cx="8529098" cy="27218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5199" tIns="57600" rIns="115199" bIns="57600" rtlCol="0" anchor="ctr"/>
          <a:lstStyle/>
          <a:p>
            <a:pPr defTabSz="1151997" fontAlgn="auto">
              <a:spcBef>
                <a:spcPts val="0"/>
              </a:spcBef>
              <a:spcAft>
                <a:spcPts val="0"/>
              </a:spcAft>
            </a:pPr>
            <a:r>
              <a:rPr lang="en-US" altLang="zh-CN" sz="14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p>
          <a:p>
            <a:pPr defTabSz="1151997" fontAlgn="auto">
              <a:spcBef>
                <a:spcPts val="0"/>
              </a:spcBef>
              <a:spcAft>
                <a:spcPts val="0"/>
              </a:spcAft>
            </a:pPr>
            <a:r>
              <a:rPr lang="zh-CN" altLang="en-US" sz="14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400" dirty="0">
              <a:solidFill>
                <a:srgbClr val="EEECE1">
                  <a:lumMod val="25000"/>
                </a:srgbClr>
              </a:solidFill>
              <a:latin typeface="微软雅黑" panose="020B0503020204020204" pitchFamily="34" charset="-122"/>
              <a:ea typeface="微软雅黑" panose="020B0503020204020204" pitchFamily="34" charset="-122"/>
            </a:endParaRPr>
          </a:p>
          <a:p>
            <a:pPr defTabSz="1151997" fontAlgn="auto">
              <a:spcBef>
                <a:spcPts val="0"/>
              </a:spcBef>
              <a:spcAft>
                <a:spcPts val="0"/>
              </a:spcAft>
            </a:pPr>
            <a:r>
              <a:rPr lang="en-US" altLang="zh-CN" sz="14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p>
          <a:p>
            <a:pPr defTabSz="1151997" fontAlgn="auto">
              <a:spcBef>
                <a:spcPts val="0"/>
              </a:spcBef>
              <a:spcAft>
                <a:spcPts val="0"/>
              </a:spcAft>
            </a:pPr>
            <a:r>
              <a:rPr lang="zh-CN" altLang="en-US" sz="14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p>
          <a:p>
            <a:pPr defTabSz="1151997" fontAlgn="auto">
              <a:spcBef>
                <a:spcPts val="0"/>
              </a:spcBef>
              <a:spcAft>
                <a:spcPts val="0"/>
              </a:spcAft>
            </a:pPr>
            <a:r>
              <a:rPr lang="en-US" altLang="zh-CN" sz="14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p>
          <a:p>
            <a:pPr defTabSz="1151997" fontAlgn="auto">
              <a:spcBef>
                <a:spcPts val="0"/>
              </a:spcBef>
              <a:spcAft>
                <a:spcPts val="0"/>
              </a:spcAft>
            </a:pPr>
            <a:r>
              <a:rPr lang="zh-CN" altLang="en-US" sz="14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p>
          <a:p>
            <a:pPr defTabSz="1151997" fontAlgn="auto">
              <a:spcBef>
                <a:spcPts val="0"/>
              </a:spcBef>
              <a:spcAft>
                <a:spcPts val="0"/>
              </a:spcAft>
            </a:pPr>
            <a:r>
              <a:rPr lang="zh-CN" altLang="en-US" sz="14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p>
          <a:p>
            <a:pPr defTabSz="1151997" fontAlgn="auto">
              <a:spcBef>
                <a:spcPts val="0"/>
              </a:spcBef>
              <a:spcAft>
                <a:spcPts val="0"/>
              </a:spcAft>
            </a:pPr>
            <a:r>
              <a:rPr lang="zh-CN" altLang="en-US" sz="14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4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4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4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4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4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3777691"/>
            <a:ext cx="11522075" cy="1722141"/>
          </a:xfrm>
          <a:prstGeom prst="rect">
            <a:avLst/>
          </a:prstGeom>
          <a:solidFill>
            <a:schemeClr val="tx2">
              <a:lumMod val="75000"/>
            </a:schemeClr>
          </a:solidFill>
          <a:ln w="9525">
            <a:noFill/>
            <a:miter lim="800000"/>
            <a:headEnd/>
            <a:tailEnd/>
          </a:ln>
        </p:spPr>
        <p:txBody>
          <a:bodyPr wrap="none" lIns="115199" tIns="57600" rIns="115199" bIns="57600" anchor="ctr"/>
          <a:lstStyle/>
          <a:p>
            <a:pPr defTabSz="1151997" fontAlgn="auto">
              <a:spcBef>
                <a:spcPts val="0"/>
              </a:spcBef>
              <a:spcAft>
                <a:spcPts val="0"/>
              </a:spcAft>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499375" y="3902515"/>
            <a:ext cx="5170931" cy="150659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5199" tIns="57600" rIns="115199" bIns="57600"/>
          <a:lstStyle/>
          <a:p>
            <a:pPr defTabSz="1151997" fontAlgn="auto">
              <a:spcBef>
                <a:spcPct val="20000"/>
              </a:spcBef>
              <a:spcAft>
                <a:spcPts val="0"/>
              </a:spcAft>
              <a:buClr>
                <a:srgbClr val="5B8CC1"/>
              </a:buClr>
              <a:defRPr/>
            </a:pPr>
            <a:r>
              <a:rPr lang="zh-CN" altLang="en-US" sz="2500" b="1" kern="0" dirty="0">
                <a:solidFill>
                  <a:prstClr val="white"/>
                </a:solidFill>
                <a:latin typeface="微软雅黑" pitchFamily="34" charset="-122"/>
                <a:ea typeface="微软雅黑" pitchFamily="34" charset="-122"/>
              </a:rPr>
              <a:t>可以在下列情况使用</a:t>
            </a:r>
            <a:endParaRPr lang="zh-CN" altLang="en-US" sz="1500" kern="0" dirty="0">
              <a:solidFill>
                <a:prstClr val="white"/>
              </a:solidFill>
              <a:latin typeface="微软雅黑" pitchFamily="34" charset="-122"/>
              <a:ea typeface="微软雅黑" pitchFamily="34" charset="-122"/>
            </a:endParaRPr>
          </a:p>
          <a:p>
            <a:pPr defTabSz="1151997" fontAlgn="auto">
              <a:lnSpc>
                <a:spcPct val="150000"/>
              </a:lnSpc>
              <a:spcBef>
                <a:spcPts val="0"/>
              </a:spcBef>
              <a:spcAft>
                <a:spcPts val="0"/>
              </a:spcAft>
              <a:buClr>
                <a:srgbClr val="5B8CC1"/>
              </a:buClr>
              <a:buFont typeface="Wingdings" pitchFamily="2" charset="2"/>
              <a:buChar char="n"/>
              <a:defRPr/>
            </a:pPr>
            <a:r>
              <a:rPr lang="zh-CN" altLang="en-US" sz="1500" kern="0" dirty="0">
                <a:solidFill>
                  <a:prstClr val="white"/>
                </a:solidFill>
                <a:latin typeface="微软雅黑" pitchFamily="34" charset="-122"/>
                <a:ea typeface="微软雅黑" pitchFamily="34" charset="-122"/>
              </a:rPr>
              <a:t>个人学习、研究。</a:t>
            </a:r>
          </a:p>
          <a:p>
            <a:pPr defTabSz="1151997" fontAlgn="auto">
              <a:lnSpc>
                <a:spcPct val="150000"/>
              </a:lnSpc>
              <a:spcBef>
                <a:spcPts val="0"/>
              </a:spcBef>
              <a:spcAft>
                <a:spcPts val="0"/>
              </a:spcAft>
              <a:buClr>
                <a:srgbClr val="5B8CC1"/>
              </a:buClr>
              <a:buFont typeface="Wingdings" pitchFamily="2" charset="2"/>
              <a:buChar char="n"/>
              <a:defRPr/>
            </a:pPr>
            <a:r>
              <a:rPr lang="zh-CN" altLang="en-US" sz="15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5761037" y="3902515"/>
            <a:ext cx="5170932" cy="150659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5199" tIns="57600" rIns="115199" bIns="57600"/>
          <a:lstStyle/>
          <a:p>
            <a:pPr defTabSz="1151997" fontAlgn="auto">
              <a:spcBef>
                <a:spcPct val="20000"/>
              </a:spcBef>
              <a:spcAft>
                <a:spcPts val="0"/>
              </a:spcAft>
              <a:buClr>
                <a:srgbClr val="5B8CC1"/>
              </a:buClr>
              <a:defRPr/>
            </a:pPr>
            <a:r>
              <a:rPr lang="zh-CN" altLang="en-US" sz="2500" b="1" kern="0" dirty="0">
                <a:solidFill>
                  <a:prstClr val="white"/>
                </a:solidFill>
                <a:latin typeface="微软雅黑" pitchFamily="34" charset="-122"/>
                <a:ea typeface="微软雅黑" pitchFamily="34" charset="-122"/>
              </a:rPr>
              <a:t>不可以在以下情况使用</a:t>
            </a:r>
            <a:endParaRPr lang="zh-CN" altLang="en-US" sz="1300" b="1" kern="0" dirty="0">
              <a:solidFill>
                <a:prstClr val="white"/>
              </a:solidFill>
              <a:latin typeface="微软雅黑" pitchFamily="34" charset="-122"/>
              <a:ea typeface="微软雅黑" pitchFamily="34" charset="-122"/>
            </a:endParaRPr>
          </a:p>
          <a:p>
            <a:pPr defTabSz="1151997" fontAlgn="auto">
              <a:lnSpc>
                <a:spcPct val="150000"/>
              </a:lnSpc>
              <a:spcBef>
                <a:spcPts val="0"/>
              </a:spcBef>
              <a:spcAft>
                <a:spcPts val="0"/>
              </a:spcAft>
              <a:buClr>
                <a:srgbClr val="5B8CC1"/>
              </a:buClr>
              <a:buFont typeface="Wingdings" pitchFamily="2" charset="2"/>
              <a:buChar char="n"/>
              <a:defRPr/>
            </a:pPr>
            <a:r>
              <a:rPr lang="zh-CN" altLang="en-US" sz="1500" kern="0" dirty="0">
                <a:solidFill>
                  <a:prstClr val="white"/>
                </a:solidFill>
                <a:latin typeface="微软雅黑" pitchFamily="34" charset="-122"/>
                <a:ea typeface="微软雅黑" pitchFamily="34" charset="-122"/>
              </a:rPr>
              <a:t>任何形式的在线付费下载。</a:t>
            </a:r>
          </a:p>
          <a:p>
            <a:pPr defTabSz="1151997" fontAlgn="auto">
              <a:lnSpc>
                <a:spcPct val="150000"/>
              </a:lnSpc>
              <a:spcBef>
                <a:spcPts val="0"/>
              </a:spcBef>
              <a:spcAft>
                <a:spcPts val="0"/>
              </a:spcAft>
              <a:buClr>
                <a:srgbClr val="5B8CC1"/>
              </a:buClr>
              <a:buFont typeface="Wingdings" pitchFamily="2" charset="2"/>
              <a:buChar char="n"/>
              <a:defRPr/>
            </a:pPr>
            <a:r>
              <a:rPr lang="zh-CN" altLang="en-US" sz="1500" kern="0" dirty="0">
                <a:solidFill>
                  <a:prstClr val="white"/>
                </a:solidFill>
                <a:latin typeface="微软雅黑" pitchFamily="34" charset="-122"/>
                <a:ea typeface="微软雅黑" pitchFamily="34" charset="-122"/>
              </a:rPr>
              <a:t>刻录光碟销售。</a:t>
            </a:r>
            <a:endParaRPr lang="zh-CN" altLang="en-GB" sz="1500" kern="0" dirty="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0366" y="448855"/>
            <a:ext cx="7459343" cy="296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7310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a:solidFill>
            <a:schemeClr val="bg1">
              <a:lumMod val="75000"/>
            </a:schemeClr>
          </a:solidFill>
        </a:ln>
        <a:effectLst/>
        <a:scene3d>
          <a:camera prst="orthographicFront"/>
          <a:lightRig rig="flat" dir="t"/>
        </a:scene3d>
        <a:sp3d>
          <a:extrusionClr>
            <a:schemeClr val="bg1"/>
          </a:extrusionClr>
          <a:contourClr>
            <a:schemeClr val="bg1"/>
          </a:contourClr>
        </a:sp3d>
      </a:spPr>
      <a:bodyPr rtlCol="0" anchor="ctr"/>
      <a:lstStyle>
        <a:defPPr marL="0" algn="ctr" eaLnBrk="0" fontAlgn="ctr" hangingPunct="0">
          <a:spcBef>
            <a:spcPts val="0"/>
          </a:spcBef>
          <a:spcAft>
            <a:spcPts val="0"/>
          </a:spcAft>
          <a:buClr>
            <a:srgbClr val="FF0000"/>
          </a:buClr>
          <a:buSzPct val="70000"/>
          <a:tabLst>
            <a:tab pos="136525" algn="l"/>
          </a:tabLst>
          <a:defRPr sz="1400">
            <a:latin typeface="微软雅黑" pitchFamily="34" charset="-122"/>
            <a:ea typeface="微软雅黑" pitchFamily="34" charset="-122"/>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23075</TotalTime>
  <Words>662</Words>
  <Application>Microsoft Office PowerPoint</Application>
  <PresentationFormat>自定义</PresentationFormat>
  <Paragraphs>41</Paragraphs>
  <Slides>3</Slides>
  <Notes>0</Notes>
  <HiddenSlides>0</HiddenSlides>
  <MMClips>0</MMClips>
  <ScaleCrop>false</ScaleCrop>
  <HeadingPairs>
    <vt:vector size="4" baseType="variant">
      <vt:variant>
        <vt:lpstr>主题</vt:lpstr>
      </vt:variant>
      <vt:variant>
        <vt:i4>2</vt:i4>
      </vt:variant>
      <vt:variant>
        <vt:lpstr>幻灯片标题</vt:lpstr>
      </vt:variant>
      <vt:variant>
        <vt:i4>3</vt:i4>
      </vt:variant>
    </vt:vector>
  </HeadingPairs>
  <TitlesOfParts>
    <vt:vector size="5" baseType="lpstr">
      <vt:lpstr>第一PPT模板网：www.1ppt.com</vt:lpstr>
      <vt:lpstr>Office 主题</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dc:title>
  <dc:creator>www.1ppt.com</dc:creator>
  <cp:keywords>第一PPT www.1ppt.com</cp:keywords>
  <dc:description>http://www.1ppt.com</dc:description>
  <cp:lastModifiedBy>Windows User</cp:lastModifiedBy>
  <cp:revision>1367</cp:revision>
  <dcterms:created xsi:type="dcterms:W3CDTF">2009-02-11T05:37:22Z</dcterms:created>
  <dcterms:modified xsi:type="dcterms:W3CDTF">2019-11-17T11:15:56Z</dcterms:modified>
  <cp:category>http://www.1ppt.com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锐普图表</vt:lpwstr>
  </property>
  <property fmtid="{D5CDD505-2E9C-101B-9397-08002B2CF9AE}" pid="3" name="SlideDescription">
    <vt:lpwstr/>
  </property>
</Properties>
</file>