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887" r:id="rId3"/>
    <p:sldId id="891" r:id="rId4"/>
    <p:sldId id="892" r:id="rId5"/>
    <p:sldId id="893" r:id="rId6"/>
    <p:sldId id="894" r:id="rId7"/>
    <p:sldId id="985" r:id="rId8"/>
    <p:sldId id="979" r:id="rId9"/>
    <p:sldId id="895" r:id="rId10"/>
    <p:sldId id="978" r:id="rId11"/>
    <p:sldId id="981" r:id="rId12"/>
    <p:sldId id="982" r:id="rId13"/>
    <p:sldId id="980" r:id="rId14"/>
    <p:sldId id="976" r:id="rId15"/>
    <p:sldId id="983" r:id="rId16"/>
    <p:sldId id="984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36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1" clrIdx="0"/>
  <p:cmAuthor id="2" name="小田" initials="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2" autoAdjust="0"/>
    <p:restoredTop sz="95244" autoAdjust="0"/>
  </p:normalViewPr>
  <p:slideViewPr>
    <p:cSldViewPr snapToGrid="0" showGuides="1">
      <p:cViewPr varScale="1">
        <p:scale>
          <a:sx n="113" d="100"/>
          <a:sy n="113" d="100"/>
        </p:scale>
        <p:origin x="102" y="132"/>
      </p:cViewPr>
      <p:guideLst>
        <p:guide orient="horz" pos="2181"/>
        <p:guide pos="36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0410;&#20016;\CRM&#20250;&#21592;&#33829;&#38144;\&#23731;&#38451;&#20250;&#21592;&#20998;&#26512;\&#23731;&#38451;&#20250;&#21592;&#20998;&#26512;&#25968;&#25454;V1.0_20190820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0410;&#20016;\CRM&#20250;&#21592;&#33829;&#38144;\&#23731;&#38451;&#20250;&#21592;&#20998;&#26512;\&#23731;&#38451;&#20250;&#21592;&#20998;&#26512;&#25968;&#25454;V1.0_20190820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3731;&#38451;&#20250;&#21592;&#20998;&#26512;\&#23731;&#38451;&#20250;&#21592;&#20998;&#26512;&#25968;&#25454;V1.0_20190820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3731;&#38451;&#20250;&#21592;&#20998;&#26512;\&#23731;&#38451;&#20250;&#21592;&#20998;&#26512;&#25968;&#25454;V1.0_20190820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3731;&#38451;&#20250;&#21592;&#20998;&#26512;\&#23731;&#38451;&#20250;&#21592;&#20998;&#26512;&#25968;&#25454;V1.0_201908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3731;&#38451;&#20250;&#21592;&#20998;&#26512;\&#23731;&#38451;&#20250;&#21592;&#20998;&#26512;&#25968;&#25454;V1.0_201908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3731;&#38451;&#20250;&#21592;&#20998;&#26512;\&#23731;&#38451;&#20250;&#21592;&#20998;&#26512;&#25968;&#25454;V1.0_201908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总的门店情况!$H$3</c:f>
              <c:strCache>
                <c:ptCount val="1"/>
                <c:pt idx="0">
                  <c:v>特大店(特二)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总的门店情况!$I$3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E75-AAD5-07859C2C72BB}"/>
            </c:ext>
          </c:extLst>
        </c:ser>
        <c:ser>
          <c:idx val="1"/>
          <c:order val="1"/>
          <c:tx>
            <c:strRef>
              <c:f>总的门店情况!$H$4</c:f>
              <c:strCache>
                <c:ptCount val="1"/>
                <c:pt idx="0">
                  <c:v>大店(大二)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总的门店情况!$I$4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E75-AAD5-07859C2C72BB}"/>
            </c:ext>
          </c:extLst>
        </c:ser>
        <c:ser>
          <c:idx val="2"/>
          <c:order val="2"/>
          <c:tx>
            <c:strRef>
              <c:f>总的门店情况!$H$5</c:f>
              <c:strCache>
                <c:ptCount val="1"/>
                <c:pt idx="0">
                  <c:v>中店(中一)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总的门店情况!$I$5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E75-AAD5-07859C2C72BB}"/>
            </c:ext>
          </c:extLst>
        </c:ser>
        <c:ser>
          <c:idx val="3"/>
          <c:order val="3"/>
          <c:tx>
            <c:strRef>
              <c:f>总的门店情况!$H$6</c:f>
              <c:strCache>
                <c:ptCount val="1"/>
                <c:pt idx="0">
                  <c:v>中店(中二)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总的门店情况!$I$6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AB-4E75-AAD5-07859C2C72BB}"/>
            </c:ext>
          </c:extLst>
        </c:ser>
        <c:ser>
          <c:idx val="4"/>
          <c:order val="4"/>
          <c:tx>
            <c:strRef>
              <c:f>总的门店情况!$H$7</c:f>
              <c:strCache>
                <c:ptCount val="1"/>
                <c:pt idx="0">
                  <c:v>小店(小一)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rgbClr val="00B050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DAB-4E75-AAD5-07859C2C72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00B050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总的门店情况!$I$7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AB-4E75-AAD5-07859C2C72BB}"/>
            </c:ext>
          </c:extLst>
        </c:ser>
        <c:ser>
          <c:idx val="5"/>
          <c:order val="5"/>
          <c:tx>
            <c:strRef>
              <c:f>总的门店情况!$H$8</c:f>
              <c:strCache>
                <c:ptCount val="1"/>
                <c:pt idx="0">
                  <c:v>小店(小二)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总的门店情况!$I$8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DAB-4E75-AAD5-07859C2C7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2092472608"/>
        <c:axId val="1"/>
      </c:barChart>
      <c:catAx>
        <c:axId val="2092472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24726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总的门店情况!$H$11</c:f>
              <c:strCache>
                <c:ptCount val="1"/>
                <c:pt idx="0">
                  <c:v>开业1年以内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rgbClr val="00B050"/>
                      </a:solidFill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0E-452A-9512-1E07385DCAD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总的门店情况!$I$11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0E-452A-9512-1E07385DCADE}"/>
            </c:ext>
          </c:extLst>
        </c:ser>
        <c:ser>
          <c:idx val="1"/>
          <c:order val="1"/>
          <c:tx>
            <c:strRef>
              <c:f>总的门店情况!$H$12</c:f>
              <c:strCache>
                <c:ptCount val="1"/>
                <c:pt idx="0">
                  <c:v>开业1-3年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总的门店情况!$I$12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0E-452A-9512-1E07385DCADE}"/>
            </c:ext>
          </c:extLst>
        </c:ser>
        <c:ser>
          <c:idx val="2"/>
          <c:order val="2"/>
          <c:tx>
            <c:strRef>
              <c:f>总的门店情况!$H$13</c:f>
              <c:strCache>
                <c:ptCount val="1"/>
                <c:pt idx="0">
                  <c:v>开业3年以上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总的门店情况!$I$13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0E-452A-9512-1E07385DCADE}"/>
            </c:ext>
          </c:extLst>
        </c:ser>
        <c:ser>
          <c:idx val="3"/>
          <c:order val="3"/>
          <c:tx>
            <c:strRef>
              <c:f>总的门店情况!$H$14</c:f>
              <c:strCache>
                <c:ptCount val="1"/>
                <c:pt idx="0">
                  <c:v>无维护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rgbClr val="92D050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0E-452A-9512-1E07385DCAD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总的门店情况!$I$14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0E-452A-9512-1E07385DC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2486608"/>
        <c:axId val="1"/>
      </c:barChart>
      <c:catAx>
        <c:axId val="2092486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18"/>
        </c:scaling>
        <c:delete val="1"/>
        <c:axPos val="l"/>
        <c:numFmt formatCode="General" sourceLinked="1"/>
        <c:majorTickMark val="out"/>
        <c:minorTickMark val="none"/>
        <c:tickLblPos val="nextTo"/>
        <c:crossAx val="20924866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订单分布概览</a:t>
            </a:r>
            <a:endParaRPr lang="zh-CN" altLang="zh-CN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会员到年!$Q$2</c:f>
              <c:strCache>
                <c:ptCount val="1"/>
                <c:pt idx="0">
                  <c:v>会员订单占比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会员到年!$J$3:$J$6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会员到年!$Q$3:$Q$6</c:f>
              <c:numCache>
                <c:formatCode>0%</c:formatCode>
                <c:ptCount val="4"/>
                <c:pt idx="0">
                  <c:v>0.71433873536144377</c:v>
                </c:pt>
                <c:pt idx="1">
                  <c:v>0.7268636154905862</c:v>
                </c:pt>
                <c:pt idx="2">
                  <c:v>0.72956678173773526</c:v>
                </c:pt>
                <c:pt idx="3">
                  <c:v>0.68116437439056854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E7-4297-985E-80ABC5D6D2FB}"/>
            </c:ext>
          </c:extLst>
        </c:ser>
        <c:ser>
          <c:idx val="1"/>
          <c:order val="1"/>
          <c:tx>
            <c:strRef>
              <c:f>会员到年!$R$2</c:f>
              <c:strCache>
                <c:ptCount val="1"/>
                <c:pt idx="0">
                  <c:v>非会员订单占比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会员到年!$J$3:$J$6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会员到年!$R$3:$R$6</c:f>
              <c:numCache>
                <c:formatCode>0%</c:formatCode>
                <c:ptCount val="4"/>
                <c:pt idx="0">
                  <c:v>0.28566126463855623</c:v>
                </c:pt>
                <c:pt idx="1">
                  <c:v>0.27313638450941374</c:v>
                </c:pt>
                <c:pt idx="2">
                  <c:v>0.2704332182622648</c:v>
                </c:pt>
                <c:pt idx="3">
                  <c:v>0.31883562560943146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E7-4297-985E-80ABC5D6D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6590320"/>
        <c:axId val="112585376"/>
      </c:barChart>
      <c:catAx>
        <c:axId val="20659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585376"/>
        <c:crosses val="autoZero"/>
        <c:auto val="1"/>
        <c:lblAlgn val="ctr"/>
        <c:lblOffset val="100"/>
        <c:noMultiLvlLbl val="0"/>
      </c:catAx>
      <c:valAx>
        <c:axId val="112585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5903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i="0" baseline="0">
                <a:effectLst/>
              </a:rPr>
              <a:t>销售</a:t>
            </a:r>
            <a:r>
              <a:rPr lang="zh-CN" altLang="zh-CN" sz="1200" b="1" i="0" baseline="0">
                <a:effectLst/>
              </a:rPr>
              <a:t>分布概览</a:t>
            </a:r>
            <a:endParaRPr lang="zh-CN" altLang="zh-CN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会员到年!$M$2</c:f>
              <c:strCache>
                <c:ptCount val="1"/>
                <c:pt idx="0">
                  <c:v>会员销售占比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会员到年!$J$3:$J$6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会员到年!$M$3:$M$6</c:f>
              <c:numCache>
                <c:formatCode>0%</c:formatCode>
                <c:ptCount val="4"/>
                <c:pt idx="0">
                  <c:v>0.87155426336911401</c:v>
                </c:pt>
                <c:pt idx="1">
                  <c:v>0.87609179815988936</c:v>
                </c:pt>
                <c:pt idx="2">
                  <c:v>0.87993570925638698</c:v>
                </c:pt>
                <c:pt idx="3">
                  <c:v>0.82792603938106757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B-4F12-9F74-58555E6A1C49}"/>
            </c:ext>
          </c:extLst>
        </c:ser>
        <c:ser>
          <c:idx val="1"/>
          <c:order val="1"/>
          <c:tx>
            <c:strRef>
              <c:f>会员到年!$N$2</c:f>
              <c:strCache>
                <c:ptCount val="1"/>
                <c:pt idx="0">
                  <c:v>非会员销售占比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会员到年!$J$3:$J$6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会员到年!$N$3:$N$6</c:f>
              <c:numCache>
                <c:formatCode>0%</c:formatCode>
                <c:ptCount val="4"/>
                <c:pt idx="0">
                  <c:v>0.1284457366308859</c:v>
                </c:pt>
                <c:pt idx="1">
                  <c:v>0.12390820184011068</c:v>
                </c:pt>
                <c:pt idx="2">
                  <c:v>0.12006429074361302</c:v>
                </c:pt>
                <c:pt idx="3">
                  <c:v>0.17207396061893251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1B-4F12-9F74-58555E6A1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6590320"/>
        <c:axId val="112585376"/>
      </c:barChart>
      <c:catAx>
        <c:axId val="20659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585376"/>
        <c:crosses val="autoZero"/>
        <c:auto val="1"/>
        <c:lblAlgn val="ctr"/>
        <c:lblOffset val="100"/>
        <c:noMultiLvlLbl val="0"/>
      </c:catAx>
      <c:valAx>
        <c:axId val="112585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5903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新增会员人均销售概览</a:t>
            </a:r>
          </a:p>
        </c:rich>
      </c:tx>
      <c:layout>
        <c:manualLayout>
          <c:xMode val="edge"/>
          <c:yMode val="edge"/>
          <c:x val="0.36620762136161794"/>
          <c:y val="2.1248686596930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会员到年!$N$38</c:f>
              <c:strCache>
                <c:ptCount val="1"/>
                <c:pt idx="0">
                  <c:v>人均年产值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会员到年!$I$39:$I$42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会员到年!$N$39:$N$42</c:f>
              <c:numCache>
                <c:formatCode>0_);[Red]\(0\)</c:formatCode>
                <c:ptCount val="4"/>
                <c:pt idx="0">
                  <c:v>297.22074906191301</c:v>
                </c:pt>
                <c:pt idx="1">
                  <c:v>323.99259725948599</c:v>
                </c:pt>
                <c:pt idx="2">
                  <c:v>379.85952315410901</c:v>
                </c:pt>
                <c:pt idx="3">
                  <c:v>246.244421828312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0-4A3F-8FB7-B3C3D901F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442351"/>
        <c:axId val="1098355455"/>
      </c:barChart>
      <c:lineChart>
        <c:grouping val="standard"/>
        <c:varyColors val="0"/>
        <c:ser>
          <c:idx val="1"/>
          <c:order val="1"/>
          <c:tx>
            <c:strRef>
              <c:f>会员到年!$O$38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会员到年!$I$39:$I$42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会员到年!$O$39:$O$42</c:f>
              <c:numCache>
                <c:formatCode>0.0_ </c:formatCode>
                <c:ptCount val="4"/>
                <c:pt idx="0">
                  <c:v>3.0065659999999998</c:v>
                </c:pt>
                <c:pt idx="1">
                  <c:v>2.9933399999999999</c:v>
                </c:pt>
                <c:pt idx="2">
                  <c:v>3.0973220000000001</c:v>
                </c:pt>
                <c:pt idx="3">
                  <c:v>2.797533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30-4A3F-8FB7-B3C3D901F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6142671"/>
        <c:axId val="1098355871"/>
      </c:lineChart>
      <c:catAx>
        <c:axId val="110044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8355455"/>
        <c:crosses val="autoZero"/>
        <c:auto val="1"/>
        <c:lblAlgn val="ctr"/>
        <c:lblOffset val="100"/>
        <c:noMultiLvlLbl val="0"/>
      </c:catAx>
      <c:valAx>
        <c:axId val="1098355455"/>
        <c:scaling>
          <c:orientation val="minMax"/>
          <c:max val="450"/>
        </c:scaling>
        <c:delete val="0"/>
        <c:axPos val="l"/>
        <c:numFmt formatCode="0_);[Red]\(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0442351"/>
        <c:crosses val="autoZero"/>
        <c:crossBetween val="between"/>
      </c:valAx>
      <c:valAx>
        <c:axId val="1098355871"/>
        <c:scaling>
          <c:orientation val="minMax"/>
          <c:min val="0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6142671"/>
        <c:crosses val="max"/>
        <c:crossBetween val="between"/>
      </c:valAx>
      <c:catAx>
        <c:axId val="10261426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83558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复购会员人均销售概览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会员到年!$N$38</c:f>
              <c:strCache>
                <c:ptCount val="1"/>
                <c:pt idx="0">
                  <c:v>人均年产值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会员到年!$I$39:$I$42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会员到年!$N$43:$N$46</c:f>
              <c:numCache>
                <c:formatCode>0_);[Red]\(0\)</c:formatCode>
                <c:ptCount val="4"/>
                <c:pt idx="0">
                  <c:v>687.06118031704</c:v>
                </c:pt>
                <c:pt idx="1">
                  <c:v>699.39318403798904</c:v>
                </c:pt>
                <c:pt idx="2">
                  <c:v>753.68060329626405</c:v>
                </c:pt>
                <c:pt idx="3">
                  <c:v>540.00293683469499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68-4BD5-BA05-87E8A3D2B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442351"/>
        <c:axId val="1098355455"/>
      </c:barChart>
      <c:lineChart>
        <c:grouping val="standard"/>
        <c:varyColors val="0"/>
        <c:ser>
          <c:idx val="1"/>
          <c:order val="1"/>
          <c:tx>
            <c:strRef>
              <c:f>会员到年!$O$38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会员到年!$I$39:$I$42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会员到年!$O$43:$O$46</c:f>
              <c:numCache>
                <c:formatCode>0.0_ </c:formatCode>
                <c:ptCount val="4"/>
                <c:pt idx="0">
                  <c:v>8.2566380000000006</c:v>
                </c:pt>
                <c:pt idx="1">
                  <c:v>7.7839080000000003</c:v>
                </c:pt>
                <c:pt idx="2">
                  <c:v>8.3215850000000007</c:v>
                </c:pt>
                <c:pt idx="3">
                  <c:v>5.7432850000000002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68-4BD5-BA05-87E8A3D2B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6142671"/>
        <c:axId val="1098355871"/>
      </c:lineChart>
      <c:catAx>
        <c:axId val="110044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8355455"/>
        <c:crosses val="autoZero"/>
        <c:auto val="1"/>
        <c:lblAlgn val="ctr"/>
        <c:lblOffset val="100"/>
        <c:noMultiLvlLbl val="0"/>
      </c:catAx>
      <c:valAx>
        <c:axId val="1098355455"/>
        <c:scaling>
          <c:orientation val="minMax"/>
          <c:max val="1000"/>
        </c:scaling>
        <c:delete val="0"/>
        <c:axPos val="l"/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0442351"/>
        <c:crosses val="autoZero"/>
        <c:crossBetween val="between"/>
      </c:valAx>
      <c:valAx>
        <c:axId val="1098355871"/>
        <c:scaling>
          <c:orientation val="minMax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6142671"/>
        <c:crosses val="max"/>
        <c:crossBetween val="between"/>
      </c:valAx>
      <c:catAx>
        <c:axId val="10261426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83558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岳阳与整体会员生命周期对比</a:t>
            </a:r>
            <a:endParaRPr lang="zh-CN" altLang="zh-CN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会员权益!$C$37</c:f>
              <c:strCache>
                <c:ptCount val="1"/>
                <c:pt idx="0">
                  <c:v>岳阳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会员权益!$A$38:$A$44</c:f>
              <c:strCache>
                <c:ptCount val="7"/>
                <c:pt idx="0">
                  <c:v>未消费</c:v>
                </c:pt>
                <c:pt idx="1">
                  <c:v>低活跃</c:v>
                </c:pt>
                <c:pt idx="2">
                  <c:v>高活跃</c:v>
                </c:pt>
                <c:pt idx="3">
                  <c:v>忠诚</c:v>
                </c:pt>
                <c:pt idx="4">
                  <c:v>低沉睡</c:v>
                </c:pt>
                <c:pt idx="5">
                  <c:v>高沉睡</c:v>
                </c:pt>
                <c:pt idx="6">
                  <c:v>流失</c:v>
                </c:pt>
              </c:strCache>
            </c:strRef>
          </c:cat>
          <c:val>
            <c:numRef>
              <c:f>会员权益!$C$38:$C$44</c:f>
              <c:numCache>
                <c:formatCode>0%</c:formatCode>
                <c:ptCount val="7"/>
                <c:pt idx="0">
                  <c:v>0.30316334480296048</c:v>
                </c:pt>
                <c:pt idx="1">
                  <c:v>0.11862543011101734</c:v>
                </c:pt>
                <c:pt idx="2">
                  <c:v>8.3632246964876977E-2</c:v>
                </c:pt>
                <c:pt idx="3">
                  <c:v>2.4114620528468481E-2</c:v>
                </c:pt>
                <c:pt idx="4">
                  <c:v>9.7164513406479261E-2</c:v>
                </c:pt>
                <c:pt idx="5">
                  <c:v>6.4050022722846198E-2</c:v>
                </c:pt>
                <c:pt idx="6">
                  <c:v>0.30924982146335128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5-45F5-AF09-5E9AB36AF17A}"/>
            </c:ext>
          </c:extLst>
        </c:ser>
        <c:ser>
          <c:idx val="1"/>
          <c:order val="1"/>
          <c:tx>
            <c:strRef>
              <c:f>会员权益!$D$37</c:f>
              <c:strCache>
                <c:ptCount val="1"/>
                <c:pt idx="0">
                  <c:v>整体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会员权益!$A$38:$A$44</c:f>
              <c:strCache>
                <c:ptCount val="7"/>
                <c:pt idx="0">
                  <c:v>未消费</c:v>
                </c:pt>
                <c:pt idx="1">
                  <c:v>低活跃</c:v>
                </c:pt>
                <c:pt idx="2">
                  <c:v>高活跃</c:v>
                </c:pt>
                <c:pt idx="3">
                  <c:v>忠诚</c:v>
                </c:pt>
                <c:pt idx="4">
                  <c:v>低沉睡</c:v>
                </c:pt>
                <c:pt idx="5">
                  <c:v>高沉睡</c:v>
                </c:pt>
                <c:pt idx="6">
                  <c:v>流失</c:v>
                </c:pt>
              </c:strCache>
            </c:strRef>
          </c:cat>
          <c:val>
            <c:numRef>
              <c:f>会员权益!$D$38:$D$44</c:f>
              <c:numCache>
                <c:formatCode>0%</c:formatCode>
                <c:ptCount val="7"/>
                <c:pt idx="0">
                  <c:v>0.25087068295773479</c:v>
                </c:pt>
                <c:pt idx="1">
                  <c:v>0.10848486759684767</c:v>
                </c:pt>
                <c:pt idx="2">
                  <c:v>6.7919828508031341E-2</c:v>
                </c:pt>
                <c:pt idx="3">
                  <c:v>1.9597336456233998E-2</c:v>
                </c:pt>
                <c:pt idx="4">
                  <c:v>9.2176538969844138E-2</c:v>
                </c:pt>
                <c:pt idx="5">
                  <c:v>7.4633085450703948E-2</c:v>
                </c:pt>
                <c:pt idx="6">
                  <c:v>0.38631766006060414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5-45F5-AF09-5E9AB36AF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101725135"/>
        <c:axId val="1022417551"/>
      </c:barChart>
      <c:catAx>
        <c:axId val="11017251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2417551"/>
        <c:crosses val="autoZero"/>
        <c:auto val="1"/>
        <c:lblAlgn val="ctr"/>
        <c:lblOffset val="100"/>
        <c:noMultiLvlLbl val="0"/>
      </c:catAx>
      <c:valAx>
        <c:axId val="1022417551"/>
        <c:scaling>
          <c:orientation val="minMax"/>
          <c:max val="0.4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172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2019/8/20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2019/8/20</a:t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01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5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97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4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1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3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0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2019/8/20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2019/8/20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2019/8/20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7"/>
          <p:cNvGrpSpPr/>
          <p:nvPr userDrawn="1"/>
        </p:nvGrpSpPr>
        <p:grpSpPr>
          <a:xfrm>
            <a:off x="3425825" y="96361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"/>
          <p:cNvSpPr txBox="1"/>
          <p:nvPr userDrawn="1"/>
        </p:nvSpPr>
        <p:spPr>
          <a:xfrm>
            <a:off x="4141788" y="1965325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6" name="标题 5"/>
          <p:cNvSpPr>
            <a:spLocks noGrp="1"/>
          </p:cNvSpPr>
          <p:nvPr userDrawn="1">
            <p:custDataLst>
              <p:tags r:id="rId1"/>
            </p:custDataLst>
          </p:nvPr>
        </p:nvSpPr>
        <p:spPr>
          <a:xfrm>
            <a:off x="3606800" y="3105150"/>
            <a:ext cx="5378450" cy="647700"/>
          </a:xfrm>
          <a:prstGeom prst="rect">
            <a:avLst/>
          </a:prstGeom>
          <a:noFill/>
          <a:ln w="9525">
            <a:noFill/>
          </a:ln>
        </p:spPr>
        <p:txBody>
          <a:bodyPr lIns="101600" tIns="38100" rIns="76200" bIns="38100" anchor="ctr"/>
          <a:lstStyle/>
          <a:p>
            <a:pPr lvl="0"/>
            <a:endParaRPr lang="zh-CN" altLang="zh-CN" sz="2000" b="1" u="none" baseline="0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688080" y="118364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7"/>
          <p:cNvGrpSpPr/>
          <p:nvPr userDrawn="1"/>
        </p:nvGrpSpPr>
        <p:grpSpPr>
          <a:xfrm>
            <a:off x="3455670" y="147034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717925" y="169037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2019/8/20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2019/8/20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2019/8/20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2019/8/20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2019/8/20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3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3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363418" y="1982788"/>
            <a:ext cx="5078314" cy="73308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益丰大药房岳阳会员分析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9261475" y="2767013"/>
            <a:ext cx="1175002" cy="27699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年新增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会员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10</a:t>
            </a:fld>
            <a:endParaRPr lang="zh-HK" altLang="en-US" sz="14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7F940BE-F932-45C9-98AD-B01FCD3E4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827711"/>
              </p:ext>
            </p:extLst>
          </p:nvPr>
        </p:nvGraphicFramePr>
        <p:xfrm>
          <a:off x="3079358" y="1846831"/>
          <a:ext cx="61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256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会员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11</a:t>
            </a:fld>
            <a:endParaRPr lang="zh-HK" altLang="en-US" sz="14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F135CE0-945D-4BA4-8E27-3943F4D8A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417600"/>
              </p:ext>
            </p:extLst>
          </p:nvPr>
        </p:nvGraphicFramePr>
        <p:xfrm>
          <a:off x="2831551" y="1977785"/>
          <a:ext cx="61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279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5D6BDBB-47D9-4485-9E69-FFD1630A9BC5}"/>
              </a:ext>
            </a:extLst>
          </p:cNvPr>
          <p:cNvCxnSpPr>
            <a:cxnSpLocks/>
          </p:cNvCxnSpPr>
          <p:nvPr/>
        </p:nvCxnSpPr>
        <p:spPr>
          <a:xfrm>
            <a:off x="3423592" y="1851392"/>
            <a:ext cx="7345397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会员权益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12</a:t>
            </a:fld>
            <a:endParaRPr lang="zh-HK" altLang="en-US" sz="14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8D9BBC8-9631-47FE-8DD6-6FA988686A21}"/>
              </a:ext>
            </a:extLst>
          </p:cNvPr>
          <p:cNvCxnSpPr>
            <a:cxnSpLocks/>
          </p:cNvCxnSpPr>
          <p:nvPr/>
        </p:nvCxnSpPr>
        <p:spPr>
          <a:xfrm>
            <a:off x="4907678" y="6134680"/>
            <a:ext cx="5861311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17B7C48-CE7E-4667-B62D-0B36107344A2}"/>
              </a:ext>
            </a:extLst>
          </p:cNvPr>
          <p:cNvCxnSpPr>
            <a:cxnSpLocks/>
          </p:cNvCxnSpPr>
          <p:nvPr/>
        </p:nvCxnSpPr>
        <p:spPr>
          <a:xfrm>
            <a:off x="4775399" y="5655606"/>
            <a:ext cx="5993590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56F36EA-64FC-4EAE-A25A-341356E37969}"/>
              </a:ext>
            </a:extLst>
          </p:cNvPr>
          <p:cNvCxnSpPr>
            <a:cxnSpLocks/>
          </p:cNvCxnSpPr>
          <p:nvPr/>
        </p:nvCxnSpPr>
        <p:spPr>
          <a:xfrm>
            <a:off x="4620569" y="5176532"/>
            <a:ext cx="6148420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476DFBF-39F0-4327-A123-A2D34224C6FC}"/>
              </a:ext>
            </a:extLst>
          </p:cNvPr>
          <p:cNvCxnSpPr>
            <a:cxnSpLocks/>
          </p:cNvCxnSpPr>
          <p:nvPr/>
        </p:nvCxnSpPr>
        <p:spPr>
          <a:xfrm>
            <a:off x="4408311" y="4697458"/>
            <a:ext cx="6360678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17F3F3A-1665-4331-B547-2AC65EA22A20}"/>
              </a:ext>
            </a:extLst>
          </p:cNvPr>
          <p:cNvCxnSpPr>
            <a:cxnSpLocks/>
          </p:cNvCxnSpPr>
          <p:nvPr/>
        </p:nvCxnSpPr>
        <p:spPr>
          <a:xfrm>
            <a:off x="4241855" y="4218135"/>
            <a:ext cx="6527134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CB5A5CA-92BD-4DE6-B63E-781A5C7E34E5}"/>
              </a:ext>
            </a:extLst>
          </p:cNvPr>
          <p:cNvCxnSpPr>
            <a:cxnSpLocks/>
          </p:cNvCxnSpPr>
          <p:nvPr/>
        </p:nvCxnSpPr>
        <p:spPr>
          <a:xfrm>
            <a:off x="4075399" y="3739310"/>
            <a:ext cx="6693590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8B424A6-7D9E-4C23-933A-8CF7A8520B1A}"/>
              </a:ext>
            </a:extLst>
          </p:cNvPr>
          <p:cNvCxnSpPr>
            <a:cxnSpLocks/>
          </p:cNvCxnSpPr>
          <p:nvPr/>
        </p:nvCxnSpPr>
        <p:spPr>
          <a:xfrm>
            <a:off x="3908944" y="3260236"/>
            <a:ext cx="6860045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16B8B58-F964-495A-B8E5-9C9D451E80CE}"/>
              </a:ext>
            </a:extLst>
          </p:cNvPr>
          <p:cNvCxnSpPr>
            <a:cxnSpLocks/>
          </p:cNvCxnSpPr>
          <p:nvPr/>
        </p:nvCxnSpPr>
        <p:spPr>
          <a:xfrm>
            <a:off x="3760758" y="2781162"/>
            <a:ext cx="7008231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41BD773-7DED-4FFE-8A3D-F839E3FB4251}"/>
              </a:ext>
            </a:extLst>
          </p:cNvPr>
          <p:cNvCxnSpPr>
            <a:cxnSpLocks/>
          </p:cNvCxnSpPr>
          <p:nvPr/>
        </p:nvCxnSpPr>
        <p:spPr>
          <a:xfrm>
            <a:off x="3589423" y="2311999"/>
            <a:ext cx="7179566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梯形 46">
            <a:extLst>
              <a:ext uri="{FF2B5EF4-FFF2-40B4-BE49-F238E27FC236}">
                <a16:creationId xmlns:a16="http://schemas.microsoft.com/office/drawing/2014/main" id="{DE0E55A1-3C55-4913-9BC2-F6A9FC501886}"/>
              </a:ext>
            </a:extLst>
          </p:cNvPr>
          <p:cNvSpPr/>
          <p:nvPr/>
        </p:nvSpPr>
        <p:spPr>
          <a:xfrm>
            <a:off x="3022302" y="2302089"/>
            <a:ext cx="774550" cy="479073"/>
          </a:xfrm>
          <a:prstGeom prst="trapezoid">
            <a:avLst>
              <a:gd name="adj" fmla="val 30687"/>
            </a:avLst>
          </a:prstGeom>
          <a:solidFill>
            <a:srgbClr val="00B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5" name="梯形 44">
            <a:extLst>
              <a:ext uri="{FF2B5EF4-FFF2-40B4-BE49-F238E27FC236}">
                <a16:creationId xmlns:a16="http://schemas.microsoft.com/office/drawing/2014/main" id="{59B39372-D7EE-4821-932F-7B386C9D8A05}"/>
              </a:ext>
            </a:extLst>
          </p:cNvPr>
          <p:cNvSpPr/>
          <p:nvPr/>
        </p:nvSpPr>
        <p:spPr>
          <a:xfrm>
            <a:off x="2828665" y="2781163"/>
            <a:ext cx="1161825" cy="479073"/>
          </a:xfrm>
          <a:prstGeom prst="trapezoid">
            <a:avLst>
              <a:gd name="adj" fmla="val 30687"/>
            </a:avLst>
          </a:prstGeom>
          <a:solidFill>
            <a:srgbClr val="00B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F5D875FE-544F-47F3-ACC7-DA5F19C28F0C}"/>
              </a:ext>
            </a:extLst>
          </p:cNvPr>
          <p:cNvSpPr/>
          <p:nvPr/>
        </p:nvSpPr>
        <p:spPr>
          <a:xfrm>
            <a:off x="2635027" y="3260237"/>
            <a:ext cx="1549100" cy="479073"/>
          </a:xfrm>
          <a:prstGeom prst="trapezoid">
            <a:avLst>
              <a:gd name="adj" fmla="val 30687"/>
            </a:avLst>
          </a:prstGeom>
          <a:solidFill>
            <a:srgbClr val="92D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1" name="梯形 40">
            <a:extLst>
              <a:ext uri="{FF2B5EF4-FFF2-40B4-BE49-F238E27FC236}">
                <a16:creationId xmlns:a16="http://schemas.microsoft.com/office/drawing/2014/main" id="{2CE620B0-FF8F-4BB5-8104-01D1B624BBD7}"/>
              </a:ext>
            </a:extLst>
          </p:cNvPr>
          <p:cNvSpPr/>
          <p:nvPr/>
        </p:nvSpPr>
        <p:spPr>
          <a:xfrm>
            <a:off x="2441389" y="3739311"/>
            <a:ext cx="1936376" cy="479073"/>
          </a:xfrm>
          <a:prstGeom prst="trapezoid">
            <a:avLst>
              <a:gd name="adj" fmla="val 30687"/>
            </a:avLst>
          </a:prstGeom>
          <a:solidFill>
            <a:srgbClr val="92D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9" name="梯形 38">
            <a:extLst>
              <a:ext uri="{FF2B5EF4-FFF2-40B4-BE49-F238E27FC236}">
                <a16:creationId xmlns:a16="http://schemas.microsoft.com/office/drawing/2014/main" id="{67E81C29-9172-4D78-A178-DD0825FFAE13}"/>
              </a:ext>
            </a:extLst>
          </p:cNvPr>
          <p:cNvSpPr/>
          <p:nvPr/>
        </p:nvSpPr>
        <p:spPr>
          <a:xfrm>
            <a:off x="2247752" y="4218385"/>
            <a:ext cx="2323651" cy="479073"/>
          </a:xfrm>
          <a:prstGeom prst="trapezoid">
            <a:avLst>
              <a:gd name="adj" fmla="val 40419"/>
            </a:avLst>
          </a:prstGeom>
          <a:solidFill>
            <a:srgbClr val="92D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7" name="梯形 36">
            <a:extLst>
              <a:ext uri="{FF2B5EF4-FFF2-40B4-BE49-F238E27FC236}">
                <a16:creationId xmlns:a16="http://schemas.microsoft.com/office/drawing/2014/main" id="{34F7B862-5419-4AD4-B33C-3A436686054F}"/>
              </a:ext>
            </a:extLst>
          </p:cNvPr>
          <p:cNvSpPr/>
          <p:nvPr/>
        </p:nvSpPr>
        <p:spPr>
          <a:xfrm>
            <a:off x="2054114" y="4697459"/>
            <a:ext cx="2710926" cy="479073"/>
          </a:xfrm>
          <a:prstGeom prst="trapezoid">
            <a:avLst>
              <a:gd name="adj" fmla="val 30687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5" name="梯形 34">
            <a:extLst>
              <a:ext uri="{FF2B5EF4-FFF2-40B4-BE49-F238E27FC236}">
                <a16:creationId xmlns:a16="http://schemas.microsoft.com/office/drawing/2014/main" id="{D7FF7FEC-D839-40AE-8D70-DFFCE6EDC331}"/>
              </a:ext>
            </a:extLst>
          </p:cNvPr>
          <p:cNvSpPr/>
          <p:nvPr/>
        </p:nvSpPr>
        <p:spPr>
          <a:xfrm>
            <a:off x="1860477" y="5176533"/>
            <a:ext cx="3098201" cy="479073"/>
          </a:xfrm>
          <a:prstGeom prst="trapezoid">
            <a:avLst>
              <a:gd name="adj" fmla="val 30687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3" name="梯形 32">
            <a:extLst>
              <a:ext uri="{FF2B5EF4-FFF2-40B4-BE49-F238E27FC236}">
                <a16:creationId xmlns:a16="http://schemas.microsoft.com/office/drawing/2014/main" id="{9D5BA80A-8117-41B7-A4B3-E204E4B1E7D2}"/>
              </a:ext>
            </a:extLst>
          </p:cNvPr>
          <p:cNvSpPr/>
          <p:nvPr/>
        </p:nvSpPr>
        <p:spPr>
          <a:xfrm>
            <a:off x="1666839" y="5655607"/>
            <a:ext cx="3485476" cy="479073"/>
          </a:xfrm>
          <a:prstGeom prst="trapezoid">
            <a:avLst>
              <a:gd name="adj" fmla="val 30687"/>
            </a:avLst>
          </a:prstGeom>
          <a:solidFill>
            <a:srgbClr val="FFC00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1" name="梯形 30">
            <a:extLst>
              <a:ext uri="{FF2B5EF4-FFF2-40B4-BE49-F238E27FC236}">
                <a16:creationId xmlns:a16="http://schemas.microsoft.com/office/drawing/2014/main" id="{AFF30851-1F69-4008-BE00-76AA4AD7E386}"/>
              </a:ext>
            </a:extLst>
          </p:cNvPr>
          <p:cNvSpPr/>
          <p:nvPr/>
        </p:nvSpPr>
        <p:spPr>
          <a:xfrm>
            <a:off x="1473201" y="6134681"/>
            <a:ext cx="3872752" cy="479073"/>
          </a:xfrm>
          <a:prstGeom prst="trapezoid">
            <a:avLst>
              <a:gd name="adj" fmla="val 30687"/>
            </a:avLst>
          </a:prstGeom>
          <a:solidFill>
            <a:srgbClr val="FFC00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1" name="梯形 50">
            <a:extLst>
              <a:ext uri="{FF2B5EF4-FFF2-40B4-BE49-F238E27FC236}">
                <a16:creationId xmlns:a16="http://schemas.microsoft.com/office/drawing/2014/main" id="{C9E15978-EE5A-440A-8F79-947E7F2D6740}"/>
              </a:ext>
            </a:extLst>
          </p:cNvPr>
          <p:cNvSpPr/>
          <p:nvPr/>
        </p:nvSpPr>
        <p:spPr>
          <a:xfrm>
            <a:off x="3200362" y="1851393"/>
            <a:ext cx="418430" cy="450696"/>
          </a:xfrm>
          <a:prstGeom prst="trapezoid">
            <a:avLst>
              <a:gd name="adj" fmla="val 30687"/>
            </a:avLst>
          </a:prstGeom>
          <a:solidFill>
            <a:srgbClr val="00B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93C6E30-E888-4748-8C73-82FB3181D6CB}"/>
              </a:ext>
            </a:extLst>
          </p:cNvPr>
          <p:cNvSpPr/>
          <p:nvPr/>
        </p:nvSpPr>
        <p:spPr>
          <a:xfrm>
            <a:off x="5007529" y="1696066"/>
            <a:ext cx="1080028" cy="489621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ts val="37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LV10</a:t>
            </a:r>
          </a:p>
          <a:p>
            <a:pPr algn="r">
              <a:lnSpc>
                <a:spcPts val="37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LV9</a:t>
            </a:r>
          </a:p>
          <a:p>
            <a:pPr algn="r">
              <a:lnSpc>
                <a:spcPts val="37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LV8</a:t>
            </a:r>
          </a:p>
          <a:p>
            <a:pPr algn="r">
              <a:lnSpc>
                <a:spcPts val="37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LV7</a:t>
            </a:r>
          </a:p>
          <a:p>
            <a:pPr algn="r">
              <a:lnSpc>
                <a:spcPts val="37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LV6</a:t>
            </a:r>
          </a:p>
          <a:p>
            <a:pPr algn="r">
              <a:lnSpc>
                <a:spcPts val="37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LV5</a:t>
            </a:r>
          </a:p>
          <a:p>
            <a:pPr algn="r">
              <a:lnSpc>
                <a:spcPts val="37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LV4</a:t>
            </a:r>
          </a:p>
          <a:p>
            <a:pPr algn="r">
              <a:lnSpc>
                <a:spcPts val="37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LV3</a:t>
            </a:r>
          </a:p>
          <a:p>
            <a:pPr algn="r">
              <a:lnSpc>
                <a:spcPts val="37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LV2</a:t>
            </a:r>
          </a:p>
          <a:p>
            <a:pPr algn="r">
              <a:lnSpc>
                <a:spcPts val="37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9977A31-CAC1-4F42-8D7F-50F98A2BA759}"/>
              </a:ext>
            </a:extLst>
          </p:cNvPr>
          <p:cNvSpPr/>
          <p:nvPr/>
        </p:nvSpPr>
        <p:spPr>
          <a:xfrm>
            <a:off x="6466765" y="1539066"/>
            <a:ext cx="923330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会员人数占比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58FF240-3A65-4A4D-9F1A-ED833C5A1FD8}"/>
              </a:ext>
            </a:extLst>
          </p:cNvPr>
          <p:cNvSpPr/>
          <p:nvPr/>
        </p:nvSpPr>
        <p:spPr>
          <a:xfrm>
            <a:off x="7598775" y="1539065"/>
            <a:ext cx="76944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销售额占比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C36137B-5683-47FD-AD24-28EE452CB286}"/>
              </a:ext>
            </a:extLst>
          </p:cNvPr>
          <p:cNvSpPr/>
          <p:nvPr/>
        </p:nvSpPr>
        <p:spPr>
          <a:xfrm>
            <a:off x="3046717" y="1717542"/>
            <a:ext cx="753751" cy="489621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lnSpc>
                <a:spcPts val="375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LV10</a:t>
            </a:r>
          </a:p>
          <a:p>
            <a:pPr algn="ctr">
              <a:lnSpc>
                <a:spcPts val="375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LV9</a:t>
            </a:r>
          </a:p>
          <a:p>
            <a:pPr algn="ctr">
              <a:lnSpc>
                <a:spcPts val="375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LV8</a:t>
            </a:r>
          </a:p>
          <a:p>
            <a:pPr algn="ctr">
              <a:lnSpc>
                <a:spcPts val="375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LV7</a:t>
            </a:r>
          </a:p>
          <a:p>
            <a:pPr algn="ctr">
              <a:lnSpc>
                <a:spcPts val="375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LV6</a:t>
            </a:r>
          </a:p>
          <a:p>
            <a:pPr algn="ctr">
              <a:lnSpc>
                <a:spcPts val="375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LV5</a:t>
            </a:r>
          </a:p>
          <a:p>
            <a:pPr algn="ctr">
              <a:lnSpc>
                <a:spcPts val="375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LV4</a:t>
            </a:r>
          </a:p>
          <a:p>
            <a:pPr algn="ctr">
              <a:lnSpc>
                <a:spcPts val="375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LV3</a:t>
            </a:r>
          </a:p>
          <a:p>
            <a:pPr algn="ctr">
              <a:lnSpc>
                <a:spcPts val="375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LV2</a:t>
            </a:r>
          </a:p>
          <a:p>
            <a:pPr algn="ctr">
              <a:lnSpc>
                <a:spcPts val="375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3A198D-F7D9-4086-AA3D-DDD025FF1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74140"/>
              </p:ext>
            </p:extLst>
          </p:nvPr>
        </p:nvGraphicFramePr>
        <p:xfrm>
          <a:off x="6367787" y="1851392"/>
          <a:ext cx="4401202" cy="477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217">
                  <a:extLst>
                    <a:ext uri="{9D8B030D-6E8A-4147-A177-3AD203B41FA5}">
                      <a16:colId xmlns:a16="http://schemas.microsoft.com/office/drawing/2014/main" val="2578943439"/>
                    </a:ext>
                  </a:extLst>
                </a:gridCol>
                <a:gridCol w="1112217">
                  <a:extLst>
                    <a:ext uri="{9D8B030D-6E8A-4147-A177-3AD203B41FA5}">
                      <a16:colId xmlns:a16="http://schemas.microsoft.com/office/drawing/2014/main" val="2638378772"/>
                    </a:ext>
                  </a:extLst>
                </a:gridCol>
                <a:gridCol w="1318772">
                  <a:extLst>
                    <a:ext uri="{9D8B030D-6E8A-4147-A177-3AD203B41FA5}">
                      <a16:colId xmlns:a16="http://schemas.microsoft.com/office/drawing/2014/main" val="3172448191"/>
                    </a:ext>
                  </a:extLst>
                </a:gridCol>
                <a:gridCol w="857996">
                  <a:extLst>
                    <a:ext uri="{9D8B030D-6E8A-4147-A177-3AD203B41FA5}">
                      <a16:colId xmlns:a16="http://schemas.microsoft.com/office/drawing/2014/main" val="2570490883"/>
                    </a:ext>
                  </a:extLst>
                </a:gridCol>
              </a:tblGrid>
              <a:tr h="47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altLang="zh-CN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altLang="zh-CN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22%</a:t>
                      </a:r>
                      <a:endParaRPr lang="en-US" altLang="zh-CN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202742"/>
                  </a:ext>
                </a:extLst>
              </a:tr>
              <a:tr h="47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228714"/>
                  </a:ext>
                </a:extLst>
              </a:tr>
              <a:tr h="47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825234"/>
                  </a:ext>
                </a:extLst>
              </a:tr>
              <a:tr h="47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934766"/>
                  </a:ext>
                </a:extLst>
              </a:tr>
              <a:tr h="47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13594"/>
                  </a:ext>
                </a:extLst>
              </a:tr>
              <a:tr h="47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altLang="zh-CN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997040"/>
                  </a:ext>
                </a:extLst>
              </a:tr>
              <a:tr h="47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082106"/>
                  </a:ext>
                </a:extLst>
              </a:tr>
              <a:tr h="47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829216"/>
                  </a:ext>
                </a:extLst>
              </a:tr>
              <a:tr h="47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95925"/>
                  </a:ext>
                </a:extLst>
              </a:tr>
              <a:tr h="47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en-US" altLang="zh-CN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altLang="zh-C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43%</a:t>
                      </a:r>
                      <a:endParaRPr lang="en-US" altLang="zh-CN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236276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C11D0B48-DE6D-49CD-9EFC-BA28B472F016}"/>
              </a:ext>
            </a:extLst>
          </p:cNvPr>
          <p:cNvSpPr/>
          <p:nvPr/>
        </p:nvSpPr>
        <p:spPr>
          <a:xfrm>
            <a:off x="8852106" y="1539066"/>
            <a:ext cx="76944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毛利额占比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7AECA71-63D1-4394-8963-599A829B1B99}"/>
              </a:ext>
            </a:extLst>
          </p:cNvPr>
          <p:cNvSpPr/>
          <p:nvPr/>
        </p:nvSpPr>
        <p:spPr>
          <a:xfrm>
            <a:off x="10054635" y="1539065"/>
            <a:ext cx="461665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毛利率</a:t>
            </a:r>
          </a:p>
        </p:txBody>
      </p:sp>
    </p:spTree>
    <p:extLst>
      <p:ext uri="{BB962C8B-B14F-4D97-AF65-F5344CB8AC3E}">
        <p14:creationId xmlns:p14="http://schemas.microsoft.com/office/powerpoint/2010/main" val="301534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生命周期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13</a:t>
            </a:fld>
            <a:endParaRPr lang="zh-HK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D40AA3-F416-4946-8BC3-2E8C707ACFE5}"/>
              </a:ext>
            </a:extLst>
          </p:cNvPr>
          <p:cNvSpPr/>
          <p:nvPr/>
        </p:nvSpPr>
        <p:spPr>
          <a:xfrm>
            <a:off x="5673567" y="5177161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74,714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2D1EFC-A9E4-4018-A577-ADA3E374E74B}"/>
              </a:ext>
            </a:extLst>
          </p:cNvPr>
          <p:cNvSpPr/>
          <p:nvPr/>
        </p:nvSpPr>
        <p:spPr>
          <a:xfrm>
            <a:off x="3311693" y="4648857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29,235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5E0BAC-FC35-4730-9723-3B95AF6B25DC}"/>
              </a:ext>
            </a:extLst>
          </p:cNvPr>
          <p:cNvSpPr/>
          <p:nvPr/>
        </p:nvSpPr>
        <p:spPr>
          <a:xfrm>
            <a:off x="2249348" y="4147863"/>
            <a:ext cx="352661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5,943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8BBBE6-C7D8-4657-920B-E98E89F8A77E}"/>
              </a:ext>
            </a:extLst>
          </p:cNvPr>
          <p:cNvSpPr/>
          <p:nvPr/>
        </p:nvSpPr>
        <p:spPr>
          <a:xfrm>
            <a:off x="2887694" y="3633050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20,611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A9476A-285C-4C1E-8D78-73642A760C37}"/>
              </a:ext>
            </a:extLst>
          </p:cNvPr>
          <p:cNvSpPr/>
          <p:nvPr/>
        </p:nvSpPr>
        <p:spPr>
          <a:xfrm>
            <a:off x="3198729" y="3127262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23,946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AF653-218C-443E-9DBF-B9941374F344}"/>
              </a:ext>
            </a:extLst>
          </p:cNvPr>
          <p:cNvSpPr/>
          <p:nvPr/>
        </p:nvSpPr>
        <p:spPr>
          <a:xfrm>
            <a:off x="2606883" y="2639230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15,785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E681F9-F226-4A01-904A-2CB584DF6CC1}"/>
              </a:ext>
            </a:extLst>
          </p:cNvPr>
          <p:cNvSpPr/>
          <p:nvPr/>
        </p:nvSpPr>
        <p:spPr>
          <a:xfrm>
            <a:off x="5529760" y="2107380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76,214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1EAF9CA3-9714-4AD2-A834-D45DBBB50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631365"/>
              </p:ext>
            </p:extLst>
          </p:nvPr>
        </p:nvGraphicFramePr>
        <p:xfrm>
          <a:off x="2602009" y="1511562"/>
          <a:ext cx="7427988" cy="4459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疾病和品类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14</a:t>
            </a:fld>
            <a:endParaRPr lang="zh-HK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D40AA3-F416-4946-8BC3-2E8C707ACFE5}"/>
              </a:ext>
            </a:extLst>
          </p:cNvPr>
          <p:cNvSpPr/>
          <p:nvPr/>
        </p:nvSpPr>
        <p:spPr>
          <a:xfrm>
            <a:off x="5673567" y="5177161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74,714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2D1EFC-A9E4-4018-A577-ADA3E374E74B}"/>
              </a:ext>
            </a:extLst>
          </p:cNvPr>
          <p:cNvSpPr/>
          <p:nvPr/>
        </p:nvSpPr>
        <p:spPr>
          <a:xfrm>
            <a:off x="3311693" y="4648857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29,235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5E0BAC-FC35-4730-9723-3B95AF6B25DC}"/>
              </a:ext>
            </a:extLst>
          </p:cNvPr>
          <p:cNvSpPr/>
          <p:nvPr/>
        </p:nvSpPr>
        <p:spPr>
          <a:xfrm>
            <a:off x="2249348" y="4147863"/>
            <a:ext cx="352661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5,943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8BBBE6-C7D8-4657-920B-E98E89F8A77E}"/>
              </a:ext>
            </a:extLst>
          </p:cNvPr>
          <p:cNvSpPr/>
          <p:nvPr/>
        </p:nvSpPr>
        <p:spPr>
          <a:xfrm>
            <a:off x="2887694" y="3633050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20,611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A9476A-285C-4C1E-8D78-73642A760C37}"/>
              </a:ext>
            </a:extLst>
          </p:cNvPr>
          <p:cNvSpPr/>
          <p:nvPr/>
        </p:nvSpPr>
        <p:spPr>
          <a:xfrm>
            <a:off x="3198729" y="3127262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23,946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AF653-218C-443E-9DBF-B9941374F344}"/>
              </a:ext>
            </a:extLst>
          </p:cNvPr>
          <p:cNvSpPr/>
          <p:nvPr/>
        </p:nvSpPr>
        <p:spPr>
          <a:xfrm>
            <a:off x="2606883" y="2639230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15,785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E681F9-F226-4A01-904A-2CB584DF6CC1}"/>
              </a:ext>
            </a:extLst>
          </p:cNvPr>
          <p:cNvSpPr/>
          <p:nvPr/>
        </p:nvSpPr>
        <p:spPr>
          <a:xfrm>
            <a:off x="5529760" y="2107380"/>
            <a:ext cx="431208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76,214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9FB3502-7E69-42AE-BBAA-E310BFDCD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308" y="1687777"/>
            <a:ext cx="7705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7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疾病和品类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15</a:t>
            </a:fld>
            <a:endParaRPr lang="zh-HK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4BF821-F65B-46F6-837F-1D919141A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55860"/>
              </p:ext>
            </p:extLst>
          </p:nvPr>
        </p:nvGraphicFramePr>
        <p:xfrm>
          <a:off x="2148396" y="1473693"/>
          <a:ext cx="8194089" cy="4607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216">
                  <a:extLst>
                    <a:ext uri="{9D8B030D-6E8A-4147-A177-3AD203B41FA5}">
                      <a16:colId xmlns:a16="http://schemas.microsoft.com/office/drawing/2014/main" val="189937492"/>
                    </a:ext>
                  </a:extLst>
                </a:gridCol>
                <a:gridCol w="1182324">
                  <a:extLst>
                    <a:ext uri="{9D8B030D-6E8A-4147-A177-3AD203B41FA5}">
                      <a16:colId xmlns:a16="http://schemas.microsoft.com/office/drawing/2014/main" val="3929976894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338831074"/>
                    </a:ext>
                  </a:extLst>
                </a:gridCol>
                <a:gridCol w="1162974">
                  <a:extLst>
                    <a:ext uri="{9D8B030D-6E8A-4147-A177-3AD203B41FA5}">
                      <a16:colId xmlns:a16="http://schemas.microsoft.com/office/drawing/2014/main" val="1531641341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162997574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604291687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2961126209"/>
                    </a:ext>
                  </a:extLst>
                </a:gridCol>
              </a:tblGrid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品类名称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会员数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消费次数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人均消费次数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销售额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毛利额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销售占比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51799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处方药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76,835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370,085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4.81662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24,020,640.46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4,842,911.26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42%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46251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非处方药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84,529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395,248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4.675886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17,771,702.51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6,870,953.69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31%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681941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31,689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63,534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2.004922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5,382,767.53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2,467,102.96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834543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保健食品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24,194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37,471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1.548772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5,673,082.15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3,314,421.00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119183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37,317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71,487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1.915668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1,623,297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822,688.18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3%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415753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个人护理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8,770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11,364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1.295781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362,913.89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160,530.39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101036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健康食品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13,372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19,932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1.490577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554,885.04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219,018.24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186760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日常用品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17,982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25,354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1.409965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371,784.03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110,453.79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108045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母婴类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2,047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2,601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1.270639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372,362.86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20,410.15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808956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健身康复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3,294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3,857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1.170916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119,763.32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54,812.48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563770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其他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839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930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1.108462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38,019.45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25,591.78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599176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普通食品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3,872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5,021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1.296745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95,117.52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19,298.01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10793"/>
                  </a:ext>
                </a:extLst>
              </a:tr>
              <a:tr h="329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消毒用品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15,175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20,682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1.362899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208,976.99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>
                          <a:effectLst/>
                          <a:latin typeface="+mn-ea"/>
                          <a:ea typeface="+mn-ea"/>
                        </a:rPr>
                        <a:t>92,914.23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876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51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09421" y="22826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</a:t>
            </a:fld>
            <a:endParaRPr lang="zh-HK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06D6D-A80B-44EE-B8B9-52C1CC1D5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205" y="936531"/>
            <a:ext cx="8288668" cy="58586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名词定义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3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905" y="1045213"/>
          <a:ext cx="10171430" cy="49348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释义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已开卡的顾客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非会员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未开卡的顾客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在门店或者线上销售渠道有交易行为的会员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同时在门店和线上渠道都没有交易行为的会员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线下消费会员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只在门店产生过交易行为的会员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线上消费会员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只在线上各销售渠道产生过交易行为的会员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全渠道消费会员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同时在门店与线上销售渠道产生过交易行为的会员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门店员工（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）注册会员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在门店通过员工在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端帮忙注册的会员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线上注册会员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通过微信、支付宝、小程序等自主注册的会员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自然年中年新增会员与非会员产生的订单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自然年中新开卡的顾客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新门店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自然年或某个约束时间段内新开业的门店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含重新迁址店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老门店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在当前自然年或某个约束时间段之前开业的门店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3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年复购率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在上一个自然年购买过的会员本自然年还会购买的比率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30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品类渗透率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当前自然年购买过该品类的人数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当前自然年总购买人数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口径定义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905" y="1045210"/>
          <a:ext cx="10171430" cy="33113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口径内容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82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消费计算口径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、过滤掉积分兑换订单及订金订单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、过滤服务性商品及行政赠品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、剔除塑料袋等商品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、同人同天在同门店消费算一次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03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门店计算口径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、过滤掉收购加盟门店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、过滤掉上海医保门店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、过滤掉当前关停门店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、过滤掉开业时间在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20190601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之后门店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5-11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页数据只进行该项口径第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点过滤，其他数据进行所有过滤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2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现状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5</a:t>
            </a:fld>
            <a:endParaRPr lang="zh-HK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037" y="3232882"/>
            <a:ext cx="537345" cy="545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102" y="3232882"/>
            <a:ext cx="537345" cy="5457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646933" y="407421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总会员数</a:t>
            </a:r>
          </a:p>
        </p:txBody>
      </p:sp>
      <p:sp>
        <p:nvSpPr>
          <p:cNvPr id="17" name="矩形 16"/>
          <p:cNvSpPr/>
          <p:nvPr/>
        </p:nvSpPr>
        <p:spPr>
          <a:xfrm>
            <a:off x="7667771" y="3762426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2" name="矩形 21"/>
          <p:cNvSpPr/>
          <p:nvPr/>
        </p:nvSpPr>
        <p:spPr>
          <a:xfrm>
            <a:off x="9383998" y="407421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总门店数</a:t>
            </a:r>
          </a:p>
        </p:txBody>
      </p:sp>
      <p:sp>
        <p:nvSpPr>
          <p:cNvPr id="23" name="矩形 22"/>
          <p:cNvSpPr/>
          <p:nvPr/>
        </p:nvSpPr>
        <p:spPr>
          <a:xfrm>
            <a:off x="9404837" y="3762426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37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家</a:t>
            </a: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1E0263A3-3A8A-4BE3-A692-FFCDA183BF83}"/>
              </a:ext>
            </a:extLst>
          </p:cNvPr>
          <p:cNvGrpSpPr/>
          <p:nvPr/>
        </p:nvGrpSpPr>
        <p:grpSpPr>
          <a:xfrm>
            <a:off x="1622999" y="1709744"/>
            <a:ext cx="4774093" cy="3737620"/>
            <a:chOff x="914400" y="1789183"/>
            <a:chExt cx="4774093" cy="3737620"/>
          </a:xfrm>
        </p:grpSpPr>
        <p:sp>
          <p:nvSpPr>
            <p:cNvPr id="29" name="Freeform 245"/>
            <p:cNvSpPr/>
            <p:nvPr/>
          </p:nvSpPr>
          <p:spPr bwMode="auto">
            <a:xfrm>
              <a:off x="4658552" y="1789183"/>
              <a:ext cx="1029941" cy="936310"/>
            </a:xfrm>
            <a:custGeom>
              <a:avLst/>
              <a:gdLst>
                <a:gd name="T0" fmla="*/ 30 w 426"/>
                <a:gd name="T1" fmla="*/ 13 h 414"/>
                <a:gd name="T2" fmla="*/ 74 w 426"/>
                <a:gd name="T3" fmla="*/ 8 h 414"/>
                <a:gd name="T4" fmla="*/ 83 w 426"/>
                <a:gd name="T5" fmla="*/ 13 h 414"/>
                <a:gd name="T6" fmla="*/ 111 w 426"/>
                <a:gd name="T7" fmla="*/ 12 h 414"/>
                <a:gd name="T8" fmla="*/ 143 w 426"/>
                <a:gd name="T9" fmla="*/ 56 h 414"/>
                <a:gd name="T10" fmla="*/ 166 w 426"/>
                <a:gd name="T11" fmla="*/ 90 h 414"/>
                <a:gd name="T12" fmla="*/ 202 w 426"/>
                <a:gd name="T13" fmla="*/ 156 h 414"/>
                <a:gd name="T14" fmla="*/ 259 w 426"/>
                <a:gd name="T15" fmla="*/ 157 h 414"/>
                <a:gd name="T16" fmla="*/ 272 w 426"/>
                <a:gd name="T17" fmla="*/ 168 h 414"/>
                <a:gd name="T18" fmla="*/ 290 w 426"/>
                <a:gd name="T19" fmla="*/ 169 h 414"/>
                <a:gd name="T20" fmla="*/ 316 w 426"/>
                <a:gd name="T21" fmla="*/ 220 h 414"/>
                <a:gd name="T22" fmla="*/ 381 w 426"/>
                <a:gd name="T23" fmla="*/ 181 h 414"/>
                <a:gd name="T24" fmla="*/ 406 w 426"/>
                <a:gd name="T25" fmla="*/ 168 h 414"/>
                <a:gd name="T26" fmla="*/ 421 w 426"/>
                <a:gd name="T27" fmla="*/ 152 h 414"/>
                <a:gd name="T28" fmla="*/ 422 w 426"/>
                <a:gd name="T29" fmla="*/ 178 h 414"/>
                <a:gd name="T30" fmla="*/ 426 w 426"/>
                <a:gd name="T31" fmla="*/ 185 h 414"/>
                <a:gd name="T32" fmla="*/ 426 w 426"/>
                <a:gd name="T33" fmla="*/ 194 h 414"/>
                <a:gd name="T34" fmla="*/ 420 w 426"/>
                <a:gd name="T35" fmla="*/ 213 h 414"/>
                <a:gd name="T36" fmla="*/ 414 w 426"/>
                <a:gd name="T37" fmla="*/ 307 h 414"/>
                <a:gd name="T38" fmla="*/ 407 w 426"/>
                <a:gd name="T39" fmla="*/ 316 h 414"/>
                <a:gd name="T40" fmla="*/ 367 w 426"/>
                <a:gd name="T41" fmla="*/ 311 h 414"/>
                <a:gd name="T42" fmla="*/ 351 w 426"/>
                <a:gd name="T43" fmla="*/ 340 h 414"/>
                <a:gd name="T44" fmla="*/ 355 w 426"/>
                <a:gd name="T45" fmla="*/ 356 h 414"/>
                <a:gd name="T46" fmla="*/ 364 w 426"/>
                <a:gd name="T47" fmla="*/ 401 h 414"/>
                <a:gd name="T48" fmla="*/ 342 w 426"/>
                <a:gd name="T49" fmla="*/ 390 h 414"/>
                <a:gd name="T50" fmla="*/ 299 w 426"/>
                <a:gd name="T51" fmla="*/ 414 h 414"/>
                <a:gd name="T52" fmla="*/ 281 w 426"/>
                <a:gd name="T53" fmla="*/ 405 h 414"/>
                <a:gd name="T54" fmla="*/ 274 w 426"/>
                <a:gd name="T55" fmla="*/ 395 h 414"/>
                <a:gd name="T56" fmla="*/ 274 w 426"/>
                <a:gd name="T57" fmla="*/ 381 h 414"/>
                <a:gd name="T58" fmla="*/ 264 w 426"/>
                <a:gd name="T59" fmla="*/ 380 h 414"/>
                <a:gd name="T60" fmla="*/ 262 w 426"/>
                <a:gd name="T61" fmla="*/ 395 h 414"/>
                <a:gd name="T62" fmla="*/ 251 w 426"/>
                <a:gd name="T63" fmla="*/ 397 h 414"/>
                <a:gd name="T64" fmla="*/ 247 w 426"/>
                <a:gd name="T65" fmla="*/ 393 h 414"/>
                <a:gd name="T66" fmla="*/ 243 w 426"/>
                <a:gd name="T67" fmla="*/ 384 h 414"/>
                <a:gd name="T68" fmla="*/ 230 w 426"/>
                <a:gd name="T69" fmla="*/ 378 h 414"/>
                <a:gd name="T70" fmla="*/ 211 w 426"/>
                <a:gd name="T71" fmla="*/ 359 h 414"/>
                <a:gd name="T72" fmla="*/ 140 w 426"/>
                <a:gd name="T73" fmla="*/ 359 h 414"/>
                <a:gd name="T74" fmla="*/ 117 w 426"/>
                <a:gd name="T75" fmla="*/ 329 h 414"/>
                <a:gd name="T76" fmla="*/ 90 w 426"/>
                <a:gd name="T77" fmla="*/ 326 h 414"/>
                <a:gd name="T78" fmla="*/ 101 w 426"/>
                <a:gd name="T79" fmla="*/ 306 h 414"/>
                <a:gd name="T80" fmla="*/ 69 w 426"/>
                <a:gd name="T81" fmla="*/ 286 h 414"/>
                <a:gd name="T82" fmla="*/ 78 w 426"/>
                <a:gd name="T83" fmla="*/ 262 h 414"/>
                <a:gd name="T84" fmla="*/ 89 w 426"/>
                <a:gd name="T85" fmla="*/ 253 h 414"/>
                <a:gd name="T86" fmla="*/ 113 w 426"/>
                <a:gd name="T87" fmla="*/ 216 h 414"/>
                <a:gd name="T88" fmla="*/ 126 w 426"/>
                <a:gd name="T89" fmla="*/ 200 h 414"/>
                <a:gd name="T90" fmla="*/ 137 w 426"/>
                <a:gd name="T91" fmla="*/ 177 h 414"/>
                <a:gd name="T92" fmla="*/ 129 w 426"/>
                <a:gd name="T93" fmla="*/ 173 h 414"/>
                <a:gd name="T94" fmla="*/ 124 w 426"/>
                <a:gd name="T95" fmla="*/ 170 h 414"/>
                <a:gd name="T96" fmla="*/ 142 w 426"/>
                <a:gd name="T97" fmla="*/ 119 h 414"/>
                <a:gd name="T98" fmla="*/ 142 w 426"/>
                <a:gd name="T99" fmla="*/ 98 h 414"/>
                <a:gd name="T100" fmla="*/ 140 w 426"/>
                <a:gd name="T101" fmla="*/ 105 h 414"/>
                <a:gd name="T102" fmla="*/ 119 w 426"/>
                <a:gd name="T103" fmla="*/ 84 h 414"/>
                <a:gd name="T104" fmla="*/ 109 w 426"/>
                <a:gd name="T105" fmla="*/ 96 h 414"/>
                <a:gd name="T106" fmla="*/ 57 w 426"/>
                <a:gd name="T107" fmla="*/ 106 h 414"/>
                <a:gd name="T108" fmla="*/ 41 w 426"/>
                <a:gd name="T109" fmla="*/ 91 h 414"/>
                <a:gd name="T110" fmla="*/ 43 w 426"/>
                <a:gd name="T111" fmla="*/ 67 h 414"/>
                <a:gd name="T112" fmla="*/ 32 w 426"/>
                <a:gd name="T113" fmla="*/ 63 h 414"/>
                <a:gd name="T114" fmla="*/ 30 w 426"/>
                <a:gd name="T115" fmla="*/ 60 h 414"/>
                <a:gd name="T116" fmla="*/ 27 w 426"/>
                <a:gd name="T117" fmla="*/ 57 h 414"/>
                <a:gd name="T118" fmla="*/ 15 w 426"/>
                <a:gd name="T119" fmla="*/ 67 h 414"/>
                <a:gd name="T120" fmla="*/ 0 w 426"/>
                <a:gd name="T121" fmla="*/ 57 h 414"/>
                <a:gd name="T122" fmla="*/ 6 w 426"/>
                <a:gd name="T123" fmla="*/ 25 h 414"/>
                <a:gd name="T124" fmla="*/ 30 w 426"/>
                <a:gd name="T125" fmla="*/ 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6" h="414">
                  <a:moveTo>
                    <a:pt x="30" y="13"/>
                  </a:moveTo>
                  <a:cubicBezTo>
                    <a:pt x="42" y="0"/>
                    <a:pt x="59" y="8"/>
                    <a:pt x="74" y="8"/>
                  </a:cubicBezTo>
                  <a:cubicBezTo>
                    <a:pt x="76" y="9"/>
                    <a:pt x="81" y="12"/>
                    <a:pt x="83" y="13"/>
                  </a:cubicBezTo>
                  <a:cubicBezTo>
                    <a:pt x="92" y="13"/>
                    <a:pt x="102" y="13"/>
                    <a:pt x="111" y="12"/>
                  </a:cubicBezTo>
                  <a:cubicBezTo>
                    <a:pt x="123" y="26"/>
                    <a:pt x="131" y="43"/>
                    <a:pt x="143" y="56"/>
                  </a:cubicBezTo>
                  <a:cubicBezTo>
                    <a:pt x="153" y="66"/>
                    <a:pt x="157" y="79"/>
                    <a:pt x="166" y="90"/>
                  </a:cubicBezTo>
                  <a:cubicBezTo>
                    <a:pt x="181" y="110"/>
                    <a:pt x="186" y="136"/>
                    <a:pt x="202" y="156"/>
                  </a:cubicBezTo>
                  <a:cubicBezTo>
                    <a:pt x="221" y="152"/>
                    <a:pt x="240" y="159"/>
                    <a:pt x="259" y="157"/>
                  </a:cubicBezTo>
                  <a:cubicBezTo>
                    <a:pt x="264" y="160"/>
                    <a:pt x="268" y="164"/>
                    <a:pt x="272" y="168"/>
                  </a:cubicBezTo>
                  <a:cubicBezTo>
                    <a:pt x="278" y="169"/>
                    <a:pt x="284" y="169"/>
                    <a:pt x="290" y="169"/>
                  </a:cubicBezTo>
                  <a:cubicBezTo>
                    <a:pt x="301" y="185"/>
                    <a:pt x="299" y="207"/>
                    <a:pt x="316" y="220"/>
                  </a:cubicBezTo>
                  <a:cubicBezTo>
                    <a:pt x="343" y="222"/>
                    <a:pt x="365" y="200"/>
                    <a:pt x="381" y="181"/>
                  </a:cubicBezTo>
                  <a:cubicBezTo>
                    <a:pt x="390" y="178"/>
                    <a:pt x="398" y="173"/>
                    <a:pt x="406" y="168"/>
                  </a:cubicBezTo>
                  <a:cubicBezTo>
                    <a:pt x="409" y="161"/>
                    <a:pt x="415" y="156"/>
                    <a:pt x="421" y="152"/>
                  </a:cubicBezTo>
                  <a:cubicBezTo>
                    <a:pt x="424" y="160"/>
                    <a:pt x="423" y="169"/>
                    <a:pt x="422" y="178"/>
                  </a:cubicBezTo>
                  <a:cubicBezTo>
                    <a:pt x="423" y="179"/>
                    <a:pt x="425" y="183"/>
                    <a:pt x="426" y="185"/>
                  </a:cubicBezTo>
                  <a:cubicBezTo>
                    <a:pt x="426" y="187"/>
                    <a:pt x="426" y="192"/>
                    <a:pt x="426" y="194"/>
                  </a:cubicBezTo>
                  <a:cubicBezTo>
                    <a:pt x="422" y="200"/>
                    <a:pt x="418" y="206"/>
                    <a:pt x="420" y="213"/>
                  </a:cubicBezTo>
                  <a:cubicBezTo>
                    <a:pt x="421" y="244"/>
                    <a:pt x="412" y="275"/>
                    <a:pt x="414" y="307"/>
                  </a:cubicBezTo>
                  <a:cubicBezTo>
                    <a:pt x="411" y="310"/>
                    <a:pt x="409" y="313"/>
                    <a:pt x="407" y="316"/>
                  </a:cubicBezTo>
                  <a:cubicBezTo>
                    <a:pt x="394" y="315"/>
                    <a:pt x="381" y="312"/>
                    <a:pt x="367" y="311"/>
                  </a:cubicBezTo>
                  <a:cubicBezTo>
                    <a:pt x="364" y="321"/>
                    <a:pt x="356" y="330"/>
                    <a:pt x="351" y="340"/>
                  </a:cubicBezTo>
                  <a:cubicBezTo>
                    <a:pt x="352" y="346"/>
                    <a:pt x="353" y="351"/>
                    <a:pt x="355" y="356"/>
                  </a:cubicBezTo>
                  <a:cubicBezTo>
                    <a:pt x="359" y="371"/>
                    <a:pt x="363" y="385"/>
                    <a:pt x="364" y="401"/>
                  </a:cubicBezTo>
                  <a:cubicBezTo>
                    <a:pt x="356" y="414"/>
                    <a:pt x="347" y="396"/>
                    <a:pt x="342" y="390"/>
                  </a:cubicBezTo>
                  <a:cubicBezTo>
                    <a:pt x="325" y="393"/>
                    <a:pt x="312" y="405"/>
                    <a:pt x="299" y="414"/>
                  </a:cubicBezTo>
                  <a:cubicBezTo>
                    <a:pt x="292" y="412"/>
                    <a:pt x="287" y="408"/>
                    <a:pt x="281" y="405"/>
                  </a:cubicBezTo>
                  <a:cubicBezTo>
                    <a:pt x="279" y="401"/>
                    <a:pt x="277" y="398"/>
                    <a:pt x="274" y="395"/>
                  </a:cubicBezTo>
                  <a:cubicBezTo>
                    <a:pt x="274" y="391"/>
                    <a:pt x="274" y="384"/>
                    <a:pt x="274" y="381"/>
                  </a:cubicBezTo>
                  <a:cubicBezTo>
                    <a:pt x="272" y="381"/>
                    <a:pt x="267" y="380"/>
                    <a:pt x="264" y="380"/>
                  </a:cubicBezTo>
                  <a:cubicBezTo>
                    <a:pt x="263" y="385"/>
                    <a:pt x="263" y="390"/>
                    <a:pt x="262" y="395"/>
                  </a:cubicBezTo>
                  <a:cubicBezTo>
                    <a:pt x="259" y="396"/>
                    <a:pt x="254" y="397"/>
                    <a:pt x="251" y="397"/>
                  </a:cubicBezTo>
                  <a:cubicBezTo>
                    <a:pt x="250" y="396"/>
                    <a:pt x="248" y="394"/>
                    <a:pt x="247" y="393"/>
                  </a:cubicBezTo>
                  <a:cubicBezTo>
                    <a:pt x="246" y="390"/>
                    <a:pt x="244" y="386"/>
                    <a:pt x="243" y="384"/>
                  </a:cubicBezTo>
                  <a:cubicBezTo>
                    <a:pt x="239" y="382"/>
                    <a:pt x="234" y="380"/>
                    <a:pt x="230" y="378"/>
                  </a:cubicBezTo>
                  <a:cubicBezTo>
                    <a:pt x="225" y="371"/>
                    <a:pt x="222" y="358"/>
                    <a:pt x="211" y="359"/>
                  </a:cubicBezTo>
                  <a:cubicBezTo>
                    <a:pt x="188" y="360"/>
                    <a:pt x="164" y="363"/>
                    <a:pt x="140" y="359"/>
                  </a:cubicBezTo>
                  <a:cubicBezTo>
                    <a:pt x="126" y="356"/>
                    <a:pt x="124" y="340"/>
                    <a:pt x="117" y="329"/>
                  </a:cubicBezTo>
                  <a:cubicBezTo>
                    <a:pt x="108" y="327"/>
                    <a:pt x="99" y="327"/>
                    <a:pt x="90" y="326"/>
                  </a:cubicBezTo>
                  <a:cubicBezTo>
                    <a:pt x="93" y="319"/>
                    <a:pt x="97" y="312"/>
                    <a:pt x="101" y="306"/>
                  </a:cubicBezTo>
                  <a:cubicBezTo>
                    <a:pt x="88" y="305"/>
                    <a:pt x="73" y="300"/>
                    <a:pt x="69" y="286"/>
                  </a:cubicBezTo>
                  <a:cubicBezTo>
                    <a:pt x="70" y="277"/>
                    <a:pt x="74" y="269"/>
                    <a:pt x="78" y="262"/>
                  </a:cubicBezTo>
                  <a:cubicBezTo>
                    <a:pt x="82" y="259"/>
                    <a:pt x="85" y="256"/>
                    <a:pt x="89" y="253"/>
                  </a:cubicBezTo>
                  <a:cubicBezTo>
                    <a:pt x="103" y="246"/>
                    <a:pt x="109" y="230"/>
                    <a:pt x="113" y="216"/>
                  </a:cubicBezTo>
                  <a:cubicBezTo>
                    <a:pt x="117" y="211"/>
                    <a:pt x="122" y="206"/>
                    <a:pt x="126" y="200"/>
                  </a:cubicBezTo>
                  <a:cubicBezTo>
                    <a:pt x="131" y="194"/>
                    <a:pt x="134" y="185"/>
                    <a:pt x="137" y="177"/>
                  </a:cubicBezTo>
                  <a:cubicBezTo>
                    <a:pt x="135" y="176"/>
                    <a:pt x="131" y="174"/>
                    <a:pt x="129" y="173"/>
                  </a:cubicBezTo>
                  <a:cubicBezTo>
                    <a:pt x="128" y="172"/>
                    <a:pt x="125" y="171"/>
                    <a:pt x="124" y="170"/>
                  </a:cubicBezTo>
                  <a:cubicBezTo>
                    <a:pt x="130" y="153"/>
                    <a:pt x="133" y="135"/>
                    <a:pt x="142" y="119"/>
                  </a:cubicBezTo>
                  <a:cubicBezTo>
                    <a:pt x="146" y="113"/>
                    <a:pt x="143" y="105"/>
                    <a:pt x="142" y="98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3" y="98"/>
                    <a:pt x="126" y="91"/>
                    <a:pt x="119" y="84"/>
                  </a:cubicBezTo>
                  <a:cubicBezTo>
                    <a:pt x="115" y="88"/>
                    <a:pt x="112" y="92"/>
                    <a:pt x="109" y="96"/>
                  </a:cubicBezTo>
                  <a:cubicBezTo>
                    <a:pt x="91" y="98"/>
                    <a:pt x="74" y="102"/>
                    <a:pt x="57" y="106"/>
                  </a:cubicBezTo>
                  <a:cubicBezTo>
                    <a:pt x="51" y="101"/>
                    <a:pt x="46" y="96"/>
                    <a:pt x="41" y="91"/>
                  </a:cubicBezTo>
                  <a:cubicBezTo>
                    <a:pt x="42" y="83"/>
                    <a:pt x="43" y="75"/>
                    <a:pt x="43" y="67"/>
                  </a:cubicBezTo>
                  <a:cubicBezTo>
                    <a:pt x="40" y="66"/>
                    <a:pt x="35" y="64"/>
                    <a:pt x="32" y="63"/>
                  </a:cubicBezTo>
                  <a:cubicBezTo>
                    <a:pt x="31" y="62"/>
                    <a:pt x="30" y="61"/>
                    <a:pt x="30" y="60"/>
                  </a:cubicBezTo>
                  <a:cubicBezTo>
                    <a:pt x="29" y="59"/>
                    <a:pt x="28" y="58"/>
                    <a:pt x="27" y="57"/>
                  </a:cubicBezTo>
                  <a:cubicBezTo>
                    <a:pt x="23" y="60"/>
                    <a:pt x="19" y="64"/>
                    <a:pt x="15" y="67"/>
                  </a:cubicBezTo>
                  <a:cubicBezTo>
                    <a:pt x="10" y="63"/>
                    <a:pt x="5" y="60"/>
                    <a:pt x="0" y="57"/>
                  </a:cubicBezTo>
                  <a:cubicBezTo>
                    <a:pt x="2" y="46"/>
                    <a:pt x="4" y="36"/>
                    <a:pt x="6" y="25"/>
                  </a:cubicBezTo>
                  <a:cubicBezTo>
                    <a:pt x="14" y="21"/>
                    <a:pt x="22" y="18"/>
                    <a:pt x="30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Freeform 246"/>
            <p:cNvSpPr/>
            <p:nvPr/>
          </p:nvSpPr>
          <p:spPr bwMode="auto">
            <a:xfrm>
              <a:off x="2468022" y="2931264"/>
              <a:ext cx="1317366" cy="1117040"/>
            </a:xfrm>
            <a:custGeom>
              <a:avLst/>
              <a:gdLst>
                <a:gd name="T0" fmla="*/ 138 w 546"/>
                <a:gd name="T1" fmla="*/ 0 h 494"/>
                <a:gd name="T2" fmla="*/ 146 w 546"/>
                <a:gd name="T3" fmla="*/ 8 h 494"/>
                <a:gd name="T4" fmla="*/ 176 w 546"/>
                <a:gd name="T5" fmla="*/ 76 h 494"/>
                <a:gd name="T6" fmla="*/ 195 w 546"/>
                <a:gd name="T7" fmla="*/ 112 h 494"/>
                <a:gd name="T8" fmla="*/ 251 w 546"/>
                <a:gd name="T9" fmla="*/ 105 h 494"/>
                <a:gd name="T10" fmla="*/ 233 w 546"/>
                <a:gd name="T11" fmla="*/ 144 h 494"/>
                <a:gd name="T12" fmla="*/ 257 w 546"/>
                <a:gd name="T13" fmla="*/ 159 h 494"/>
                <a:gd name="T14" fmla="*/ 281 w 546"/>
                <a:gd name="T15" fmla="*/ 191 h 494"/>
                <a:gd name="T16" fmla="*/ 311 w 546"/>
                <a:gd name="T17" fmla="*/ 207 h 494"/>
                <a:gd name="T18" fmla="*/ 311 w 546"/>
                <a:gd name="T19" fmla="*/ 189 h 494"/>
                <a:gd name="T20" fmla="*/ 379 w 546"/>
                <a:gd name="T21" fmla="*/ 178 h 494"/>
                <a:gd name="T22" fmla="*/ 378 w 546"/>
                <a:gd name="T23" fmla="*/ 211 h 494"/>
                <a:gd name="T24" fmla="*/ 404 w 546"/>
                <a:gd name="T25" fmla="*/ 278 h 494"/>
                <a:gd name="T26" fmla="*/ 428 w 546"/>
                <a:gd name="T27" fmla="*/ 314 h 494"/>
                <a:gd name="T28" fmla="*/ 445 w 546"/>
                <a:gd name="T29" fmla="*/ 356 h 494"/>
                <a:gd name="T30" fmla="*/ 459 w 546"/>
                <a:gd name="T31" fmla="*/ 376 h 494"/>
                <a:gd name="T32" fmla="*/ 491 w 546"/>
                <a:gd name="T33" fmla="*/ 350 h 494"/>
                <a:gd name="T34" fmla="*/ 485 w 546"/>
                <a:gd name="T35" fmla="*/ 292 h 494"/>
                <a:gd name="T36" fmla="*/ 525 w 546"/>
                <a:gd name="T37" fmla="*/ 306 h 494"/>
                <a:gd name="T38" fmla="*/ 542 w 546"/>
                <a:gd name="T39" fmla="*/ 366 h 494"/>
                <a:gd name="T40" fmla="*/ 476 w 546"/>
                <a:gd name="T41" fmla="*/ 381 h 494"/>
                <a:gd name="T42" fmla="*/ 461 w 546"/>
                <a:gd name="T43" fmla="*/ 448 h 494"/>
                <a:gd name="T44" fmla="*/ 442 w 546"/>
                <a:gd name="T45" fmla="*/ 458 h 494"/>
                <a:gd name="T46" fmla="*/ 424 w 546"/>
                <a:gd name="T47" fmla="*/ 488 h 494"/>
                <a:gd name="T48" fmla="*/ 389 w 546"/>
                <a:gd name="T49" fmla="*/ 486 h 494"/>
                <a:gd name="T50" fmla="*/ 352 w 546"/>
                <a:gd name="T51" fmla="*/ 440 h 494"/>
                <a:gd name="T52" fmla="*/ 349 w 546"/>
                <a:gd name="T53" fmla="*/ 423 h 494"/>
                <a:gd name="T54" fmla="*/ 301 w 546"/>
                <a:gd name="T55" fmla="*/ 452 h 494"/>
                <a:gd name="T56" fmla="*/ 317 w 546"/>
                <a:gd name="T57" fmla="*/ 381 h 494"/>
                <a:gd name="T58" fmla="*/ 346 w 546"/>
                <a:gd name="T59" fmla="*/ 322 h 494"/>
                <a:gd name="T60" fmla="*/ 338 w 546"/>
                <a:gd name="T61" fmla="*/ 303 h 494"/>
                <a:gd name="T62" fmla="*/ 263 w 546"/>
                <a:gd name="T63" fmla="*/ 215 h 494"/>
                <a:gd name="T64" fmla="*/ 223 w 546"/>
                <a:gd name="T65" fmla="*/ 198 h 494"/>
                <a:gd name="T66" fmla="*/ 167 w 546"/>
                <a:gd name="T67" fmla="*/ 180 h 494"/>
                <a:gd name="T68" fmla="*/ 148 w 546"/>
                <a:gd name="T69" fmla="*/ 164 h 494"/>
                <a:gd name="T70" fmla="*/ 90 w 546"/>
                <a:gd name="T71" fmla="*/ 171 h 494"/>
                <a:gd name="T72" fmla="*/ 65 w 546"/>
                <a:gd name="T73" fmla="*/ 153 h 494"/>
                <a:gd name="T74" fmla="*/ 10 w 546"/>
                <a:gd name="T75" fmla="*/ 93 h 494"/>
                <a:gd name="T76" fmla="*/ 31 w 546"/>
                <a:gd name="T77" fmla="*/ 87 h 494"/>
                <a:gd name="T78" fmla="*/ 65 w 546"/>
                <a:gd name="T79" fmla="*/ 50 h 494"/>
                <a:gd name="T80" fmla="*/ 122 w 546"/>
                <a:gd name="T81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6" h="494">
                  <a:moveTo>
                    <a:pt x="122" y="34"/>
                  </a:moveTo>
                  <a:cubicBezTo>
                    <a:pt x="125" y="22"/>
                    <a:pt x="127" y="8"/>
                    <a:pt x="138" y="0"/>
                  </a:cubicBezTo>
                  <a:cubicBezTo>
                    <a:pt x="139" y="2"/>
                    <a:pt x="143" y="6"/>
                    <a:pt x="144" y="7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12"/>
                    <a:pt x="160" y="15"/>
                    <a:pt x="166" y="20"/>
                  </a:cubicBezTo>
                  <a:cubicBezTo>
                    <a:pt x="175" y="37"/>
                    <a:pt x="172" y="57"/>
                    <a:pt x="176" y="76"/>
                  </a:cubicBezTo>
                  <a:cubicBezTo>
                    <a:pt x="176" y="81"/>
                    <a:pt x="182" y="83"/>
                    <a:pt x="185" y="86"/>
                  </a:cubicBezTo>
                  <a:cubicBezTo>
                    <a:pt x="193" y="92"/>
                    <a:pt x="195" y="102"/>
                    <a:pt x="195" y="112"/>
                  </a:cubicBezTo>
                  <a:cubicBezTo>
                    <a:pt x="196" y="111"/>
                    <a:pt x="198" y="111"/>
                    <a:pt x="199" y="111"/>
                  </a:cubicBezTo>
                  <a:cubicBezTo>
                    <a:pt x="216" y="106"/>
                    <a:pt x="234" y="102"/>
                    <a:pt x="251" y="105"/>
                  </a:cubicBezTo>
                  <a:cubicBezTo>
                    <a:pt x="250" y="116"/>
                    <a:pt x="244" y="127"/>
                    <a:pt x="238" y="137"/>
                  </a:cubicBezTo>
                  <a:cubicBezTo>
                    <a:pt x="236" y="139"/>
                    <a:pt x="235" y="142"/>
                    <a:pt x="233" y="144"/>
                  </a:cubicBezTo>
                  <a:cubicBezTo>
                    <a:pt x="233" y="146"/>
                    <a:pt x="232" y="149"/>
                    <a:pt x="232" y="150"/>
                  </a:cubicBezTo>
                  <a:cubicBezTo>
                    <a:pt x="240" y="154"/>
                    <a:pt x="249" y="157"/>
                    <a:pt x="257" y="159"/>
                  </a:cubicBezTo>
                  <a:cubicBezTo>
                    <a:pt x="261" y="162"/>
                    <a:pt x="264" y="165"/>
                    <a:pt x="267" y="168"/>
                  </a:cubicBezTo>
                  <a:cubicBezTo>
                    <a:pt x="269" y="176"/>
                    <a:pt x="272" y="186"/>
                    <a:pt x="281" y="191"/>
                  </a:cubicBezTo>
                  <a:cubicBezTo>
                    <a:pt x="282" y="191"/>
                    <a:pt x="283" y="192"/>
                    <a:pt x="284" y="193"/>
                  </a:cubicBezTo>
                  <a:cubicBezTo>
                    <a:pt x="286" y="205"/>
                    <a:pt x="299" y="212"/>
                    <a:pt x="311" y="207"/>
                  </a:cubicBezTo>
                  <a:cubicBezTo>
                    <a:pt x="318" y="206"/>
                    <a:pt x="315" y="200"/>
                    <a:pt x="313" y="195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22" y="189"/>
                    <a:pt x="333" y="189"/>
                    <a:pt x="344" y="188"/>
                  </a:cubicBezTo>
                  <a:cubicBezTo>
                    <a:pt x="357" y="188"/>
                    <a:pt x="368" y="181"/>
                    <a:pt x="379" y="178"/>
                  </a:cubicBezTo>
                  <a:cubicBezTo>
                    <a:pt x="387" y="187"/>
                    <a:pt x="381" y="199"/>
                    <a:pt x="380" y="209"/>
                  </a:cubicBezTo>
                  <a:cubicBezTo>
                    <a:pt x="380" y="210"/>
                    <a:pt x="378" y="211"/>
                    <a:pt x="378" y="211"/>
                  </a:cubicBezTo>
                  <a:cubicBezTo>
                    <a:pt x="361" y="215"/>
                    <a:pt x="359" y="232"/>
                    <a:pt x="357" y="246"/>
                  </a:cubicBezTo>
                  <a:cubicBezTo>
                    <a:pt x="371" y="258"/>
                    <a:pt x="388" y="268"/>
                    <a:pt x="404" y="278"/>
                  </a:cubicBezTo>
                  <a:cubicBezTo>
                    <a:pt x="417" y="285"/>
                    <a:pt x="420" y="300"/>
                    <a:pt x="427" y="312"/>
                  </a:cubicBezTo>
                  <a:cubicBezTo>
                    <a:pt x="428" y="314"/>
                    <a:pt x="428" y="314"/>
                    <a:pt x="428" y="314"/>
                  </a:cubicBezTo>
                  <a:cubicBezTo>
                    <a:pt x="426" y="326"/>
                    <a:pt x="424" y="339"/>
                    <a:pt x="423" y="351"/>
                  </a:cubicBezTo>
                  <a:cubicBezTo>
                    <a:pt x="429" y="356"/>
                    <a:pt x="438" y="354"/>
                    <a:pt x="445" y="356"/>
                  </a:cubicBezTo>
                  <a:cubicBezTo>
                    <a:pt x="446" y="358"/>
                    <a:pt x="448" y="359"/>
                    <a:pt x="449" y="361"/>
                  </a:cubicBezTo>
                  <a:cubicBezTo>
                    <a:pt x="452" y="366"/>
                    <a:pt x="451" y="374"/>
                    <a:pt x="459" y="376"/>
                  </a:cubicBezTo>
                  <a:cubicBezTo>
                    <a:pt x="471" y="379"/>
                    <a:pt x="473" y="364"/>
                    <a:pt x="478" y="357"/>
                  </a:cubicBezTo>
                  <a:cubicBezTo>
                    <a:pt x="482" y="354"/>
                    <a:pt x="487" y="352"/>
                    <a:pt x="491" y="350"/>
                  </a:cubicBezTo>
                  <a:cubicBezTo>
                    <a:pt x="489" y="338"/>
                    <a:pt x="483" y="327"/>
                    <a:pt x="477" y="317"/>
                  </a:cubicBezTo>
                  <a:cubicBezTo>
                    <a:pt x="473" y="308"/>
                    <a:pt x="480" y="299"/>
                    <a:pt x="485" y="292"/>
                  </a:cubicBezTo>
                  <a:cubicBezTo>
                    <a:pt x="497" y="299"/>
                    <a:pt x="510" y="305"/>
                    <a:pt x="524" y="306"/>
                  </a:cubicBezTo>
                  <a:cubicBezTo>
                    <a:pt x="525" y="306"/>
                    <a:pt x="525" y="306"/>
                    <a:pt x="525" y="306"/>
                  </a:cubicBezTo>
                  <a:cubicBezTo>
                    <a:pt x="530" y="315"/>
                    <a:pt x="538" y="320"/>
                    <a:pt x="546" y="325"/>
                  </a:cubicBezTo>
                  <a:cubicBezTo>
                    <a:pt x="545" y="339"/>
                    <a:pt x="543" y="353"/>
                    <a:pt x="542" y="366"/>
                  </a:cubicBezTo>
                  <a:cubicBezTo>
                    <a:pt x="530" y="370"/>
                    <a:pt x="518" y="373"/>
                    <a:pt x="509" y="381"/>
                  </a:cubicBezTo>
                  <a:cubicBezTo>
                    <a:pt x="499" y="391"/>
                    <a:pt x="487" y="377"/>
                    <a:pt x="476" y="381"/>
                  </a:cubicBezTo>
                  <a:cubicBezTo>
                    <a:pt x="466" y="390"/>
                    <a:pt x="465" y="406"/>
                    <a:pt x="467" y="419"/>
                  </a:cubicBezTo>
                  <a:cubicBezTo>
                    <a:pt x="469" y="429"/>
                    <a:pt x="465" y="439"/>
                    <a:pt x="461" y="448"/>
                  </a:cubicBezTo>
                  <a:cubicBezTo>
                    <a:pt x="456" y="450"/>
                    <a:pt x="450" y="451"/>
                    <a:pt x="444" y="453"/>
                  </a:cubicBezTo>
                  <a:cubicBezTo>
                    <a:pt x="442" y="458"/>
                    <a:pt x="442" y="458"/>
                    <a:pt x="442" y="458"/>
                  </a:cubicBezTo>
                  <a:cubicBezTo>
                    <a:pt x="441" y="460"/>
                    <a:pt x="440" y="462"/>
                    <a:pt x="440" y="464"/>
                  </a:cubicBezTo>
                  <a:cubicBezTo>
                    <a:pt x="436" y="473"/>
                    <a:pt x="433" y="483"/>
                    <a:pt x="424" y="488"/>
                  </a:cubicBezTo>
                  <a:cubicBezTo>
                    <a:pt x="416" y="494"/>
                    <a:pt x="406" y="493"/>
                    <a:pt x="397" y="494"/>
                  </a:cubicBezTo>
                  <a:cubicBezTo>
                    <a:pt x="394" y="491"/>
                    <a:pt x="392" y="489"/>
                    <a:pt x="389" y="486"/>
                  </a:cubicBezTo>
                  <a:cubicBezTo>
                    <a:pt x="394" y="474"/>
                    <a:pt x="394" y="459"/>
                    <a:pt x="384" y="450"/>
                  </a:cubicBezTo>
                  <a:cubicBezTo>
                    <a:pt x="374" y="445"/>
                    <a:pt x="363" y="443"/>
                    <a:pt x="352" y="440"/>
                  </a:cubicBezTo>
                  <a:cubicBezTo>
                    <a:pt x="350" y="440"/>
                    <a:pt x="348" y="439"/>
                    <a:pt x="346" y="439"/>
                  </a:cubicBezTo>
                  <a:cubicBezTo>
                    <a:pt x="347" y="433"/>
                    <a:pt x="348" y="428"/>
                    <a:pt x="349" y="423"/>
                  </a:cubicBezTo>
                  <a:cubicBezTo>
                    <a:pt x="341" y="414"/>
                    <a:pt x="327" y="417"/>
                    <a:pt x="318" y="422"/>
                  </a:cubicBezTo>
                  <a:cubicBezTo>
                    <a:pt x="309" y="429"/>
                    <a:pt x="306" y="442"/>
                    <a:pt x="301" y="452"/>
                  </a:cubicBezTo>
                  <a:cubicBezTo>
                    <a:pt x="292" y="441"/>
                    <a:pt x="280" y="432"/>
                    <a:pt x="269" y="421"/>
                  </a:cubicBezTo>
                  <a:cubicBezTo>
                    <a:pt x="290" y="414"/>
                    <a:pt x="302" y="395"/>
                    <a:pt x="317" y="381"/>
                  </a:cubicBezTo>
                  <a:cubicBezTo>
                    <a:pt x="329" y="371"/>
                    <a:pt x="333" y="354"/>
                    <a:pt x="339" y="340"/>
                  </a:cubicBezTo>
                  <a:cubicBezTo>
                    <a:pt x="341" y="334"/>
                    <a:pt x="343" y="328"/>
                    <a:pt x="346" y="322"/>
                  </a:cubicBezTo>
                  <a:cubicBezTo>
                    <a:pt x="355" y="318"/>
                    <a:pt x="354" y="308"/>
                    <a:pt x="345" y="306"/>
                  </a:cubicBezTo>
                  <a:cubicBezTo>
                    <a:pt x="343" y="306"/>
                    <a:pt x="339" y="304"/>
                    <a:pt x="338" y="303"/>
                  </a:cubicBezTo>
                  <a:cubicBezTo>
                    <a:pt x="338" y="280"/>
                    <a:pt x="328" y="248"/>
                    <a:pt x="300" y="247"/>
                  </a:cubicBezTo>
                  <a:cubicBezTo>
                    <a:pt x="288" y="236"/>
                    <a:pt x="276" y="225"/>
                    <a:pt x="263" y="215"/>
                  </a:cubicBezTo>
                  <a:cubicBezTo>
                    <a:pt x="252" y="206"/>
                    <a:pt x="237" y="204"/>
                    <a:pt x="225" y="199"/>
                  </a:cubicBezTo>
                  <a:cubicBezTo>
                    <a:pt x="224" y="199"/>
                    <a:pt x="224" y="198"/>
                    <a:pt x="223" y="198"/>
                  </a:cubicBezTo>
                  <a:cubicBezTo>
                    <a:pt x="221" y="193"/>
                    <a:pt x="221" y="185"/>
                    <a:pt x="215" y="183"/>
                  </a:cubicBezTo>
                  <a:cubicBezTo>
                    <a:pt x="200" y="175"/>
                    <a:pt x="183" y="181"/>
                    <a:pt x="167" y="180"/>
                  </a:cubicBezTo>
                  <a:cubicBezTo>
                    <a:pt x="166" y="179"/>
                    <a:pt x="165" y="178"/>
                    <a:pt x="164" y="178"/>
                  </a:cubicBezTo>
                  <a:cubicBezTo>
                    <a:pt x="160" y="172"/>
                    <a:pt x="154" y="167"/>
                    <a:pt x="148" y="164"/>
                  </a:cubicBezTo>
                  <a:cubicBezTo>
                    <a:pt x="136" y="172"/>
                    <a:pt x="129" y="185"/>
                    <a:pt x="127" y="199"/>
                  </a:cubicBezTo>
                  <a:cubicBezTo>
                    <a:pt x="110" y="196"/>
                    <a:pt x="107" y="173"/>
                    <a:pt x="90" y="171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1" y="164"/>
                    <a:pt x="74" y="157"/>
                    <a:pt x="65" y="153"/>
                  </a:cubicBezTo>
                  <a:cubicBezTo>
                    <a:pt x="46" y="145"/>
                    <a:pt x="25" y="148"/>
                    <a:pt x="5" y="149"/>
                  </a:cubicBezTo>
                  <a:cubicBezTo>
                    <a:pt x="0" y="130"/>
                    <a:pt x="3" y="111"/>
                    <a:pt x="10" y="93"/>
                  </a:cubicBezTo>
                  <a:cubicBezTo>
                    <a:pt x="15" y="93"/>
                    <a:pt x="21" y="92"/>
                    <a:pt x="26" y="91"/>
                  </a:cubicBezTo>
                  <a:cubicBezTo>
                    <a:pt x="27" y="90"/>
                    <a:pt x="30" y="88"/>
                    <a:pt x="31" y="87"/>
                  </a:cubicBezTo>
                  <a:cubicBezTo>
                    <a:pt x="32" y="87"/>
                    <a:pt x="34" y="85"/>
                    <a:pt x="35" y="84"/>
                  </a:cubicBezTo>
                  <a:cubicBezTo>
                    <a:pt x="48" y="76"/>
                    <a:pt x="57" y="63"/>
                    <a:pt x="65" y="50"/>
                  </a:cubicBezTo>
                  <a:cubicBezTo>
                    <a:pt x="66" y="49"/>
                    <a:pt x="69" y="47"/>
                    <a:pt x="70" y="45"/>
                  </a:cubicBezTo>
                  <a:cubicBezTo>
                    <a:pt x="88" y="44"/>
                    <a:pt x="106" y="43"/>
                    <a:pt x="12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Freeform 247"/>
            <p:cNvSpPr/>
            <p:nvPr/>
          </p:nvSpPr>
          <p:spPr bwMode="auto">
            <a:xfrm>
              <a:off x="3925834" y="3208891"/>
              <a:ext cx="341862" cy="615135"/>
            </a:xfrm>
            <a:custGeom>
              <a:avLst/>
              <a:gdLst>
                <a:gd name="T0" fmla="*/ 69 w 142"/>
                <a:gd name="T1" fmla="*/ 23 h 272"/>
                <a:gd name="T2" fmla="*/ 132 w 142"/>
                <a:gd name="T3" fmla="*/ 0 h 272"/>
                <a:gd name="T4" fmla="*/ 125 w 142"/>
                <a:gd name="T5" fmla="*/ 26 h 272"/>
                <a:gd name="T6" fmla="*/ 142 w 142"/>
                <a:gd name="T7" fmla="*/ 38 h 272"/>
                <a:gd name="T8" fmla="*/ 141 w 142"/>
                <a:gd name="T9" fmla="*/ 57 h 272"/>
                <a:gd name="T10" fmla="*/ 122 w 142"/>
                <a:gd name="T11" fmla="*/ 63 h 272"/>
                <a:gd name="T12" fmla="*/ 116 w 142"/>
                <a:gd name="T13" fmla="*/ 92 h 272"/>
                <a:gd name="T14" fmla="*/ 130 w 142"/>
                <a:gd name="T15" fmla="*/ 130 h 272"/>
                <a:gd name="T16" fmla="*/ 120 w 142"/>
                <a:gd name="T17" fmla="*/ 195 h 272"/>
                <a:gd name="T18" fmla="*/ 109 w 142"/>
                <a:gd name="T19" fmla="*/ 241 h 272"/>
                <a:gd name="T20" fmla="*/ 5 w 142"/>
                <a:gd name="T21" fmla="*/ 272 h 272"/>
                <a:gd name="T22" fmla="*/ 6 w 142"/>
                <a:gd name="T23" fmla="*/ 208 h 272"/>
                <a:gd name="T24" fmla="*/ 6 w 142"/>
                <a:gd name="T25" fmla="*/ 128 h 272"/>
                <a:gd name="T26" fmla="*/ 21 w 142"/>
                <a:gd name="T27" fmla="*/ 79 h 272"/>
                <a:gd name="T28" fmla="*/ 32 w 142"/>
                <a:gd name="T29" fmla="*/ 54 h 272"/>
                <a:gd name="T30" fmla="*/ 54 w 142"/>
                <a:gd name="T31" fmla="*/ 43 h 272"/>
                <a:gd name="T32" fmla="*/ 58 w 142"/>
                <a:gd name="T33" fmla="*/ 39 h 272"/>
                <a:gd name="T34" fmla="*/ 69 w 142"/>
                <a:gd name="T35" fmla="*/ 2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272">
                  <a:moveTo>
                    <a:pt x="69" y="23"/>
                  </a:moveTo>
                  <a:cubicBezTo>
                    <a:pt x="90" y="17"/>
                    <a:pt x="111" y="7"/>
                    <a:pt x="132" y="0"/>
                  </a:cubicBezTo>
                  <a:cubicBezTo>
                    <a:pt x="129" y="8"/>
                    <a:pt x="126" y="17"/>
                    <a:pt x="125" y="26"/>
                  </a:cubicBezTo>
                  <a:cubicBezTo>
                    <a:pt x="130" y="31"/>
                    <a:pt x="136" y="34"/>
                    <a:pt x="142" y="38"/>
                  </a:cubicBezTo>
                  <a:cubicBezTo>
                    <a:pt x="142" y="44"/>
                    <a:pt x="142" y="51"/>
                    <a:pt x="141" y="57"/>
                  </a:cubicBezTo>
                  <a:cubicBezTo>
                    <a:pt x="135" y="59"/>
                    <a:pt x="128" y="61"/>
                    <a:pt x="122" y="63"/>
                  </a:cubicBezTo>
                  <a:cubicBezTo>
                    <a:pt x="119" y="73"/>
                    <a:pt x="116" y="82"/>
                    <a:pt x="116" y="92"/>
                  </a:cubicBezTo>
                  <a:cubicBezTo>
                    <a:pt x="114" y="107"/>
                    <a:pt x="130" y="116"/>
                    <a:pt x="130" y="130"/>
                  </a:cubicBezTo>
                  <a:cubicBezTo>
                    <a:pt x="130" y="153"/>
                    <a:pt x="113" y="173"/>
                    <a:pt x="120" y="195"/>
                  </a:cubicBezTo>
                  <a:cubicBezTo>
                    <a:pt x="125" y="211"/>
                    <a:pt x="126" y="233"/>
                    <a:pt x="109" y="241"/>
                  </a:cubicBezTo>
                  <a:cubicBezTo>
                    <a:pt x="74" y="249"/>
                    <a:pt x="38" y="256"/>
                    <a:pt x="5" y="272"/>
                  </a:cubicBezTo>
                  <a:cubicBezTo>
                    <a:pt x="0" y="251"/>
                    <a:pt x="12" y="230"/>
                    <a:pt x="6" y="208"/>
                  </a:cubicBezTo>
                  <a:cubicBezTo>
                    <a:pt x="0" y="182"/>
                    <a:pt x="5" y="155"/>
                    <a:pt x="6" y="128"/>
                  </a:cubicBezTo>
                  <a:cubicBezTo>
                    <a:pt x="6" y="111"/>
                    <a:pt x="16" y="95"/>
                    <a:pt x="21" y="79"/>
                  </a:cubicBezTo>
                  <a:cubicBezTo>
                    <a:pt x="24" y="71"/>
                    <a:pt x="26" y="61"/>
                    <a:pt x="32" y="54"/>
                  </a:cubicBezTo>
                  <a:cubicBezTo>
                    <a:pt x="39" y="49"/>
                    <a:pt x="47" y="47"/>
                    <a:pt x="54" y="43"/>
                  </a:cubicBezTo>
                  <a:cubicBezTo>
                    <a:pt x="55" y="42"/>
                    <a:pt x="57" y="40"/>
                    <a:pt x="58" y="39"/>
                  </a:cubicBezTo>
                  <a:cubicBezTo>
                    <a:pt x="62" y="34"/>
                    <a:pt x="65" y="28"/>
                    <a:pt x="69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Freeform 248"/>
            <p:cNvSpPr/>
            <p:nvPr/>
          </p:nvSpPr>
          <p:spPr bwMode="auto">
            <a:xfrm>
              <a:off x="1071178" y="3444057"/>
              <a:ext cx="1830160" cy="1114863"/>
            </a:xfrm>
            <a:custGeom>
              <a:avLst/>
              <a:gdLst>
                <a:gd name="T0" fmla="*/ 109 w 758"/>
                <a:gd name="T1" fmla="*/ 0 h 493"/>
                <a:gd name="T2" fmla="*/ 153 w 758"/>
                <a:gd name="T3" fmla="*/ 21 h 493"/>
                <a:gd name="T4" fmla="*/ 217 w 758"/>
                <a:gd name="T5" fmla="*/ 32 h 493"/>
                <a:gd name="T6" fmla="*/ 301 w 758"/>
                <a:gd name="T7" fmla="*/ 37 h 493"/>
                <a:gd name="T8" fmla="*/ 400 w 758"/>
                <a:gd name="T9" fmla="*/ 26 h 493"/>
                <a:gd name="T10" fmla="*/ 442 w 758"/>
                <a:gd name="T11" fmla="*/ 53 h 493"/>
                <a:gd name="T12" fmla="*/ 429 w 758"/>
                <a:gd name="T13" fmla="*/ 104 h 493"/>
                <a:gd name="T14" fmla="*/ 426 w 758"/>
                <a:gd name="T15" fmla="*/ 144 h 493"/>
                <a:gd name="T16" fmla="*/ 453 w 758"/>
                <a:gd name="T17" fmla="*/ 197 h 493"/>
                <a:gd name="T18" fmla="*/ 518 w 758"/>
                <a:gd name="T19" fmla="*/ 223 h 493"/>
                <a:gd name="T20" fmla="*/ 612 w 758"/>
                <a:gd name="T21" fmla="*/ 251 h 493"/>
                <a:gd name="T22" fmla="*/ 645 w 758"/>
                <a:gd name="T23" fmla="*/ 293 h 493"/>
                <a:gd name="T24" fmla="*/ 685 w 758"/>
                <a:gd name="T25" fmla="*/ 278 h 493"/>
                <a:gd name="T26" fmla="*/ 701 w 758"/>
                <a:gd name="T27" fmla="*/ 264 h 493"/>
                <a:gd name="T28" fmla="*/ 729 w 758"/>
                <a:gd name="T29" fmla="*/ 270 h 493"/>
                <a:gd name="T30" fmla="*/ 749 w 758"/>
                <a:gd name="T31" fmla="*/ 302 h 493"/>
                <a:gd name="T32" fmla="*/ 718 w 758"/>
                <a:gd name="T33" fmla="*/ 449 h 493"/>
                <a:gd name="T34" fmla="*/ 686 w 758"/>
                <a:gd name="T35" fmla="*/ 440 h 493"/>
                <a:gd name="T36" fmla="*/ 644 w 758"/>
                <a:gd name="T37" fmla="*/ 448 h 493"/>
                <a:gd name="T38" fmla="*/ 600 w 758"/>
                <a:gd name="T39" fmla="*/ 447 h 493"/>
                <a:gd name="T40" fmla="*/ 507 w 758"/>
                <a:gd name="T41" fmla="*/ 486 h 493"/>
                <a:gd name="T42" fmla="*/ 470 w 758"/>
                <a:gd name="T43" fmla="*/ 451 h 493"/>
                <a:gd name="T44" fmla="*/ 447 w 758"/>
                <a:gd name="T45" fmla="*/ 426 h 493"/>
                <a:gd name="T46" fmla="*/ 353 w 758"/>
                <a:gd name="T47" fmla="*/ 420 h 493"/>
                <a:gd name="T48" fmla="*/ 287 w 758"/>
                <a:gd name="T49" fmla="*/ 403 h 493"/>
                <a:gd name="T50" fmla="*/ 264 w 758"/>
                <a:gd name="T51" fmla="*/ 389 h 493"/>
                <a:gd name="T52" fmla="*/ 214 w 758"/>
                <a:gd name="T53" fmla="*/ 361 h 493"/>
                <a:gd name="T54" fmla="*/ 177 w 758"/>
                <a:gd name="T55" fmla="*/ 313 h 493"/>
                <a:gd name="T56" fmla="*/ 124 w 758"/>
                <a:gd name="T57" fmla="*/ 269 h 493"/>
                <a:gd name="T58" fmla="*/ 73 w 758"/>
                <a:gd name="T59" fmla="*/ 244 h 493"/>
                <a:gd name="T60" fmla="*/ 4 w 758"/>
                <a:gd name="T61" fmla="*/ 168 h 493"/>
                <a:gd name="T62" fmla="*/ 9 w 758"/>
                <a:gd name="T63" fmla="*/ 117 h 493"/>
                <a:gd name="T64" fmla="*/ 29 w 758"/>
                <a:gd name="T65" fmla="*/ 128 h 493"/>
                <a:gd name="T66" fmla="*/ 32 w 758"/>
                <a:gd name="T67" fmla="*/ 56 h 493"/>
                <a:gd name="T68" fmla="*/ 54 w 758"/>
                <a:gd name="T69" fmla="*/ 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8" h="493">
                  <a:moveTo>
                    <a:pt x="96" y="10"/>
                  </a:moveTo>
                  <a:cubicBezTo>
                    <a:pt x="100" y="7"/>
                    <a:pt x="104" y="3"/>
                    <a:pt x="109" y="0"/>
                  </a:cubicBezTo>
                  <a:cubicBezTo>
                    <a:pt x="110" y="1"/>
                    <a:pt x="113" y="3"/>
                    <a:pt x="115" y="4"/>
                  </a:cubicBezTo>
                  <a:cubicBezTo>
                    <a:pt x="127" y="12"/>
                    <a:pt x="140" y="17"/>
                    <a:pt x="153" y="21"/>
                  </a:cubicBezTo>
                  <a:cubicBezTo>
                    <a:pt x="168" y="19"/>
                    <a:pt x="182" y="13"/>
                    <a:pt x="197" y="11"/>
                  </a:cubicBezTo>
                  <a:cubicBezTo>
                    <a:pt x="204" y="18"/>
                    <a:pt x="210" y="25"/>
                    <a:pt x="217" y="32"/>
                  </a:cubicBezTo>
                  <a:cubicBezTo>
                    <a:pt x="229" y="43"/>
                    <a:pt x="245" y="35"/>
                    <a:pt x="258" y="33"/>
                  </a:cubicBezTo>
                  <a:cubicBezTo>
                    <a:pt x="273" y="29"/>
                    <a:pt x="287" y="35"/>
                    <a:pt x="301" y="37"/>
                  </a:cubicBezTo>
                  <a:cubicBezTo>
                    <a:pt x="313" y="33"/>
                    <a:pt x="322" y="19"/>
                    <a:pt x="335" y="22"/>
                  </a:cubicBezTo>
                  <a:cubicBezTo>
                    <a:pt x="357" y="23"/>
                    <a:pt x="379" y="19"/>
                    <a:pt x="400" y="26"/>
                  </a:cubicBezTo>
                  <a:cubicBezTo>
                    <a:pt x="416" y="33"/>
                    <a:pt x="431" y="44"/>
                    <a:pt x="448" y="48"/>
                  </a:cubicBezTo>
                  <a:cubicBezTo>
                    <a:pt x="447" y="49"/>
                    <a:pt x="443" y="52"/>
                    <a:pt x="442" y="53"/>
                  </a:cubicBezTo>
                  <a:cubicBezTo>
                    <a:pt x="440" y="54"/>
                    <a:pt x="438" y="57"/>
                    <a:pt x="436" y="58"/>
                  </a:cubicBezTo>
                  <a:cubicBezTo>
                    <a:pt x="436" y="74"/>
                    <a:pt x="424" y="88"/>
                    <a:pt x="429" y="104"/>
                  </a:cubicBezTo>
                  <a:cubicBezTo>
                    <a:pt x="431" y="116"/>
                    <a:pt x="430" y="128"/>
                    <a:pt x="429" y="140"/>
                  </a:cubicBezTo>
                  <a:cubicBezTo>
                    <a:pt x="428" y="141"/>
                    <a:pt x="427" y="143"/>
                    <a:pt x="426" y="144"/>
                  </a:cubicBezTo>
                  <a:cubicBezTo>
                    <a:pt x="426" y="145"/>
                    <a:pt x="427" y="147"/>
                    <a:pt x="428" y="148"/>
                  </a:cubicBezTo>
                  <a:cubicBezTo>
                    <a:pt x="431" y="166"/>
                    <a:pt x="437" y="186"/>
                    <a:pt x="453" y="197"/>
                  </a:cubicBezTo>
                  <a:cubicBezTo>
                    <a:pt x="461" y="197"/>
                    <a:pt x="470" y="196"/>
                    <a:pt x="479" y="194"/>
                  </a:cubicBezTo>
                  <a:cubicBezTo>
                    <a:pt x="489" y="207"/>
                    <a:pt x="502" y="217"/>
                    <a:pt x="518" y="223"/>
                  </a:cubicBezTo>
                  <a:cubicBezTo>
                    <a:pt x="536" y="230"/>
                    <a:pt x="552" y="245"/>
                    <a:pt x="573" y="245"/>
                  </a:cubicBezTo>
                  <a:cubicBezTo>
                    <a:pt x="586" y="246"/>
                    <a:pt x="599" y="247"/>
                    <a:pt x="612" y="251"/>
                  </a:cubicBezTo>
                  <a:cubicBezTo>
                    <a:pt x="614" y="253"/>
                    <a:pt x="615" y="254"/>
                    <a:pt x="617" y="256"/>
                  </a:cubicBezTo>
                  <a:cubicBezTo>
                    <a:pt x="620" y="271"/>
                    <a:pt x="626" y="293"/>
                    <a:pt x="645" y="293"/>
                  </a:cubicBezTo>
                  <a:cubicBezTo>
                    <a:pt x="656" y="290"/>
                    <a:pt x="667" y="286"/>
                    <a:pt x="678" y="293"/>
                  </a:cubicBezTo>
                  <a:cubicBezTo>
                    <a:pt x="680" y="288"/>
                    <a:pt x="683" y="283"/>
                    <a:pt x="685" y="278"/>
                  </a:cubicBezTo>
                  <a:cubicBezTo>
                    <a:pt x="689" y="277"/>
                    <a:pt x="692" y="275"/>
                    <a:pt x="696" y="274"/>
                  </a:cubicBezTo>
                  <a:cubicBezTo>
                    <a:pt x="698" y="271"/>
                    <a:pt x="700" y="268"/>
                    <a:pt x="701" y="264"/>
                  </a:cubicBezTo>
                  <a:cubicBezTo>
                    <a:pt x="707" y="262"/>
                    <a:pt x="713" y="260"/>
                    <a:pt x="718" y="257"/>
                  </a:cubicBezTo>
                  <a:cubicBezTo>
                    <a:pt x="722" y="262"/>
                    <a:pt x="725" y="266"/>
                    <a:pt x="729" y="270"/>
                  </a:cubicBezTo>
                  <a:cubicBezTo>
                    <a:pt x="728" y="277"/>
                    <a:pt x="732" y="283"/>
                    <a:pt x="739" y="284"/>
                  </a:cubicBezTo>
                  <a:cubicBezTo>
                    <a:pt x="742" y="290"/>
                    <a:pt x="746" y="296"/>
                    <a:pt x="749" y="302"/>
                  </a:cubicBezTo>
                  <a:cubicBezTo>
                    <a:pt x="750" y="339"/>
                    <a:pt x="758" y="377"/>
                    <a:pt x="751" y="414"/>
                  </a:cubicBezTo>
                  <a:cubicBezTo>
                    <a:pt x="741" y="427"/>
                    <a:pt x="730" y="438"/>
                    <a:pt x="718" y="449"/>
                  </a:cubicBezTo>
                  <a:cubicBezTo>
                    <a:pt x="711" y="443"/>
                    <a:pt x="703" y="432"/>
                    <a:pt x="692" y="438"/>
                  </a:cubicBezTo>
                  <a:cubicBezTo>
                    <a:pt x="691" y="438"/>
                    <a:pt x="688" y="440"/>
                    <a:pt x="686" y="440"/>
                  </a:cubicBezTo>
                  <a:cubicBezTo>
                    <a:pt x="683" y="448"/>
                    <a:pt x="680" y="456"/>
                    <a:pt x="676" y="464"/>
                  </a:cubicBezTo>
                  <a:cubicBezTo>
                    <a:pt x="663" y="465"/>
                    <a:pt x="652" y="458"/>
                    <a:pt x="644" y="448"/>
                  </a:cubicBezTo>
                  <a:cubicBezTo>
                    <a:pt x="635" y="435"/>
                    <a:pt x="617" y="439"/>
                    <a:pt x="603" y="439"/>
                  </a:cubicBezTo>
                  <a:cubicBezTo>
                    <a:pt x="603" y="441"/>
                    <a:pt x="601" y="445"/>
                    <a:pt x="600" y="447"/>
                  </a:cubicBezTo>
                  <a:cubicBezTo>
                    <a:pt x="583" y="453"/>
                    <a:pt x="565" y="458"/>
                    <a:pt x="552" y="471"/>
                  </a:cubicBezTo>
                  <a:cubicBezTo>
                    <a:pt x="540" y="481"/>
                    <a:pt x="523" y="493"/>
                    <a:pt x="507" y="486"/>
                  </a:cubicBezTo>
                  <a:cubicBezTo>
                    <a:pt x="499" y="482"/>
                    <a:pt x="489" y="481"/>
                    <a:pt x="480" y="482"/>
                  </a:cubicBezTo>
                  <a:cubicBezTo>
                    <a:pt x="474" y="473"/>
                    <a:pt x="472" y="462"/>
                    <a:pt x="470" y="451"/>
                  </a:cubicBezTo>
                  <a:cubicBezTo>
                    <a:pt x="467" y="451"/>
                    <a:pt x="463" y="450"/>
                    <a:pt x="461" y="449"/>
                  </a:cubicBezTo>
                  <a:cubicBezTo>
                    <a:pt x="457" y="441"/>
                    <a:pt x="458" y="428"/>
                    <a:pt x="447" y="426"/>
                  </a:cubicBezTo>
                  <a:cubicBezTo>
                    <a:pt x="421" y="422"/>
                    <a:pt x="398" y="396"/>
                    <a:pt x="369" y="407"/>
                  </a:cubicBezTo>
                  <a:cubicBezTo>
                    <a:pt x="364" y="411"/>
                    <a:pt x="358" y="416"/>
                    <a:pt x="353" y="420"/>
                  </a:cubicBezTo>
                  <a:cubicBezTo>
                    <a:pt x="352" y="415"/>
                    <a:pt x="351" y="409"/>
                    <a:pt x="349" y="404"/>
                  </a:cubicBezTo>
                  <a:cubicBezTo>
                    <a:pt x="328" y="400"/>
                    <a:pt x="307" y="403"/>
                    <a:pt x="287" y="403"/>
                  </a:cubicBezTo>
                  <a:cubicBezTo>
                    <a:pt x="286" y="403"/>
                    <a:pt x="284" y="403"/>
                    <a:pt x="283" y="403"/>
                  </a:cubicBezTo>
                  <a:cubicBezTo>
                    <a:pt x="277" y="398"/>
                    <a:pt x="271" y="393"/>
                    <a:pt x="264" y="389"/>
                  </a:cubicBezTo>
                  <a:cubicBezTo>
                    <a:pt x="256" y="387"/>
                    <a:pt x="247" y="388"/>
                    <a:pt x="238" y="386"/>
                  </a:cubicBezTo>
                  <a:cubicBezTo>
                    <a:pt x="232" y="375"/>
                    <a:pt x="228" y="362"/>
                    <a:pt x="214" y="361"/>
                  </a:cubicBezTo>
                  <a:cubicBezTo>
                    <a:pt x="208" y="352"/>
                    <a:pt x="199" y="345"/>
                    <a:pt x="190" y="339"/>
                  </a:cubicBezTo>
                  <a:cubicBezTo>
                    <a:pt x="182" y="332"/>
                    <a:pt x="182" y="321"/>
                    <a:pt x="177" y="313"/>
                  </a:cubicBezTo>
                  <a:cubicBezTo>
                    <a:pt x="170" y="311"/>
                    <a:pt x="163" y="308"/>
                    <a:pt x="156" y="306"/>
                  </a:cubicBezTo>
                  <a:cubicBezTo>
                    <a:pt x="149" y="291"/>
                    <a:pt x="134" y="281"/>
                    <a:pt x="124" y="269"/>
                  </a:cubicBezTo>
                  <a:cubicBezTo>
                    <a:pt x="117" y="259"/>
                    <a:pt x="115" y="245"/>
                    <a:pt x="104" y="238"/>
                  </a:cubicBezTo>
                  <a:cubicBezTo>
                    <a:pt x="94" y="234"/>
                    <a:pt x="83" y="241"/>
                    <a:pt x="73" y="244"/>
                  </a:cubicBezTo>
                  <a:cubicBezTo>
                    <a:pt x="58" y="228"/>
                    <a:pt x="43" y="212"/>
                    <a:pt x="31" y="194"/>
                  </a:cubicBezTo>
                  <a:cubicBezTo>
                    <a:pt x="21" y="186"/>
                    <a:pt x="8" y="182"/>
                    <a:pt x="4" y="168"/>
                  </a:cubicBezTo>
                  <a:cubicBezTo>
                    <a:pt x="0" y="162"/>
                    <a:pt x="4" y="155"/>
                    <a:pt x="5" y="148"/>
                  </a:cubicBezTo>
                  <a:cubicBezTo>
                    <a:pt x="8" y="138"/>
                    <a:pt x="0" y="125"/>
                    <a:pt x="9" y="117"/>
                  </a:cubicBezTo>
                  <a:cubicBezTo>
                    <a:pt x="11" y="119"/>
                    <a:pt x="14" y="122"/>
                    <a:pt x="16" y="125"/>
                  </a:cubicBezTo>
                  <a:cubicBezTo>
                    <a:pt x="21" y="126"/>
                    <a:pt x="25" y="127"/>
                    <a:pt x="29" y="128"/>
                  </a:cubicBezTo>
                  <a:cubicBezTo>
                    <a:pt x="33" y="122"/>
                    <a:pt x="37" y="116"/>
                    <a:pt x="40" y="109"/>
                  </a:cubicBezTo>
                  <a:cubicBezTo>
                    <a:pt x="39" y="91"/>
                    <a:pt x="31" y="74"/>
                    <a:pt x="32" y="56"/>
                  </a:cubicBezTo>
                  <a:cubicBezTo>
                    <a:pt x="33" y="55"/>
                    <a:pt x="35" y="54"/>
                    <a:pt x="35" y="53"/>
                  </a:cubicBezTo>
                  <a:cubicBezTo>
                    <a:pt x="42" y="48"/>
                    <a:pt x="48" y="44"/>
                    <a:pt x="54" y="39"/>
                  </a:cubicBezTo>
                  <a:cubicBezTo>
                    <a:pt x="73" y="39"/>
                    <a:pt x="85" y="24"/>
                    <a:pt x="9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Freeform 249"/>
            <p:cNvSpPr/>
            <p:nvPr/>
          </p:nvSpPr>
          <p:spPr bwMode="auto">
            <a:xfrm>
              <a:off x="4341731" y="3439702"/>
              <a:ext cx="648885" cy="388678"/>
            </a:xfrm>
            <a:custGeom>
              <a:avLst/>
              <a:gdLst>
                <a:gd name="T0" fmla="*/ 87 w 269"/>
                <a:gd name="T1" fmla="*/ 10 h 172"/>
                <a:gd name="T2" fmla="*/ 133 w 269"/>
                <a:gd name="T3" fmla="*/ 1 h 172"/>
                <a:gd name="T4" fmla="*/ 135 w 269"/>
                <a:gd name="T5" fmla="*/ 20 h 172"/>
                <a:gd name="T6" fmla="*/ 171 w 269"/>
                <a:gd name="T7" fmla="*/ 34 h 172"/>
                <a:gd name="T8" fmla="*/ 193 w 269"/>
                <a:gd name="T9" fmla="*/ 4 h 172"/>
                <a:gd name="T10" fmla="*/ 251 w 269"/>
                <a:gd name="T11" fmla="*/ 9 h 172"/>
                <a:gd name="T12" fmla="*/ 269 w 269"/>
                <a:gd name="T13" fmla="*/ 13 h 172"/>
                <a:gd name="T14" fmla="*/ 266 w 269"/>
                <a:gd name="T15" fmla="*/ 25 h 172"/>
                <a:gd name="T16" fmla="*/ 216 w 269"/>
                <a:gd name="T17" fmla="*/ 47 h 172"/>
                <a:gd name="T18" fmla="*/ 205 w 269"/>
                <a:gd name="T19" fmla="*/ 64 h 172"/>
                <a:gd name="T20" fmla="*/ 197 w 269"/>
                <a:gd name="T21" fmla="*/ 74 h 172"/>
                <a:gd name="T22" fmla="*/ 186 w 269"/>
                <a:gd name="T23" fmla="*/ 70 h 172"/>
                <a:gd name="T24" fmla="*/ 180 w 269"/>
                <a:gd name="T25" fmla="*/ 92 h 172"/>
                <a:gd name="T26" fmla="*/ 164 w 269"/>
                <a:gd name="T27" fmla="*/ 115 h 172"/>
                <a:gd name="T28" fmla="*/ 156 w 269"/>
                <a:gd name="T29" fmla="*/ 143 h 172"/>
                <a:gd name="T30" fmla="*/ 152 w 269"/>
                <a:gd name="T31" fmla="*/ 148 h 172"/>
                <a:gd name="T32" fmla="*/ 130 w 269"/>
                <a:gd name="T33" fmla="*/ 164 h 172"/>
                <a:gd name="T34" fmla="*/ 88 w 269"/>
                <a:gd name="T35" fmla="*/ 168 h 172"/>
                <a:gd name="T36" fmla="*/ 1 w 269"/>
                <a:gd name="T37" fmla="*/ 155 h 172"/>
                <a:gd name="T38" fmla="*/ 14 w 269"/>
                <a:gd name="T39" fmla="*/ 121 h 172"/>
                <a:gd name="T40" fmla="*/ 32 w 269"/>
                <a:gd name="T41" fmla="*/ 47 h 172"/>
                <a:gd name="T42" fmla="*/ 87 w 269"/>
                <a:gd name="T43" fmla="*/ 1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9" h="172">
                  <a:moveTo>
                    <a:pt x="87" y="10"/>
                  </a:moveTo>
                  <a:cubicBezTo>
                    <a:pt x="100" y="0"/>
                    <a:pt x="117" y="1"/>
                    <a:pt x="133" y="1"/>
                  </a:cubicBezTo>
                  <a:cubicBezTo>
                    <a:pt x="133" y="8"/>
                    <a:pt x="134" y="14"/>
                    <a:pt x="135" y="20"/>
                  </a:cubicBezTo>
                  <a:cubicBezTo>
                    <a:pt x="137" y="37"/>
                    <a:pt x="158" y="35"/>
                    <a:pt x="171" y="34"/>
                  </a:cubicBezTo>
                  <a:cubicBezTo>
                    <a:pt x="178" y="24"/>
                    <a:pt x="185" y="14"/>
                    <a:pt x="193" y="4"/>
                  </a:cubicBezTo>
                  <a:cubicBezTo>
                    <a:pt x="212" y="0"/>
                    <a:pt x="231" y="9"/>
                    <a:pt x="251" y="9"/>
                  </a:cubicBezTo>
                  <a:cubicBezTo>
                    <a:pt x="257" y="10"/>
                    <a:pt x="264" y="8"/>
                    <a:pt x="269" y="13"/>
                  </a:cubicBezTo>
                  <a:cubicBezTo>
                    <a:pt x="268" y="16"/>
                    <a:pt x="267" y="22"/>
                    <a:pt x="266" y="25"/>
                  </a:cubicBezTo>
                  <a:cubicBezTo>
                    <a:pt x="246" y="23"/>
                    <a:pt x="233" y="40"/>
                    <a:pt x="216" y="47"/>
                  </a:cubicBezTo>
                  <a:cubicBezTo>
                    <a:pt x="209" y="50"/>
                    <a:pt x="208" y="58"/>
                    <a:pt x="205" y="64"/>
                  </a:cubicBezTo>
                  <a:cubicBezTo>
                    <a:pt x="203" y="68"/>
                    <a:pt x="200" y="71"/>
                    <a:pt x="197" y="74"/>
                  </a:cubicBezTo>
                  <a:cubicBezTo>
                    <a:pt x="195" y="73"/>
                    <a:pt x="189" y="71"/>
                    <a:pt x="186" y="70"/>
                  </a:cubicBezTo>
                  <a:cubicBezTo>
                    <a:pt x="184" y="77"/>
                    <a:pt x="183" y="85"/>
                    <a:pt x="180" y="92"/>
                  </a:cubicBezTo>
                  <a:cubicBezTo>
                    <a:pt x="175" y="100"/>
                    <a:pt x="168" y="107"/>
                    <a:pt x="164" y="115"/>
                  </a:cubicBezTo>
                  <a:cubicBezTo>
                    <a:pt x="161" y="125"/>
                    <a:pt x="159" y="134"/>
                    <a:pt x="156" y="143"/>
                  </a:cubicBezTo>
                  <a:cubicBezTo>
                    <a:pt x="155" y="144"/>
                    <a:pt x="153" y="147"/>
                    <a:pt x="152" y="148"/>
                  </a:cubicBezTo>
                  <a:cubicBezTo>
                    <a:pt x="143" y="152"/>
                    <a:pt x="137" y="158"/>
                    <a:pt x="130" y="164"/>
                  </a:cubicBezTo>
                  <a:cubicBezTo>
                    <a:pt x="116" y="160"/>
                    <a:pt x="102" y="165"/>
                    <a:pt x="88" y="168"/>
                  </a:cubicBezTo>
                  <a:cubicBezTo>
                    <a:pt x="59" y="172"/>
                    <a:pt x="26" y="172"/>
                    <a:pt x="1" y="155"/>
                  </a:cubicBezTo>
                  <a:cubicBezTo>
                    <a:pt x="0" y="142"/>
                    <a:pt x="11" y="132"/>
                    <a:pt x="14" y="121"/>
                  </a:cubicBezTo>
                  <a:cubicBezTo>
                    <a:pt x="26" y="98"/>
                    <a:pt x="14" y="68"/>
                    <a:pt x="32" y="47"/>
                  </a:cubicBezTo>
                  <a:cubicBezTo>
                    <a:pt x="48" y="32"/>
                    <a:pt x="68" y="22"/>
                    <a:pt x="87" y="1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Freeform 250"/>
            <p:cNvSpPr/>
            <p:nvPr/>
          </p:nvSpPr>
          <p:spPr bwMode="auto">
            <a:xfrm>
              <a:off x="4688636" y="4160995"/>
              <a:ext cx="369316" cy="395904"/>
            </a:xfrm>
            <a:custGeom>
              <a:avLst/>
              <a:gdLst>
                <a:gd name="T0" fmla="*/ 151338 w 153"/>
                <a:gd name="T1" fmla="*/ 102266 h 175"/>
                <a:gd name="T2" fmla="*/ 235806 w 153"/>
                <a:gd name="T3" fmla="*/ 0 h 175"/>
                <a:gd name="T4" fmla="*/ 260442 w 153"/>
                <a:gd name="T5" fmla="*/ 19793 h 175"/>
                <a:gd name="T6" fmla="*/ 313235 w 153"/>
                <a:gd name="T7" fmla="*/ 36288 h 175"/>
                <a:gd name="T8" fmla="*/ 281559 w 153"/>
                <a:gd name="T9" fmla="*/ 105565 h 175"/>
                <a:gd name="T10" fmla="*/ 334352 w 153"/>
                <a:gd name="T11" fmla="*/ 112163 h 175"/>
                <a:gd name="T12" fmla="*/ 439936 w 153"/>
                <a:gd name="T13" fmla="*/ 95668 h 175"/>
                <a:gd name="T14" fmla="*/ 513846 w 153"/>
                <a:gd name="T15" fmla="*/ 138554 h 175"/>
                <a:gd name="T16" fmla="*/ 464573 w 153"/>
                <a:gd name="T17" fmla="*/ 197934 h 175"/>
                <a:gd name="T18" fmla="*/ 538482 w 153"/>
                <a:gd name="T19" fmla="*/ 197934 h 175"/>
                <a:gd name="T20" fmla="*/ 485690 w 153"/>
                <a:gd name="T21" fmla="*/ 247417 h 175"/>
                <a:gd name="T22" fmla="*/ 499768 w 153"/>
                <a:gd name="T23" fmla="*/ 296901 h 175"/>
                <a:gd name="T24" fmla="*/ 468092 w 153"/>
                <a:gd name="T25" fmla="*/ 343085 h 175"/>
                <a:gd name="T26" fmla="*/ 492729 w 153"/>
                <a:gd name="T27" fmla="*/ 366178 h 175"/>
                <a:gd name="T28" fmla="*/ 457534 w 153"/>
                <a:gd name="T29" fmla="*/ 369476 h 175"/>
                <a:gd name="T30" fmla="*/ 443456 w 153"/>
                <a:gd name="T31" fmla="*/ 369476 h 175"/>
                <a:gd name="T32" fmla="*/ 369546 w 153"/>
                <a:gd name="T33" fmla="*/ 504731 h 175"/>
                <a:gd name="T34" fmla="*/ 292118 w 153"/>
                <a:gd name="T35" fmla="*/ 570709 h 175"/>
                <a:gd name="T36" fmla="*/ 253403 w 153"/>
                <a:gd name="T37" fmla="*/ 531122 h 175"/>
                <a:gd name="T38" fmla="*/ 200611 w 153"/>
                <a:gd name="T39" fmla="*/ 577307 h 175"/>
                <a:gd name="T40" fmla="*/ 87987 w 153"/>
                <a:gd name="T41" fmla="*/ 422259 h 175"/>
                <a:gd name="T42" fmla="*/ 31675 w 153"/>
                <a:gd name="T43" fmla="*/ 280406 h 175"/>
                <a:gd name="T44" fmla="*/ 151338 w 153"/>
                <a:gd name="T45" fmla="*/ 102266 h 17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175"/>
                <a:gd name="T71" fmla="*/ 153 w 153"/>
                <a:gd name="T72" fmla="*/ 175 h 17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175">
                  <a:moveTo>
                    <a:pt x="43" y="31"/>
                  </a:moveTo>
                  <a:cubicBezTo>
                    <a:pt x="50" y="20"/>
                    <a:pt x="51" y="2"/>
                    <a:pt x="67" y="0"/>
                  </a:cubicBezTo>
                  <a:cubicBezTo>
                    <a:pt x="69" y="1"/>
                    <a:pt x="72" y="4"/>
                    <a:pt x="74" y="6"/>
                  </a:cubicBezTo>
                  <a:cubicBezTo>
                    <a:pt x="79" y="8"/>
                    <a:pt x="84" y="9"/>
                    <a:pt x="89" y="11"/>
                  </a:cubicBezTo>
                  <a:cubicBezTo>
                    <a:pt x="86" y="18"/>
                    <a:pt x="83" y="25"/>
                    <a:pt x="80" y="32"/>
                  </a:cubicBezTo>
                  <a:cubicBezTo>
                    <a:pt x="85" y="32"/>
                    <a:pt x="90" y="33"/>
                    <a:pt x="95" y="34"/>
                  </a:cubicBezTo>
                  <a:cubicBezTo>
                    <a:pt x="105" y="36"/>
                    <a:pt x="116" y="33"/>
                    <a:pt x="125" y="29"/>
                  </a:cubicBezTo>
                  <a:cubicBezTo>
                    <a:pt x="132" y="34"/>
                    <a:pt x="139" y="39"/>
                    <a:pt x="146" y="42"/>
                  </a:cubicBezTo>
                  <a:cubicBezTo>
                    <a:pt x="142" y="48"/>
                    <a:pt x="137" y="54"/>
                    <a:pt x="132" y="60"/>
                  </a:cubicBezTo>
                  <a:cubicBezTo>
                    <a:pt x="139" y="60"/>
                    <a:pt x="146" y="60"/>
                    <a:pt x="153" y="60"/>
                  </a:cubicBezTo>
                  <a:cubicBezTo>
                    <a:pt x="148" y="65"/>
                    <a:pt x="141" y="68"/>
                    <a:pt x="138" y="75"/>
                  </a:cubicBezTo>
                  <a:cubicBezTo>
                    <a:pt x="139" y="80"/>
                    <a:pt x="141" y="85"/>
                    <a:pt x="142" y="90"/>
                  </a:cubicBezTo>
                  <a:cubicBezTo>
                    <a:pt x="139" y="94"/>
                    <a:pt x="133" y="97"/>
                    <a:pt x="133" y="104"/>
                  </a:cubicBezTo>
                  <a:cubicBezTo>
                    <a:pt x="134" y="106"/>
                    <a:pt x="138" y="109"/>
                    <a:pt x="140" y="111"/>
                  </a:cubicBezTo>
                  <a:cubicBezTo>
                    <a:pt x="137" y="111"/>
                    <a:pt x="132" y="112"/>
                    <a:pt x="130" y="112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16" y="124"/>
                    <a:pt x="112" y="139"/>
                    <a:pt x="105" y="153"/>
                  </a:cubicBezTo>
                  <a:cubicBezTo>
                    <a:pt x="99" y="161"/>
                    <a:pt x="91" y="167"/>
                    <a:pt x="83" y="173"/>
                  </a:cubicBezTo>
                  <a:cubicBezTo>
                    <a:pt x="79" y="169"/>
                    <a:pt x="76" y="165"/>
                    <a:pt x="72" y="161"/>
                  </a:cubicBezTo>
                  <a:cubicBezTo>
                    <a:pt x="67" y="166"/>
                    <a:pt x="62" y="170"/>
                    <a:pt x="57" y="175"/>
                  </a:cubicBezTo>
                  <a:cubicBezTo>
                    <a:pt x="43" y="161"/>
                    <a:pt x="41" y="140"/>
                    <a:pt x="25" y="128"/>
                  </a:cubicBezTo>
                  <a:cubicBezTo>
                    <a:pt x="21" y="113"/>
                    <a:pt x="0" y="102"/>
                    <a:pt x="9" y="85"/>
                  </a:cubicBezTo>
                  <a:cubicBezTo>
                    <a:pt x="19" y="66"/>
                    <a:pt x="32" y="49"/>
                    <a:pt x="43" y="3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3317233" y="4405408"/>
              <a:ext cx="559609" cy="483398"/>
            </a:xfrm>
            <a:custGeom>
              <a:avLst/>
              <a:gdLst>
                <a:gd name="T0" fmla="*/ 161 w 232"/>
                <a:gd name="T1" fmla="*/ 1 h 214"/>
                <a:gd name="T2" fmla="*/ 201 w 232"/>
                <a:gd name="T3" fmla="*/ 32 h 214"/>
                <a:gd name="T4" fmla="*/ 206 w 232"/>
                <a:gd name="T5" fmla="*/ 38 h 214"/>
                <a:gd name="T6" fmla="*/ 210 w 232"/>
                <a:gd name="T7" fmla="*/ 49 h 214"/>
                <a:gd name="T8" fmla="*/ 223 w 232"/>
                <a:gd name="T9" fmla="*/ 52 h 214"/>
                <a:gd name="T10" fmla="*/ 228 w 232"/>
                <a:gd name="T11" fmla="*/ 75 h 214"/>
                <a:gd name="T12" fmla="*/ 208 w 232"/>
                <a:gd name="T13" fmla="*/ 104 h 214"/>
                <a:gd name="T14" fmla="*/ 221 w 232"/>
                <a:gd name="T15" fmla="*/ 110 h 214"/>
                <a:gd name="T16" fmla="*/ 230 w 232"/>
                <a:gd name="T17" fmla="*/ 150 h 214"/>
                <a:gd name="T18" fmla="*/ 203 w 232"/>
                <a:gd name="T19" fmla="*/ 174 h 214"/>
                <a:gd name="T20" fmla="*/ 200 w 232"/>
                <a:gd name="T21" fmla="*/ 177 h 214"/>
                <a:gd name="T22" fmla="*/ 184 w 232"/>
                <a:gd name="T23" fmla="*/ 179 h 214"/>
                <a:gd name="T24" fmla="*/ 180 w 232"/>
                <a:gd name="T25" fmla="*/ 187 h 214"/>
                <a:gd name="T26" fmla="*/ 136 w 232"/>
                <a:gd name="T27" fmla="*/ 171 h 214"/>
                <a:gd name="T28" fmla="*/ 139 w 232"/>
                <a:gd name="T29" fmla="*/ 210 h 214"/>
                <a:gd name="T30" fmla="*/ 70 w 232"/>
                <a:gd name="T31" fmla="*/ 190 h 214"/>
                <a:gd name="T32" fmla="*/ 38 w 232"/>
                <a:gd name="T33" fmla="*/ 203 h 214"/>
                <a:gd name="T34" fmla="*/ 31 w 232"/>
                <a:gd name="T35" fmla="*/ 174 h 214"/>
                <a:gd name="T36" fmla="*/ 29 w 232"/>
                <a:gd name="T37" fmla="*/ 129 h 214"/>
                <a:gd name="T38" fmla="*/ 1 w 232"/>
                <a:gd name="T39" fmla="*/ 123 h 214"/>
                <a:gd name="T40" fmla="*/ 0 w 232"/>
                <a:gd name="T41" fmla="*/ 89 h 214"/>
                <a:gd name="T42" fmla="*/ 6 w 232"/>
                <a:gd name="T43" fmla="*/ 86 h 214"/>
                <a:gd name="T44" fmla="*/ 52 w 232"/>
                <a:gd name="T45" fmla="*/ 89 h 214"/>
                <a:gd name="T46" fmla="*/ 70 w 232"/>
                <a:gd name="T47" fmla="*/ 71 h 214"/>
                <a:gd name="T48" fmla="*/ 104 w 232"/>
                <a:gd name="T49" fmla="*/ 61 h 214"/>
                <a:gd name="T50" fmla="*/ 83 w 232"/>
                <a:gd name="T51" fmla="*/ 28 h 214"/>
                <a:gd name="T52" fmla="*/ 118 w 232"/>
                <a:gd name="T53" fmla="*/ 29 h 214"/>
                <a:gd name="T54" fmla="*/ 126 w 232"/>
                <a:gd name="T55" fmla="*/ 35 h 214"/>
                <a:gd name="T56" fmla="*/ 131 w 232"/>
                <a:gd name="T57" fmla="*/ 18 h 214"/>
                <a:gd name="T58" fmla="*/ 133 w 232"/>
                <a:gd name="T59" fmla="*/ 15 h 214"/>
                <a:gd name="T60" fmla="*/ 146 w 232"/>
                <a:gd name="T61" fmla="*/ 18 h 214"/>
                <a:gd name="T62" fmla="*/ 161 w 232"/>
                <a:gd name="T63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14">
                  <a:moveTo>
                    <a:pt x="161" y="1"/>
                  </a:moveTo>
                  <a:cubicBezTo>
                    <a:pt x="180" y="0"/>
                    <a:pt x="187" y="22"/>
                    <a:pt x="201" y="32"/>
                  </a:cubicBezTo>
                  <a:cubicBezTo>
                    <a:pt x="203" y="34"/>
                    <a:pt x="204" y="36"/>
                    <a:pt x="206" y="38"/>
                  </a:cubicBezTo>
                  <a:cubicBezTo>
                    <a:pt x="207" y="41"/>
                    <a:pt x="209" y="46"/>
                    <a:pt x="210" y="49"/>
                  </a:cubicBezTo>
                  <a:cubicBezTo>
                    <a:pt x="214" y="50"/>
                    <a:pt x="218" y="51"/>
                    <a:pt x="223" y="52"/>
                  </a:cubicBezTo>
                  <a:cubicBezTo>
                    <a:pt x="225" y="60"/>
                    <a:pt x="227" y="67"/>
                    <a:pt x="228" y="75"/>
                  </a:cubicBezTo>
                  <a:cubicBezTo>
                    <a:pt x="223" y="86"/>
                    <a:pt x="209" y="92"/>
                    <a:pt x="208" y="104"/>
                  </a:cubicBezTo>
                  <a:cubicBezTo>
                    <a:pt x="212" y="106"/>
                    <a:pt x="216" y="108"/>
                    <a:pt x="221" y="110"/>
                  </a:cubicBezTo>
                  <a:cubicBezTo>
                    <a:pt x="226" y="123"/>
                    <a:pt x="232" y="136"/>
                    <a:pt x="230" y="150"/>
                  </a:cubicBezTo>
                  <a:cubicBezTo>
                    <a:pt x="221" y="158"/>
                    <a:pt x="209" y="162"/>
                    <a:pt x="203" y="174"/>
                  </a:cubicBezTo>
                  <a:cubicBezTo>
                    <a:pt x="202" y="174"/>
                    <a:pt x="201" y="176"/>
                    <a:pt x="200" y="177"/>
                  </a:cubicBezTo>
                  <a:cubicBezTo>
                    <a:pt x="196" y="171"/>
                    <a:pt x="186" y="170"/>
                    <a:pt x="184" y="179"/>
                  </a:cubicBezTo>
                  <a:cubicBezTo>
                    <a:pt x="183" y="181"/>
                    <a:pt x="181" y="185"/>
                    <a:pt x="180" y="187"/>
                  </a:cubicBezTo>
                  <a:cubicBezTo>
                    <a:pt x="166" y="181"/>
                    <a:pt x="152" y="174"/>
                    <a:pt x="136" y="171"/>
                  </a:cubicBezTo>
                  <a:cubicBezTo>
                    <a:pt x="133" y="184"/>
                    <a:pt x="136" y="197"/>
                    <a:pt x="139" y="210"/>
                  </a:cubicBezTo>
                  <a:cubicBezTo>
                    <a:pt x="113" y="214"/>
                    <a:pt x="95" y="191"/>
                    <a:pt x="70" y="190"/>
                  </a:cubicBezTo>
                  <a:cubicBezTo>
                    <a:pt x="57" y="187"/>
                    <a:pt x="48" y="198"/>
                    <a:pt x="38" y="203"/>
                  </a:cubicBezTo>
                  <a:cubicBezTo>
                    <a:pt x="37" y="193"/>
                    <a:pt x="35" y="183"/>
                    <a:pt x="31" y="174"/>
                  </a:cubicBezTo>
                  <a:cubicBezTo>
                    <a:pt x="27" y="159"/>
                    <a:pt x="29" y="144"/>
                    <a:pt x="29" y="129"/>
                  </a:cubicBezTo>
                  <a:cubicBezTo>
                    <a:pt x="20" y="127"/>
                    <a:pt x="11" y="125"/>
                    <a:pt x="1" y="123"/>
                  </a:cubicBezTo>
                  <a:cubicBezTo>
                    <a:pt x="1" y="112"/>
                    <a:pt x="1" y="100"/>
                    <a:pt x="0" y="89"/>
                  </a:cubicBezTo>
                  <a:cubicBezTo>
                    <a:pt x="2" y="88"/>
                    <a:pt x="5" y="87"/>
                    <a:pt x="6" y="86"/>
                  </a:cubicBezTo>
                  <a:cubicBezTo>
                    <a:pt x="22" y="86"/>
                    <a:pt x="37" y="91"/>
                    <a:pt x="52" y="89"/>
                  </a:cubicBezTo>
                  <a:cubicBezTo>
                    <a:pt x="62" y="88"/>
                    <a:pt x="65" y="79"/>
                    <a:pt x="70" y="71"/>
                  </a:cubicBezTo>
                  <a:cubicBezTo>
                    <a:pt x="82" y="71"/>
                    <a:pt x="96" y="72"/>
                    <a:pt x="104" y="61"/>
                  </a:cubicBezTo>
                  <a:cubicBezTo>
                    <a:pt x="93" y="53"/>
                    <a:pt x="80" y="43"/>
                    <a:pt x="83" y="28"/>
                  </a:cubicBezTo>
                  <a:cubicBezTo>
                    <a:pt x="94" y="29"/>
                    <a:pt x="106" y="29"/>
                    <a:pt x="118" y="29"/>
                  </a:cubicBezTo>
                  <a:cubicBezTo>
                    <a:pt x="120" y="31"/>
                    <a:pt x="124" y="34"/>
                    <a:pt x="126" y="35"/>
                  </a:cubicBezTo>
                  <a:cubicBezTo>
                    <a:pt x="128" y="29"/>
                    <a:pt x="129" y="24"/>
                    <a:pt x="131" y="18"/>
                  </a:cubicBezTo>
                  <a:cubicBezTo>
                    <a:pt x="131" y="18"/>
                    <a:pt x="133" y="16"/>
                    <a:pt x="133" y="15"/>
                  </a:cubicBezTo>
                  <a:cubicBezTo>
                    <a:pt x="138" y="16"/>
                    <a:pt x="142" y="17"/>
                    <a:pt x="146" y="18"/>
                  </a:cubicBezTo>
                  <a:cubicBezTo>
                    <a:pt x="151" y="12"/>
                    <a:pt x="155" y="6"/>
                    <a:pt x="16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3928126" y="4783130"/>
              <a:ext cx="711610" cy="548730"/>
            </a:xfrm>
            <a:custGeom>
              <a:avLst/>
              <a:gdLst>
                <a:gd name="T0" fmla="*/ 432611 w 295"/>
                <a:gd name="T1" fmla="*/ 95492 h 243"/>
                <a:gd name="T2" fmla="*/ 467783 w 295"/>
                <a:gd name="T3" fmla="*/ 0 h 243"/>
                <a:gd name="T4" fmla="*/ 608470 w 295"/>
                <a:gd name="T5" fmla="*/ 49392 h 243"/>
                <a:gd name="T6" fmla="*/ 682330 w 295"/>
                <a:gd name="T7" fmla="*/ 36221 h 243"/>
                <a:gd name="T8" fmla="*/ 633090 w 295"/>
                <a:gd name="T9" fmla="*/ 161349 h 243"/>
                <a:gd name="T10" fmla="*/ 875774 w 295"/>
                <a:gd name="T11" fmla="*/ 128420 h 243"/>
                <a:gd name="T12" fmla="*/ 903912 w 295"/>
                <a:gd name="T13" fmla="*/ 95492 h 243"/>
                <a:gd name="T14" fmla="*/ 1009427 w 295"/>
                <a:gd name="T15" fmla="*/ 144884 h 243"/>
                <a:gd name="T16" fmla="*/ 1002392 w 295"/>
                <a:gd name="T17" fmla="*/ 296354 h 243"/>
                <a:gd name="T18" fmla="*/ 991841 w 295"/>
                <a:gd name="T19" fmla="*/ 322697 h 243"/>
                <a:gd name="T20" fmla="*/ 928532 w 295"/>
                <a:gd name="T21" fmla="*/ 352333 h 243"/>
                <a:gd name="T22" fmla="*/ 875774 w 295"/>
                <a:gd name="T23" fmla="*/ 349040 h 243"/>
                <a:gd name="T24" fmla="*/ 851154 w 295"/>
                <a:gd name="T25" fmla="*/ 378675 h 243"/>
                <a:gd name="T26" fmla="*/ 794879 w 295"/>
                <a:gd name="T27" fmla="*/ 362211 h 243"/>
                <a:gd name="T28" fmla="*/ 759708 w 295"/>
                <a:gd name="T29" fmla="*/ 391846 h 243"/>
                <a:gd name="T30" fmla="*/ 717502 w 295"/>
                <a:gd name="T31" fmla="*/ 395139 h 243"/>
                <a:gd name="T32" fmla="*/ 671779 w 295"/>
                <a:gd name="T33" fmla="*/ 428068 h 243"/>
                <a:gd name="T34" fmla="*/ 654193 w 295"/>
                <a:gd name="T35" fmla="*/ 454410 h 243"/>
                <a:gd name="T36" fmla="*/ 548678 w 295"/>
                <a:gd name="T37" fmla="*/ 365504 h 243"/>
                <a:gd name="T38" fmla="*/ 552195 w 295"/>
                <a:gd name="T39" fmla="*/ 470874 h 243"/>
                <a:gd name="T40" fmla="*/ 467783 w 295"/>
                <a:gd name="T41" fmla="*/ 533438 h 243"/>
                <a:gd name="T42" fmla="*/ 288408 w 295"/>
                <a:gd name="T43" fmla="*/ 586123 h 243"/>
                <a:gd name="T44" fmla="*/ 84412 w 295"/>
                <a:gd name="T45" fmla="*/ 638809 h 243"/>
                <a:gd name="T46" fmla="*/ 73860 w 295"/>
                <a:gd name="T47" fmla="*/ 675030 h 243"/>
                <a:gd name="T48" fmla="*/ 52757 w 295"/>
                <a:gd name="T49" fmla="*/ 691494 h 243"/>
                <a:gd name="T50" fmla="*/ 77378 w 295"/>
                <a:gd name="T51" fmla="*/ 786986 h 243"/>
                <a:gd name="T52" fmla="*/ 52757 w 295"/>
                <a:gd name="T53" fmla="*/ 800157 h 243"/>
                <a:gd name="T54" fmla="*/ 17586 w 295"/>
                <a:gd name="T55" fmla="*/ 714544 h 243"/>
                <a:gd name="T56" fmla="*/ 0 w 295"/>
                <a:gd name="T57" fmla="*/ 586123 h 243"/>
                <a:gd name="T58" fmla="*/ 10551 w 295"/>
                <a:gd name="T59" fmla="*/ 579538 h 243"/>
                <a:gd name="T60" fmla="*/ 84412 w 295"/>
                <a:gd name="T61" fmla="*/ 563074 h 243"/>
                <a:gd name="T62" fmla="*/ 91446 w 295"/>
                <a:gd name="T63" fmla="*/ 507095 h 243"/>
                <a:gd name="T64" fmla="*/ 119584 w 295"/>
                <a:gd name="T65" fmla="*/ 493924 h 243"/>
                <a:gd name="T66" fmla="*/ 116066 w 295"/>
                <a:gd name="T67" fmla="*/ 457703 h 243"/>
                <a:gd name="T68" fmla="*/ 130135 w 295"/>
                <a:gd name="T69" fmla="*/ 454410 h 243"/>
                <a:gd name="T70" fmla="*/ 218064 w 295"/>
                <a:gd name="T71" fmla="*/ 421482 h 243"/>
                <a:gd name="T72" fmla="*/ 242684 w 295"/>
                <a:gd name="T73" fmla="*/ 325990 h 243"/>
                <a:gd name="T74" fmla="*/ 309511 w 295"/>
                <a:gd name="T75" fmla="*/ 210741 h 243"/>
                <a:gd name="T76" fmla="*/ 344682 w 295"/>
                <a:gd name="T77" fmla="*/ 65857 h 243"/>
                <a:gd name="T78" fmla="*/ 404474 w 295"/>
                <a:gd name="T79" fmla="*/ 69149 h 243"/>
                <a:gd name="T80" fmla="*/ 415026 w 295"/>
                <a:gd name="T81" fmla="*/ 79028 h 243"/>
                <a:gd name="T82" fmla="*/ 432611 w 295"/>
                <a:gd name="T83" fmla="*/ 95492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5"/>
                <a:gd name="T127" fmla="*/ 0 h 243"/>
                <a:gd name="T128" fmla="*/ 295 w 295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5" h="243">
                  <a:moveTo>
                    <a:pt x="123" y="29"/>
                  </a:moveTo>
                  <a:cubicBezTo>
                    <a:pt x="126" y="19"/>
                    <a:pt x="129" y="10"/>
                    <a:pt x="133" y="0"/>
                  </a:cubicBezTo>
                  <a:cubicBezTo>
                    <a:pt x="146" y="5"/>
                    <a:pt x="160" y="10"/>
                    <a:pt x="173" y="15"/>
                  </a:cubicBezTo>
                  <a:cubicBezTo>
                    <a:pt x="180" y="13"/>
                    <a:pt x="187" y="12"/>
                    <a:pt x="194" y="11"/>
                  </a:cubicBezTo>
                  <a:cubicBezTo>
                    <a:pt x="187" y="22"/>
                    <a:pt x="182" y="35"/>
                    <a:pt x="180" y="49"/>
                  </a:cubicBezTo>
                  <a:cubicBezTo>
                    <a:pt x="204" y="47"/>
                    <a:pt x="225" y="34"/>
                    <a:pt x="249" y="39"/>
                  </a:cubicBezTo>
                  <a:cubicBezTo>
                    <a:pt x="252" y="35"/>
                    <a:pt x="255" y="32"/>
                    <a:pt x="257" y="29"/>
                  </a:cubicBezTo>
                  <a:cubicBezTo>
                    <a:pt x="267" y="33"/>
                    <a:pt x="278" y="37"/>
                    <a:pt x="287" y="44"/>
                  </a:cubicBezTo>
                  <a:cubicBezTo>
                    <a:pt x="295" y="58"/>
                    <a:pt x="292" y="76"/>
                    <a:pt x="285" y="90"/>
                  </a:cubicBezTo>
                  <a:cubicBezTo>
                    <a:pt x="284" y="93"/>
                    <a:pt x="283" y="95"/>
                    <a:pt x="282" y="98"/>
                  </a:cubicBezTo>
                  <a:cubicBezTo>
                    <a:pt x="275" y="100"/>
                    <a:pt x="269" y="103"/>
                    <a:pt x="264" y="107"/>
                  </a:cubicBezTo>
                  <a:cubicBezTo>
                    <a:pt x="259" y="107"/>
                    <a:pt x="254" y="107"/>
                    <a:pt x="249" y="106"/>
                  </a:cubicBezTo>
                  <a:cubicBezTo>
                    <a:pt x="246" y="109"/>
                    <a:pt x="244" y="112"/>
                    <a:pt x="242" y="115"/>
                  </a:cubicBezTo>
                  <a:cubicBezTo>
                    <a:pt x="236" y="113"/>
                    <a:pt x="231" y="112"/>
                    <a:pt x="226" y="110"/>
                  </a:cubicBezTo>
                  <a:cubicBezTo>
                    <a:pt x="222" y="113"/>
                    <a:pt x="219" y="116"/>
                    <a:pt x="216" y="119"/>
                  </a:cubicBezTo>
                  <a:cubicBezTo>
                    <a:pt x="212" y="119"/>
                    <a:pt x="208" y="120"/>
                    <a:pt x="204" y="120"/>
                  </a:cubicBezTo>
                  <a:cubicBezTo>
                    <a:pt x="201" y="124"/>
                    <a:pt x="196" y="128"/>
                    <a:pt x="191" y="130"/>
                  </a:cubicBezTo>
                  <a:cubicBezTo>
                    <a:pt x="190" y="132"/>
                    <a:pt x="188" y="136"/>
                    <a:pt x="186" y="138"/>
                  </a:cubicBezTo>
                  <a:cubicBezTo>
                    <a:pt x="179" y="127"/>
                    <a:pt x="171" y="113"/>
                    <a:pt x="156" y="111"/>
                  </a:cubicBezTo>
                  <a:cubicBezTo>
                    <a:pt x="156" y="121"/>
                    <a:pt x="159" y="132"/>
                    <a:pt x="157" y="143"/>
                  </a:cubicBezTo>
                  <a:cubicBezTo>
                    <a:pt x="149" y="149"/>
                    <a:pt x="140" y="155"/>
                    <a:pt x="133" y="162"/>
                  </a:cubicBezTo>
                  <a:cubicBezTo>
                    <a:pt x="116" y="166"/>
                    <a:pt x="99" y="172"/>
                    <a:pt x="82" y="178"/>
                  </a:cubicBezTo>
                  <a:cubicBezTo>
                    <a:pt x="62" y="179"/>
                    <a:pt x="45" y="191"/>
                    <a:pt x="24" y="194"/>
                  </a:cubicBezTo>
                  <a:cubicBezTo>
                    <a:pt x="24" y="197"/>
                    <a:pt x="22" y="202"/>
                    <a:pt x="21" y="205"/>
                  </a:cubicBezTo>
                  <a:cubicBezTo>
                    <a:pt x="19" y="206"/>
                    <a:pt x="16" y="209"/>
                    <a:pt x="15" y="210"/>
                  </a:cubicBezTo>
                  <a:cubicBezTo>
                    <a:pt x="20" y="219"/>
                    <a:pt x="22" y="229"/>
                    <a:pt x="22" y="239"/>
                  </a:cubicBezTo>
                  <a:cubicBezTo>
                    <a:pt x="20" y="240"/>
                    <a:pt x="17" y="242"/>
                    <a:pt x="15" y="243"/>
                  </a:cubicBezTo>
                  <a:cubicBezTo>
                    <a:pt x="12" y="235"/>
                    <a:pt x="8" y="226"/>
                    <a:pt x="5" y="217"/>
                  </a:cubicBezTo>
                  <a:cubicBezTo>
                    <a:pt x="1" y="205"/>
                    <a:pt x="0" y="191"/>
                    <a:pt x="0" y="178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10" y="175"/>
                    <a:pt x="18" y="175"/>
                    <a:pt x="24" y="171"/>
                  </a:cubicBezTo>
                  <a:cubicBezTo>
                    <a:pt x="25" y="165"/>
                    <a:pt x="26" y="160"/>
                    <a:pt x="26" y="154"/>
                  </a:cubicBezTo>
                  <a:cubicBezTo>
                    <a:pt x="28" y="153"/>
                    <a:pt x="32" y="151"/>
                    <a:pt x="34" y="150"/>
                  </a:cubicBezTo>
                  <a:cubicBezTo>
                    <a:pt x="34" y="147"/>
                    <a:pt x="33" y="142"/>
                    <a:pt x="33" y="139"/>
                  </a:cubicBezTo>
                  <a:cubicBezTo>
                    <a:pt x="34" y="139"/>
                    <a:pt x="36" y="138"/>
                    <a:pt x="37" y="138"/>
                  </a:cubicBezTo>
                  <a:cubicBezTo>
                    <a:pt x="45" y="135"/>
                    <a:pt x="56" y="135"/>
                    <a:pt x="62" y="128"/>
                  </a:cubicBezTo>
                  <a:cubicBezTo>
                    <a:pt x="66" y="119"/>
                    <a:pt x="66" y="109"/>
                    <a:pt x="69" y="99"/>
                  </a:cubicBezTo>
                  <a:cubicBezTo>
                    <a:pt x="76" y="88"/>
                    <a:pt x="88" y="78"/>
                    <a:pt x="88" y="64"/>
                  </a:cubicBezTo>
                  <a:cubicBezTo>
                    <a:pt x="88" y="49"/>
                    <a:pt x="90" y="34"/>
                    <a:pt x="98" y="20"/>
                  </a:cubicBezTo>
                  <a:cubicBezTo>
                    <a:pt x="103" y="20"/>
                    <a:pt x="109" y="21"/>
                    <a:pt x="115" y="21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20" y="26"/>
                    <a:pt x="122" y="27"/>
                    <a:pt x="123" y="2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7" name="Freeform 253"/>
            <p:cNvSpPr/>
            <p:nvPr/>
          </p:nvSpPr>
          <p:spPr bwMode="auto">
            <a:xfrm>
              <a:off x="2873031" y="1847975"/>
              <a:ext cx="2124117" cy="1687536"/>
            </a:xfrm>
            <a:custGeom>
              <a:avLst/>
              <a:gdLst>
                <a:gd name="T0" fmla="*/ 741 w 880"/>
                <a:gd name="T1" fmla="*/ 0 h 746"/>
                <a:gd name="T2" fmla="*/ 759 w 880"/>
                <a:gd name="T3" fmla="*/ 48 h 746"/>
                <a:gd name="T4" fmla="*/ 772 w 880"/>
                <a:gd name="T5" fmla="*/ 37 h 746"/>
                <a:gd name="T6" fmla="*/ 781 w 880"/>
                <a:gd name="T7" fmla="*/ 65 h 746"/>
                <a:gd name="T8" fmla="*/ 849 w 880"/>
                <a:gd name="T9" fmla="*/ 70 h 746"/>
                <a:gd name="T10" fmla="*/ 880 w 880"/>
                <a:gd name="T11" fmla="*/ 79 h 746"/>
                <a:gd name="T12" fmla="*/ 869 w 880"/>
                <a:gd name="T13" fmla="*/ 147 h 746"/>
                <a:gd name="T14" fmla="*/ 853 w 880"/>
                <a:gd name="T15" fmla="*/ 190 h 746"/>
                <a:gd name="T16" fmla="*/ 818 w 880"/>
                <a:gd name="T17" fmla="*/ 236 h 746"/>
                <a:gd name="T18" fmla="*/ 830 w 880"/>
                <a:gd name="T19" fmla="*/ 286 h 746"/>
                <a:gd name="T20" fmla="*/ 829 w 880"/>
                <a:gd name="T21" fmla="*/ 304 h 746"/>
                <a:gd name="T22" fmla="*/ 795 w 880"/>
                <a:gd name="T23" fmla="*/ 321 h 746"/>
                <a:gd name="T24" fmla="*/ 823 w 880"/>
                <a:gd name="T25" fmla="*/ 398 h 746"/>
                <a:gd name="T26" fmla="*/ 863 w 880"/>
                <a:gd name="T27" fmla="*/ 435 h 746"/>
                <a:gd name="T28" fmla="*/ 835 w 880"/>
                <a:gd name="T29" fmla="*/ 457 h 746"/>
                <a:gd name="T30" fmla="*/ 813 w 880"/>
                <a:gd name="T31" fmla="*/ 475 h 746"/>
                <a:gd name="T32" fmla="*/ 730 w 880"/>
                <a:gd name="T33" fmla="*/ 498 h 746"/>
                <a:gd name="T34" fmla="*/ 713 w 880"/>
                <a:gd name="T35" fmla="*/ 548 h 746"/>
                <a:gd name="T36" fmla="*/ 683 w 880"/>
                <a:gd name="T37" fmla="*/ 493 h 746"/>
                <a:gd name="T38" fmla="*/ 647 w 880"/>
                <a:gd name="T39" fmla="*/ 526 h 746"/>
                <a:gd name="T40" fmla="*/ 598 w 880"/>
                <a:gd name="T41" fmla="*/ 543 h 746"/>
                <a:gd name="T42" fmla="*/ 567 w 880"/>
                <a:gd name="T43" fmla="*/ 533 h 746"/>
                <a:gd name="T44" fmla="*/ 564 w 880"/>
                <a:gd name="T45" fmla="*/ 599 h 746"/>
                <a:gd name="T46" fmla="*/ 505 w 880"/>
                <a:gd name="T47" fmla="*/ 625 h 746"/>
                <a:gd name="T48" fmla="*/ 447 w 880"/>
                <a:gd name="T49" fmla="*/ 658 h 746"/>
                <a:gd name="T50" fmla="*/ 408 w 880"/>
                <a:gd name="T51" fmla="*/ 681 h 746"/>
                <a:gd name="T52" fmla="*/ 390 w 880"/>
                <a:gd name="T53" fmla="*/ 719 h 746"/>
                <a:gd name="T54" fmla="*/ 312 w 880"/>
                <a:gd name="T55" fmla="*/ 710 h 746"/>
                <a:gd name="T56" fmla="*/ 312 w 880"/>
                <a:gd name="T57" fmla="*/ 656 h 746"/>
                <a:gd name="T58" fmla="*/ 266 w 880"/>
                <a:gd name="T59" fmla="*/ 732 h 746"/>
                <a:gd name="T60" fmla="*/ 194 w 880"/>
                <a:gd name="T61" fmla="*/ 724 h 746"/>
                <a:gd name="T62" fmla="*/ 212 w 880"/>
                <a:gd name="T63" fmla="*/ 688 h 746"/>
                <a:gd name="T64" fmla="*/ 172 w 880"/>
                <a:gd name="T65" fmla="*/ 661 h 746"/>
                <a:gd name="T66" fmla="*/ 145 w 880"/>
                <a:gd name="T67" fmla="*/ 674 h 746"/>
                <a:gd name="T68" fmla="*/ 116 w 880"/>
                <a:gd name="T69" fmla="*/ 672 h 746"/>
                <a:gd name="T70" fmla="*/ 106 w 880"/>
                <a:gd name="T71" fmla="*/ 652 h 746"/>
                <a:gd name="T72" fmla="*/ 89 w 880"/>
                <a:gd name="T73" fmla="*/ 638 h 746"/>
                <a:gd name="T74" fmla="*/ 70 w 880"/>
                <a:gd name="T75" fmla="*/ 616 h 746"/>
                <a:gd name="T76" fmla="*/ 59 w 880"/>
                <a:gd name="T77" fmla="*/ 578 h 746"/>
                <a:gd name="T78" fmla="*/ 27 w 880"/>
                <a:gd name="T79" fmla="*/ 591 h 746"/>
                <a:gd name="T80" fmla="*/ 0 w 880"/>
                <a:gd name="T81" fmla="*/ 493 h 746"/>
                <a:gd name="T82" fmla="*/ 122 w 880"/>
                <a:gd name="T83" fmla="*/ 507 h 746"/>
                <a:gd name="T84" fmla="*/ 204 w 880"/>
                <a:gd name="T85" fmla="*/ 549 h 746"/>
                <a:gd name="T86" fmla="*/ 240 w 880"/>
                <a:gd name="T87" fmla="*/ 552 h 746"/>
                <a:gd name="T88" fmla="*/ 294 w 880"/>
                <a:gd name="T89" fmla="*/ 541 h 746"/>
                <a:gd name="T90" fmla="*/ 399 w 880"/>
                <a:gd name="T91" fmla="*/ 525 h 746"/>
                <a:gd name="T92" fmla="*/ 470 w 880"/>
                <a:gd name="T93" fmla="*/ 476 h 746"/>
                <a:gd name="T94" fmla="*/ 479 w 880"/>
                <a:gd name="T95" fmla="*/ 426 h 746"/>
                <a:gd name="T96" fmla="*/ 546 w 880"/>
                <a:gd name="T97" fmla="*/ 407 h 746"/>
                <a:gd name="T98" fmla="*/ 617 w 880"/>
                <a:gd name="T99" fmla="*/ 363 h 746"/>
                <a:gd name="T100" fmla="*/ 663 w 880"/>
                <a:gd name="T101" fmla="*/ 315 h 746"/>
                <a:gd name="T102" fmla="*/ 734 w 880"/>
                <a:gd name="T103" fmla="*/ 286 h 746"/>
                <a:gd name="T104" fmla="*/ 643 w 880"/>
                <a:gd name="T105" fmla="*/ 249 h 746"/>
                <a:gd name="T106" fmla="*/ 604 w 880"/>
                <a:gd name="T107" fmla="*/ 253 h 746"/>
                <a:gd name="T108" fmla="*/ 648 w 880"/>
                <a:gd name="T109" fmla="*/ 175 h 746"/>
                <a:gd name="T110" fmla="*/ 702 w 880"/>
                <a:gd name="T111" fmla="*/ 110 h 746"/>
                <a:gd name="T112" fmla="*/ 727 w 880"/>
                <a:gd name="T113" fmla="*/ 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0" h="746">
                  <a:moveTo>
                    <a:pt x="709" y="19"/>
                  </a:moveTo>
                  <a:cubicBezTo>
                    <a:pt x="719" y="12"/>
                    <a:pt x="730" y="5"/>
                    <a:pt x="741" y="0"/>
                  </a:cubicBezTo>
                  <a:cubicBezTo>
                    <a:pt x="741" y="11"/>
                    <a:pt x="738" y="20"/>
                    <a:pt x="732" y="29"/>
                  </a:cubicBezTo>
                  <a:cubicBezTo>
                    <a:pt x="739" y="37"/>
                    <a:pt x="749" y="43"/>
                    <a:pt x="759" y="48"/>
                  </a:cubicBezTo>
                  <a:cubicBezTo>
                    <a:pt x="763" y="44"/>
                    <a:pt x="766" y="39"/>
                    <a:pt x="770" y="34"/>
                  </a:cubicBezTo>
                  <a:cubicBezTo>
                    <a:pt x="770" y="35"/>
                    <a:pt x="771" y="36"/>
                    <a:pt x="772" y="37"/>
                  </a:cubicBezTo>
                  <a:cubicBezTo>
                    <a:pt x="773" y="39"/>
                    <a:pt x="775" y="42"/>
                    <a:pt x="776" y="44"/>
                  </a:cubicBezTo>
                  <a:cubicBezTo>
                    <a:pt x="777" y="51"/>
                    <a:pt x="777" y="58"/>
                    <a:pt x="781" y="65"/>
                  </a:cubicBezTo>
                  <a:cubicBezTo>
                    <a:pt x="786" y="70"/>
                    <a:pt x="791" y="75"/>
                    <a:pt x="797" y="80"/>
                  </a:cubicBezTo>
                  <a:cubicBezTo>
                    <a:pt x="814" y="85"/>
                    <a:pt x="833" y="79"/>
                    <a:pt x="849" y="70"/>
                  </a:cubicBezTo>
                  <a:cubicBezTo>
                    <a:pt x="852" y="66"/>
                    <a:pt x="855" y="62"/>
                    <a:pt x="859" y="58"/>
                  </a:cubicBezTo>
                  <a:cubicBezTo>
                    <a:pt x="866" y="65"/>
                    <a:pt x="873" y="72"/>
                    <a:pt x="880" y="79"/>
                  </a:cubicBezTo>
                  <a:cubicBezTo>
                    <a:pt x="876" y="101"/>
                    <a:pt x="856" y="120"/>
                    <a:pt x="864" y="144"/>
                  </a:cubicBezTo>
                  <a:cubicBezTo>
                    <a:pt x="865" y="145"/>
                    <a:pt x="868" y="146"/>
                    <a:pt x="869" y="147"/>
                  </a:cubicBezTo>
                  <a:cubicBezTo>
                    <a:pt x="868" y="156"/>
                    <a:pt x="867" y="165"/>
                    <a:pt x="866" y="174"/>
                  </a:cubicBezTo>
                  <a:cubicBezTo>
                    <a:pt x="862" y="180"/>
                    <a:pt x="857" y="185"/>
                    <a:pt x="853" y="190"/>
                  </a:cubicBezTo>
                  <a:cubicBezTo>
                    <a:pt x="843" y="201"/>
                    <a:pt x="836" y="214"/>
                    <a:pt x="829" y="227"/>
                  </a:cubicBezTo>
                  <a:cubicBezTo>
                    <a:pt x="825" y="230"/>
                    <a:pt x="822" y="233"/>
                    <a:pt x="818" y="236"/>
                  </a:cubicBezTo>
                  <a:cubicBezTo>
                    <a:pt x="812" y="243"/>
                    <a:pt x="800" y="250"/>
                    <a:pt x="803" y="261"/>
                  </a:cubicBezTo>
                  <a:cubicBezTo>
                    <a:pt x="809" y="273"/>
                    <a:pt x="820" y="279"/>
                    <a:pt x="830" y="286"/>
                  </a:cubicBezTo>
                  <a:cubicBezTo>
                    <a:pt x="828" y="290"/>
                    <a:pt x="827" y="293"/>
                    <a:pt x="825" y="297"/>
                  </a:cubicBezTo>
                  <a:cubicBezTo>
                    <a:pt x="826" y="299"/>
                    <a:pt x="827" y="302"/>
                    <a:pt x="829" y="304"/>
                  </a:cubicBezTo>
                  <a:cubicBezTo>
                    <a:pt x="826" y="311"/>
                    <a:pt x="823" y="318"/>
                    <a:pt x="819" y="325"/>
                  </a:cubicBezTo>
                  <a:cubicBezTo>
                    <a:pt x="811" y="324"/>
                    <a:pt x="803" y="322"/>
                    <a:pt x="795" y="321"/>
                  </a:cubicBezTo>
                  <a:cubicBezTo>
                    <a:pt x="790" y="333"/>
                    <a:pt x="802" y="343"/>
                    <a:pt x="803" y="354"/>
                  </a:cubicBezTo>
                  <a:cubicBezTo>
                    <a:pt x="805" y="370"/>
                    <a:pt x="807" y="390"/>
                    <a:pt x="823" y="398"/>
                  </a:cubicBezTo>
                  <a:cubicBezTo>
                    <a:pt x="832" y="399"/>
                    <a:pt x="840" y="393"/>
                    <a:pt x="848" y="389"/>
                  </a:cubicBezTo>
                  <a:cubicBezTo>
                    <a:pt x="859" y="402"/>
                    <a:pt x="858" y="419"/>
                    <a:pt x="863" y="435"/>
                  </a:cubicBezTo>
                  <a:cubicBezTo>
                    <a:pt x="861" y="443"/>
                    <a:pt x="860" y="452"/>
                    <a:pt x="854" y="459"/>
                  </a:cubicBezTo>
                  <a:cubicBezTo>
                    <a:pt x="848" y="459"/>
                    <a:pt x="841" y="458"/>
                    <a:pt x="835" y="457"/>
                  </a:cubicBezTo>
                  <a:cubicBezTo>
                    <a:pt x="833" y="459"/>
                    <a:pt x="831" y="462"/>
                    <a:pt x="829" y="464"/>
                  </a:cubicBezTo>
                  <a:cubicBezTo>
                    <a:pt x="824" y="468"/>
                    <a:pt x="818" y="471"/>
                    <a:pt x="813" y="475"/>
                  </a:cubicBezTo>
                  <a:cubicBezTo>
                    <a:pt x="795" y="485"/>
                    <a:pt x="779" y="498"/>
                    <a:pt x="766" y="513"/>
                  </a:cubicBezTo>
                  <a:cubicBezTo>
                    <a:pt x="758" y="503"/>
                    <a:pt x="743" y="486"/>
                    <a:pt x="730" y="498"/>
                  </a:cubicBezTo>
                  <a:cubicBezTo>
                    <a:pt x="725" y="513"/>
                    <a:pt x="730" y="530"/>
                    <a:pt x="736" y="545"/>
                  </a:cubicBezTo>
                  <a:cubicBezTo>
                    <a:pt x="728" y="546"/>
                    <a:pt x="721" y="547"/>
                    <a:pt x="713" y="548"/>
                  </a:cubicBezTo>
                  <a:cubicBezTo>
                    <a:pt x="709" y="541"/>
                    <a:pt x="705" y="534"/>
                    <a:pt x="705" y="526"/>
                  </a:cubicBezTo>
                  <a:cubicBezTo>
                    <a:pt x="705" y="512"/>
                    <a:pt x="696" y="499"/>
                    <a:pt x="683" y="493"/>
                  </a:cubicBezTo>
                  <a:cubicBezTo>
                    <a:pt x="673" y="493"/>
                    <a:pt x="663" y="496"/>
                    <a:pt x="654" y="502"/>
                  </a:cubicBezTo>
                  <a:cubicBezTo>
                    <a:pt x="648" y="508"/>
                    <a:pt x="649" y="518"/>
                    <a:pt x="647" y="526"/>
                  </a:cubicBezTo>
                  <a:cubicBezTo>
                    <a:pt x="638" y="526"/>
                    <a:pt x="630" y="526"/>
                    <a:pt x="621" y="527"/>
                  </a:cubicBezTo>
                  <a:cubicBezTo>
                    <a:pt x="615" y="534"/>
                    <a:pt x="607" y="539"/>
                    <a:pt x="598" y="543"/>
                  </a:cubicBezTo>
                  <a:cubicBezTo>
                    <a:pt x="594" y="536"/>
                    <a:pt x="592" y="528"/>
                    <a:pt x="587" y="522"/>
                  </a:cubicBezTo>
                  <a:cubicBezTo>
                    <a:pt x="578" y="518"/>
                    <a:pt x="572" y="527"/>
                    <a:pt x="567" y="533"/>
                  </a:cubicBezTo>
                  <a:cubicBezTo>
                    <a:pt x="561" y="542"/>
                    <a:pt x="556" y="552"/>
                    <a:pt x="553" y="562"/>
                  </a:cubicBezTo>
                  <a:cubicBezTo>
                    <a:pt x="550" y="575"/>
                    <a:pt x="558" y="587"/>
                    <a:pt x="564" y="599"/>
                  </a:cubicBezTo>
                  <a:cubicBezTo>
                    <a:pt x="546" y="606"/>
                    <a:pt x="527" y="612"/>
                    <a:pt x="509" y="619"/>
                  </a:cubicBezTo>
                  <a:cubicBezTo>
                    <a:pt x="508" y="621"/>
                    <a:pt x="506" y="624"/>
                    <a:pt x="505" y="625"/>
                  </a:cubicBezTo>
                  <a:cubicBezTo>
                    <a:pt x="501" y="630"/>
                    <a:pt x="498" y="636"/>
                    <a:pt x="494" y="641"/>
                  </a:cubicBezTo>
                  <a:cubicBezTo>
                    <a:pt x="477" y="644"/>
                    <a:pt x="459" y="645"/>
                    <a:pt x="447" y="658"/>
                  </a:cubicBezTo>
                  <a:cubicBezTo>
                    <a:pt x="443" y="656"/>
                    <a:pt x="439" y="653"/>
                    <a:pt x="435" y="651"/>
                  </a:cubicBezTo>
                  <a:cubicBezTo>
                    <a:pt x="430" y="664"/>
                    <a:pt x="421" y="674"/>
                    <a:pt x="408" y="681"/>
                  </a:cubicBezTo>
                  <a:cubicBezTo>
                    <a:pt x="407" y="684"/>
                    <a:pt x="405" y="686"/>
                    <a:pt x="404" y="689"/>
                  </a:cubicBezTo>
                  <a:cubicBezTo>
                    <a:pt x="394" y="696"/>
                    <a:pt x="387" y="706"/>
                    <a:pt x="390" y="719"/>
                  </a:cubicBezTo>
                  <a:cubicBezTo>
                    <a:pt x="385" y="725"/>
                    <a:pt x="380" y="732"/>
                    <a:pt x="376" y="739"/>
                  </a:cubicBezTo>
                  <a:cubicBezTo>
                    <a:pt x="351" y="738"/>
                    <a:pt x="336" y="714"/>
                    <a:pt x="312" y="710"/>
                  </a:cubicBezTo>
                  <a:cubicBezTo>
                    <a:pt x="320" y="698"/>
                    <a:pt x="326" y="685"/>
                    <a:pt x="328" y="671"/>
                  </a:cubicBezTo>
                  <a:cubicBezTo>
                    <a:pt x="323" y="666"/>
                    <a:pt x="317" y="661"/>
                    <a:pt x="312" y="656"/>
                  </a:cubicBezTo>
                  <a:cubicBezTo>
                    <a:pt x="301" y="662"/>
                    <a:pt x="288" y="665"/>
                    <a:pt x="282" y="677"/>
                  </a:cubicBezTo>
                  <a:cubicBezTo>
                    <a:pt x="274" y="694"/>
                    <a:pt x="270" y="713"/>
                    <a:pt x="266" y="732"/>
                  </a:cubicBezTo>
                  <a:cubicBezTo>
                    <a:pt x="251" y="734"/>
                    <a:pt x="238" y="739"/>
                    <a:pt x="225" y="746"/>
                  </a:cubicBezTo>
                  <a:cubicBezTo>
                    <a:pt x="215" y="739"/>
                    <a:pt x="205" y="731"/>
                    <a:pt x="194" y="724"/>
                  </a:cubicBezTo>
                  <a:cubicBezTo>
                    <a:pt x="197" y="712"/>
                    <a:pt x="200" y="699"/>
                    <a:pt x="210" y="690"/>
                  </a:cubicBezTo>
                  <a:cubicBezTo>
                    <a:pt x="210" y="690"/>
                    <a:pt x="212" y="689"/>
                    <a:pt x="212" y="688"/>
                  </a:cubicBezTo>
                  <a:cubicBezTo>
                    <a:pt x="221" y="679"/>
                    <a:pt x="225" y="665"/>
                    <a:pt x="220" y="653"/>
                  </a:cubicBezTo>
                  <a:cubicBezTo>
                    <a:pt x="203" y="645"/>
                    <a:pt x="189" y="666"/>
                    <a:pt x="172" y="661"/>
                  </a:cubicBezTo>
                  <a:cubicBezTo>
                    <a:pt x="162" y="661"/>
                    <a:pt x="148" y="658"/>
                    <a:pt x="143" y="668"/>
                  </a:cubicBezTo>
                  <a:cubicBezTo>
                    <a:pt x="145" y="674"/>
                    <a:pt x="145" y="674"/>
                    <a:pt x="145" y="674"/>
                  </a:cubicBezTo>
                  <a:cubicBezTo>
                    <a:pt x="144" y="682"/>
                    <a:pt x="136" y="682"/>
                    <a:pt x="130" y="682"/>
                  </a:cubicBezTo>
                  <a:cubicBezTo>
                    <a:pt x="125" y="679"/>
                    <a:pt x="121" y="675"/>
                    <a:pt x="116" y="672"/>
                  </a:cubicBezTo>
                  <a:cubicBezTo>
                    <a:pt x="115" y="671"/>
                    <a:pt x="114" y="670"/>
                    <a:pt x="113" y="670"/>
                  </a:cubicBezTo>
                  <a:cubicBezTo>
                    <a:pt x="111" y="664"/>
                    <a:pt x="108" y="658"/>
                    <a:pt x="106" y="652"/>
                  </a:cubicBezTo>
                  <a:cubicBezTo>
                    <a:pt x="104" y="651"/>
                    <a:pt x="101" y="648"/>
                    <a:pt x="99" y="647"/>
                  </a:cubicBezTo>
                  <a:cubicBezTo>
                    <a:pt x="96" y="644"/>
                    <a:pt x="93" y="641"/>
                    <a:pt x="89" y="638"/>
                  </a:cubicBezTo>
                  <a:cubicBezTo>
                    <a:pt x="82" y="631"/>
                    <a:pt x="74" y="627"/>
                    <a:pt x="65" y="623"/>
                  </a:cubicBezTo>
                  <a:cubicBezTo>
                    <a:pt x="67" y="621"/>
                    <a:pt x="68" y="618"/>
                    <a:pt x="70" y="616"/>
                  </a:cubicBezTo>
                  <a:cubicBezTo>
                    <a:pt x="79" y="608"/>
                    <a:pt x="91" y="600"/>
                    <a:pt x="89" y="586"/>
                  </a:cubicBezTo>
                  <a:cubicBezTo>
                    <a:pt x="83" y="576"/>
                    <a:pt x="69" y="577"/>
                    <a:pt x="59" y="578"/>
                  </a:cubicBezTo>
                  <a:cubicBezTo>
                    <a:pt x="49" y="578"/>
                    <a:pt x="40" y="585"/>
                    <a:pt x="31" y="590"/>
                  </a:cubicBezTo>
                  <a:cubicBezTo>
                    <a:pt x="30" y="590"/>
                    <a:pt x="28" y="590"/>
                    <a:pt x="27" y="591"/>
                  </a:cubicBezTo>
                  <a:cubicBezTo>
                    <a:pt x="27" y="581"/>
                    <a:pt x="25" y="571"/>
                    <a:pt x="17" y="565"/>
                  </a:cubicBezTo>
                  <a:cubicBezTo>
                    <a:pt x="3" y="544"/>
                    <a:pt x="9" y="517"/>
                    <a:pt x="0" y="493"/>
                  </a:cubicBezTo>
                  <a:cubicBezTo>
                    <a:pt x="26" y="505"/>
                    <a:pt x="55" y="507"/>
                    <a:pt x="83" y="510"/>
                  </a:cubicBezTo>
                  <a:cubicBezTo>
                    <a:pt x="96" y="511"/>
                    <a:pt x="109" y="506"/>
                    <a:pt x="122" y="507"/>
                  </a:cubicBezTo>
                  <a:cubicBezTo>
                    <a:pt x="138" y="510"/>
                    <a:pt x="153" y="519"/>
                    <a:pt x="164" y="532"/>
                  </a:cubicBezTo>
                  <a:cubicBezTo>
                    <a:pt x="178" y="536"/>
                    <a:pt x="191" y="542"/>
                    <a:pt x="204" y="549"/>
                  </a:cubicBezTo>
                  <a:cubicBezTo>
                    <a:pt x="213" y="554"/>
                    <a:pt x="223" y="549"/>
                    <a:pt x="232" y="547"/>
                  </a:cubicBezTo>
                  <a:cubicBezTo>
                    <a:pt x="234" y="548"/>
                    <a:pt x="238" y="551"/>
                    <a:pt x="240" y="552"/>
                  </a:cubicBezTo>
                  <a:cubicBezTo>
                    <a:pt x="241" y="553"/>
                    <a:pt x="242" y="553"/>
                    <a:pt x="243" y="554"/>
                  </a:cubicBezTo>
                  <a:cubicBezTo>
                    <a:pt x="261" y="567"/>
                    <a:pt x="277" y="545"/>
                    <a:pt x="294" y="541"/>
                  </a:cubicBezTo>
                  <a:cubicBezTo>
                    <a:pt x="316" y="536"/>
                    <a:pt x="336" y="524"/>
                    <a:pt x="359" y="527"/>
                  </a:cubicBezTo>
                  <a:cubicBezTo>
                    <a:pt x="372" y="528"/>
                    <a:pt x="386" y="531"/>
                    <a:pt x="399" y="525"/>
                  </a:cubicBezTo>
                  <a:cubicBezTo>
                    <a:pt x="411" y="519"/>
                    <a:pt x="423" y="516"/>
                    <a:pt x="435" y="510"/>
                  </a:cubicBezTo>
                  <a:cubicBezTo>
                    <a:pt x="450" y="502"/>
                    <a:pt x="456" y="485"/>
                    <a:pt x="470" y="476"/>
                  </a:cubicBezTo>
                  <a:cubicBezTo>
                    <a:pt x="478" y="469"/>
                    <a:pt x="490" y="464"/>
                    <a:pt x="493" y="453"/>
                  </a:cubicBezTo>
                  <a:cubicBezTo>
                    <a:pt x="491" y="443"/>
                    <a:pt x="482" y="436"/>
                    <a:pt x="479" y="426"/>
                  </a:cubicBezTo>
                  <a:cubicBezTo>
                    <a:pt x="479" y="416"/>
                    <a:pt x="482" y="408"/>
                    <a:pt x="485" y="399"/>
                  </a:cubicBezTo>
                  <a:cubicBezTo>
                    <a:pt x="505" y="403"/>
                    <a:pt x="526" y="415"/>
                    <a:pt x="546" y="407"/>
                  </a:cubicBezTo>
                  <a:cubicBezTo>
                    <a:pt x="555" y="402"/>
                    <a:pt x="559" y="391"/>
                    <a:pt x="567" y="385"/>
                  </a:cubicBezTo>
                  <a:cubicBezTo>
                    <a:pt x="582" y="375"/>
                    <a:pt x="601" y="372"/>
                    <a:pt x="617" y="363"/>
                  </a:cubicBezTo>
                  <a:cubicBezTo>
                    <a:pt x="625" y="358"/>
                    <a:pt x="625" y="347"/>
                    <a:pt x="628" y="338"/>
                  </a:cubicBezTo>
                  <a:cubicBezTo>
                    <a:pt x="638" y="328"/>
                    <a:pt x="648" y="317"/>
                    <a:pt x="663" y="315"/>
                  </a:cubicBezTo>
                  <a:cubicBezTo>
                    <a:pt x="682" y="312"/>
                    <a:pt x="700" y="303"/>
                    <a:pt x="719" y="309"/>
                  </a:cubicBezTo>
                  <a:cubicBezTo>
                    <a:pt x="726" y="303"/>
                    <a:pt x="740" y="297"/>
                    <a:pt x="734" y="286"/>
                  </a:cubicBezTo>
                  <a:cubicBezTo>
                    <a:pt x="725" y="265"/>
                    <a:pt x="706" y="250"/>
                    <a:pt x="689" y="235"/>
                  </a:cubicBezTo>
                  <a:cubicBezTo>
                    <a:pt x="672" y="234"/>
                    <a:pt x="657" y="240"/>
                    <a:pt x="643" y="249"/>
                  </a:cubicBezTo>
                  <a:cubicBezTo>
                    <a:pt x="638" y="247"/>
                    <a:pt x="633" y="246"/>
                    <a:pt x="627" y="245"/>
                  </a:cubicBezTo>
                  <a:cubicBezTo>
                    <a:pt x="619" y="246"/>
                    <a:pt x="613" y="254"/>
                    <a:pt x="604" y="253"/>
                  </a:cubicBezTo>
                  <a:cubicBezTo>
                    <a:pt x="601" y="230"/>
                    <a:pt x="606" y="204"/>
                    <a:pt x="620" y="184"/>
                  </a:cubicBezTo>
                  <a:cubicBezTo>
                    <a:pt x="625" y="174"/>
                    <a:pt x="638" y="176"/>
                    <a:pt x="648" y="175"/>
                  </a:cubicBezTo>
                  <a:cubicBezTo>
                    <a:pt x="666" y="177"/>
                    <a:pt x="680" y="162"/>
                    <a:pt x="694" y="153"/>
                  </a:cubicBezTo>
                  <a:cubicBezTo>
                    <a:pt x="695" y="138"/>
                    <a:pt x="695" y="123"/>
                    <a:pt x="702" y="110"/>
                  </a:cubicBezTo>
                  <a:cubicBezTo>
                    <a:pt x="709" y="96"/>
                    <a:pt x="711" y="81"/>
                    <a:pt x="718" y="68"/>
                  </a:cubicBezTo>
                  <a:cubicBezTo>
                    <a:pt x="722" y="61"/>
                    <a:pt x="729" y="54"/>
                    <a:pt x="727" y="46"/>
                  </a:cubicBezTo>
                  <a:cubicBezTo>
                    <a:pt x="722" y="36"/>
                    <a:pt x="715" y="28"/>
                    <a:pt x="709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Freeform 254"/>
            <p:cNvSpPr/>
            <p:nvPr/>
          </p:nvSpPr>
          <p:spPr bwMode="auto">
            <a:xfrm>
              <a:off x="2100030" y="3267682"/>
              <a:ext cx="1203049" cy="829614"/>
            </a:xfrm>
            <a:custGeom>
              <a:avLst/>
              <a:gdLst>
                <a:gd name="T0" fmla="*/ 195 w 498"/>
                <a:gd name="T1" fmla="*/ 3 h 367"/>
                <a:gd name="T2" fmla="*/ 242 w 498"/>
                <a:gd name="T3" fmla="*/ 22 h 367"/>
                <a:gd name="T4" fmla="*/ 289 w 498"/>
                <a:gd name="T5" fmla="*/ 55 h 367"/>
                <a:gd name="T6" fmla="*/ 299 w 498"/>
                <a:gd name="T7" fmla="*/ 24 h 367"/>
                <a:gd name="T8" fmla="*/ 319 w 498"/>
                <a:gd name="T9" fmla="*/ 31 h 367"/>
                <a:gd name="T10" fmla="*/ 366 w 498"/>
                <a:gd name="T11" fmla="*/ 39 h 367"/>
                <a:gd name="T12" fmla="*/ 377 w 498"/>
                <a:gd name="T13" fmla="*/ 50 h 367"/>
                <a:gd name="T14" fmla="*/ 451 w 498"/>
                <a:gd name="T15" fmla="*/ 108 h 367"/>
                <a:gd name="T16" fmla="*/ 490 w 498"/>
                <a:gd name="T17" fmla="*/ 154 h 367"/>
                <a:gd name="T18" fmla="*/ 498 w 498"/>
                <a:gd name="T19" fmla="*/ 173 h 367"/>
                <a:gd name="T20" fmla="*/ 473 w 498"/>
                <a:gd name="T21" fmla="*/ 209 h 367"/>
                <a:gd name="T22" fmla="*/ 435 w 498"/>
                <a:gd name="T23" fmla="*/ 261 h 367"/>
                <a:gd name="T24" fmla="*/ 420 w 498"/>
                <a:gd name="T25" fmla="*/ 284 h 367"/>
                <a:gd name="T26" fmla="*/ 439 w 498"/>
                <a:gd name="T27" fmla="*/ 298 h 367"/>
                <a:gd name="T28" fmla="*/ 417 w 498"/>
                <a:gd name="T29" fmla="*/ 316 h 367"/>
                <a:gd name="T30" fmla="*/ 394 w 498"/>
                <a:gd name="T31" fmla="*/ 333 h 367"/>
                <a:gd name="T32" fmla="*/ 360 w 498"/>
                <a:gd name="T33" fmla="*/ 324 h 367"/>
                <a:gd name="T34" fmla="*/ 317 w 498"/>
                <a:gd name="T35" fmla="*/ 268 h 367"/>
                <a:gd name="T36" fmla="*/ 282 w 498"/>
                <a:gd name="T37" fmla="*/ 282 h 367"/>
                <a:gd name="T38" fmla="*/ 275 w 498"/>
                <a:gd name="T39" fmla="*/ 342 h 367"/>
                <a:gd name="T40" fmla="*/ 259 w 498"/>
                <a:gd name="T41" fmla="*/ 356 h 367"/>
                <a:gd name="T42" fmla="*/ 231 w 498"/>
                <a:gd name="T43" fmla="*/ 354 h 367"/>
                <a:gd name="T44" fmla="*/ 191 w 498"/>
                <a:gd name="T45" fmla="*/ 334 h 367"/>
                <a:gd name="T46" fmla="*/ 135 w 498"/>
                <a:gd name="T47" fmla="*/ 317 h 367"/>
                <a:gd name="T48" fmla="*/ 55 w 498"/>
                <a:gd name="T49" fmla="*/ 267 h 367"/>
                <a:gd name="T50" fmla="*/ 2 w 498"/>
                <a:gd name="T51" fmla="*/ 226 h 367"/>
                <a:gd name="T52" fmla="*/ 3 w 498"/>
                <a:gd name="T53" fmla="*/ 218 h 367"/>
                <a:gd name="T54" fmla="*/ 8 w 498"/>
                <a:gd name="T55" fmla="*/ 177 h 367"/>
                <a:gd name="T56" fmla="*/ 16 w 498"/>
                <a:gd name="T57" fmla="*/ 131 h 367"/>
                <a:gd name="T58" fmla="*/ 68 w 498"/>
                <a:gd name="T59" fmla="*/ 130 h 367"/>
                <a:gd name="T60" fmla="*/ 80 w 498"/>
                <a:gd name="T61" fmla="*/ 95 h 367"/>
                <a:gd name="T62" fmla="*/ 64 w 498"/>
                <a:gd name="T63" fmla="*/ 57 h 367"/>
                <a:gd name="T64" fmla="*/ 115 w 498"/>
                <a:gd name="T65" fmla="*/ 1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8" h="367">
                  <a:moveTo>
                    <a:pt x="115" y="13"/>
                  </a:moveTo>
                  <a:cubicBezTo>
                    <a:pt x="141" y="8"/>
                    <a:pt x="168" y="0"/>
                    <a:pt x="195" y="3"/>
                  </a:cubicBezTo>
                  <a:cubicBezTo>
                    <a:pt x="212" y="5"/>
                    <a:pt x="225" y="17"/>
                    <a:pt x="241" y="21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55" y="32"/>
                    <a:pt x="259" y="57"/>
                    <a:pt x="279" y="55"/>
                  </a:cubicBezTo>
                  <a:cubicBezTo>
                    <a:pt x="281" y="55"/>
                    <a:pt x="286" y="55"/>
                    <a:pt x="289" y="55"/>
                  </a:cubicBezTo>
                  <a:cubicBezTo>
                    <a:pt x="288" y="48"/>
                    <a:pt x="288" y="42"/>
                    <a:pt x="287" y="35"/>
                  </a:cubicBezTo>
                  <a:cubicBezTo>
                    <a:pt x="291" y="31"/>
                    <a:pt x="295" y="27"/>
                    <a:pt x="299" y="24"/>
                  </a:cubicBezTo>
                  <a:cubicBezTo>
                    <a:pt x="305" y="25"/>
                    <a:pt x="310" y="27"/>
                    <a:pt x="316" y="29"/>
                  </a:cubicBezTo>
                  <a:cubicBezTo>
                    <a:pt x="317" y="29"/>
                    <a:pt x="318" y="30"/>
                    <a:pt x="319" y="31"/>
                  </a:cubicBezTo>
                  <a:cubicBezTo>
                    <a:pt x="323" y="33"/>
                    <a:pt x="327" y="36"/>
                    <a:pt x="331" y="38"/>
                  </a:cubicBezTo>
                  <a:cubicBezTo>
                    <a:pt x="342" y="34"/>
                    <a:pt x="354" y="34"/>
                    <a:pt x="366" y="39"/>
                  </a:cubicBezTo>
                  <a:cubicBezTo>
                    <a:pt x="369" y="42"/>
                    <a:pt x="372" y="45"/>
                    <a:pt x="375" y="49"/>
                  </a:cubicBezTo>
                  <a:cubicBezTo>
                    <a:pt x="376" y="49"/>
                    <a:pt x="376" y="50"/>
                    <a:pt x="377" y="50"/>
                  </a:cubicBezTo>
                  <a:cubicBezTo>
                    <a:pt x="385" y="60"/>
                    <a:pt x="397" y="64"/>
                    <a:pt x="408" y="68"/>
                  </a:cubicBezTo>
                  <a:cubicBezTo>
                    <a:pt x="422" y="82"/>
                    <a:pt x="441" y="90"/>
                    <a:pt x="451" y="108"/>
                  </a:cubicBezTo>
                  <a:cubicBezTo>
                    <a:pt x="456" y="107"/>
                    <a:pt x="462" y="106"/>
                    <a:pt x="467" y="105"/>
                  </a:cubicBezTo>
                  <a:cubicBezTo>
                    <a:pt x="478" y="120"/>
                    <a:pt x="481" y="138"/>
                    <a:pt x="490" y="154"/>
                  </a:cubicBezTo>
                  <a:cubicBezTo>
                    <a:pt x="491" y="155"/>
                    <a:pt x="495" y="157"/>
                    <a:pt x="497" y="157"/>
                  </a:cubicBezTo>
                  <a:cubicBezTo>
                    <a:pt x="497" y="163"/>
                    <a:pt x="497" y="168"/>
                    <a:pt x="498" y="173"/>
                  </a:cubicBezTo>
                  <a:cubicBezTo>
                    <a:pt x="495" y="179"/>
                    <a:pt x="493" y="185"/>
                    <a:pt x="491" y="191"/>
                  </a:cubicBezTo>
                  <a:cubicBezTo>
                    <a:pt x="485" y="197"/>
                    <a:pt x="479" y="203"/>
                    <a:pt x="473" y="209"/>
                  </a:cubicBezTo>
                  <a:cubicBezTo>
                    <a:pt x="473" y="214"/>
                    <a:pt x="472" y="219"/>
                    <a:pt x="471" y="224"/>
                  </a:cubicBezTo>
                  <a:cubicBezTo>
                    <a:pt x="455" y="232"/>
                    <a:pt x="447" y="248"/>
                    <a:pt x="435" y="261"/>
                  </a:cubicBezTo>
                  <a:cubicBezTo>
                    <a:pt x="428" y="262"/>
                    <a:pt x="421" y="264"/>
                    <a:pt x="414" y="265"/>
                  </a:cubicBezTo>
                  <a:cubicBezTo>
                    <a:pt x="416" y="272"/>
                    <a:pt x="418" y="278"/>
                    <a:pt x="420" y="284"/>
                  </a:cubicBezTo>
                  <a:cubicBezTo>
                    <a:pt x="425" y="288"/>
                    <a:pt x="431" y="292"/>
                    <a:pt x="438" y="296"/>
                  </a:cubicBezTo>
                  <a:cubicBezTo>
                    <a:pt x="438" y="297"/>
                    <a:pt x="439" y="297"/>
                    <a:pt x="439" y="298"/>
                  </a:cubicBezTo>
                  <a:cubicBezTo>
                    <a:pt x="438" y="300"/>
                    <a:pt x="435" y="306"/>
                    <a:pt x="434" y="308"/>
                  </a:cubicBezTo>
                  <a:cubicBezTo>
                    <a:pt x="428" y="310"/>
                    <a:pt x="419" y="309"/>
                    <a:pt x="417" y="316"/>
                  </a:cubicBezTo>
                  <a:cubicBezTo>
                    <a:pt x="415" y="322"/>
                    <a:pt x="417" y="328"/>
                    <a:pt x="418" y="334"/>
                  </a:cubicBezTo>
                  <a:cubicBezTo>
                    <a:pt x="410" y="334"/>
                    <a:pt x="402" y="333"/>
                    <a:pt x="394" y="333"/>
                  </a:cubicBezTo>
                  <a:cubicBezTo>
                    <a:pt x="390" y="328"/>
                    <a:pt x="386" y="322"/>
                    <a:pt x="382" y="316"/>
                  </a:cubicBezTo>
                  <a:cubicBezTo>
                    <a:pt x="374" y="318"/>
                    <a:pt x="367" y="321"/>
                    <a:pt x="360" y="324"/>
                  </a:cubicBezTo>
                  <a:cubicBezTo>
                    <a:pt x="352" y="317"/>
                    <a:pt x="344" y="311"/>
                    <a:pt x="338" y="303"/>
                  </a:cubicBezTo>
                  <a:cubicBezTo>
                    <a:pt x="331" y="291"/>
                    <a:pt x="330" y="274"/>
                    <a:pt x="317" y="268"/>
                  </a:cubicBezTo>
                  <a:cubicBezTo>
                    <a:pt x="307" y="264"/>
                    <a:pt x="296" y="263"/>
                    <a:pt x="285" y="264"/>
                  </a:cubicBezTo>
                  <a:cubicBezTo>
                    <a:pt x="282" y="269"/>
                    <a:pt x="283" y="276"/>
                    <a:pt x="282" y="282"/>
                  </a:cubicBezTo>
                  <a:cubicBezTo>
                    <a:pt x="282" y="299"/>
                    <a:pt x="274" y="315"/>
                    <a:pt x="282" y="332"/>
                  </a:cubicBezTo>
                  <a:cubicBezTo>
                    <a:pt x="280" y="335"/>
                    <a:pt x="278" y="339"/>
                    <a:pt x="275" y="342"/>
                  </a:cubicBezTo>
                  <a:cubicBezTo>
                    <a:pt x="274" y="346"/>
                    <a:pt x="272" y="349"/>
                    <a:pt x="270" y="352"/>
                  </a:cubicBezTo>
                  <a:cubicBezTo>
                    <a:pt x="266" y="353"/>
                    <a:pt x="263" y="355"/>
                    <a:pt x="259" y="356"/>
                  </a:cubicBezTo>
                  <a:cubicBezTo>
                    <a:pt x="255" y="358"/>
                    <a:pt x="251" y="361"/>
                    <a:pt x="248" y="363"/>
                  </a:cubicBezTo>
                  <a:cubicBezTo>
                    <a:pt x="242" y="360"/>
                    <a:pt x="237" y="357"/>
                    <a:pt x="231" y="354"/>
                  </a:cubicBezTo>
                  <a:cubicBezTo>
                    <a:pt x="229" y="358"/>
                    <a:pt x="227" y="363"/>
                    <a:pt x="225" y="367"/>
                  </a:cubicBezTo>
                  <a:cubicBezTo>
                    <a:pt x="205" y="367"/>
                    <a:pt x="203" y="346"/>
                    <a:pt x="191" y="334"/>
                  </a:cubicBezTo>
                  <a:cubicBezTo>
                    <a:pt x="189" y="332"/>
                    <a:pt x="188" y="331"/>
                    <a:pt x="186" y="329"/>
                  </a:cubicBezTo>
                  <a:cubicBezTo>
                    <a:pt x="173" y="314"/>
                    <a:pt x="152" y="318"/>
                    <a:pt x="135" y="317"/>
                  </a:cubicBezTo>
                  <a:cubicBezTo>
                    <a:pt x="122" y="308"/>
                    <a:pt x="108" y="300"/>
                    <a:pt x="92" y="296"/>
                  </a:cubicBezTo>
                  <a:cubicBezTo>
                    <a:pt x="77" y="289"/>
                    <a:pt x="66" y="278"/>
                    <a:pt x="55" y="267"/>
                  </a:cubicBezTo>
                  <a:cubicBezTo>
                    <a:pt x="45" y="266"/>
                    <a:pt x="36" y="269"/>
                    <a:pt x="27" y="271"/>
                  </a:cubicBezTo>
                  <a:cubicBezTo>
                    <a:pt x="18" y="256"/>
                    <a:pt x="11" y="241"/>
                    <a:pt x="2" y="226"/>
                  </a:cubicBezTo>
                  <a:cubicBezTo>
                    <a:pt x="1" y="225"/>
                    <a:pt x="0" y="223"/>
                    <a:pt x="0" y="222"/>
                  </a:cubicBezTo>
                  <a:cubicBezTo>
                    <a:pt x="1" y="221"/>
                    <a:pt x="2" y="219"/>
                    <a:pt x="3" y="218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0" y="202"/>
                    <a:pt x="12" y="189"/>
                    <a:pt x="8" y="177"/>
                  </a:cubicBezTo>
                  <a:cubicBezTo>
                    <a:pt x="4" y="167"/>
                    <a:pt x="12" y="159"/>
                    <a:pt x="16" y="151"/>
                  </a:cubicBezTo>
                  <a:cubicBezTo>
                    <a:pt x="16" y="144"/>
                    <a:pt x="16" y="138"/>
                    <a:pt x="16" y="131"/>
                  </a:cubicBezTo>
                  <a:cubicBezTo>
                    <a:pt x="17" y="130"/>
                    <a:pt x="21" y="127"/>
                    <a:pt x="22" y="126"/>
                  </a:cubicBezTo>
                  <a:cubicBezTo>
                    <a:pt x="38" y="123"/>
                    <a:pt x="53" y="138"/>
                    <a:pt x="68" y="130"/>
                  </a:cubicBezTo>
                  <a:cubicBezTo>
                    <a:pt x="66" y="118"/>
                    <a:pt x="63" y="107"/>
                    <a:pt x="61" y="95"/>
                  </a:cubicBezTo>
                  <a:cubicBezTo>
                    <a:pt x="68" y="95"/>
                    <a:pt x="74" y="95"/>
                    <a:pt x="80" y="95"/>
                  </a:cubicBezTo>
                  <a:cubicBezTo>
                    <a:pt x="81" y="90"/>
                    <a:pt x="86" y="84"/>
                    <a:pt x="83" y="78"/>
                  </a:cubicBezTo>
                  <a:cubicBezTo>
                    <a:pt x="78" y="70"/>
                    <a:pt x="70" y="64"/>
                    <a:pt x="64" y="57"/>
                  </a:cubicBezTo>
                  <a:cubicBezTo>
                    <a:pt x="54" y="48"/>
                    <a:pt x="57" y="34"/>
                    <a:pt x="55" y="23"/>
                  </a:cubicBezTo>
                  <a:cubicBezTo>
                    <a:pt x="74" y="16"/>
                    <a:pt x="95" y="15"/>
                    <a:pt x="115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Freeform 255"/>
            <p:cNvSpPr/>
            <p:nvPr/>
          </p:nvSpPr>
          <p:spPr bwMode="auto">
            <a:xfrm>
              <a:off x="4531644" y="3762685"/>
              <a:ext cx="420789" cy="416361"/>
            </a:xfrm>
            <a:custGeom>
              <a:avLst/>
              <a:gdLst>
                <a:gd name="T0" fmla="*/ 271506 w 174"/>
                <a:gd name="T1" fmla="*/ 0 h 184"/>
                <a:gd name="T2" fmla="*/ 437230 w 174"/>
                <a:gd name="T3" fmla="*/ 105589 h 184"/>
                <a:gd name="T4" fmla="*/ 528907 w 174"/>
                <a:gd name="T5" fmla="*/ 280471 h 184"/>
                <a:gd name="T6" fmla="*/ 613532 w 174"/>
                <a:gd name="T7" fmla="*/ 379461 h 184"/>
                <a:gd name="T8" fmla="*/ 557115 w 174"/>
                <a:gd name="T9" fmla="*/ 412457 h 184"/>
                <a:gd name="T10" fmla="*/ 610006 w 174"/>
                <a:gd name="T11" fmla="*/ 494949 h 184"/>
                <a:gd name="T12" fmla="*/ 574746 w 174"/>
                <a:gd name="T13" fmla="*/ 551043 h 184"/>
                <a:gd name="T14" fmla="*/ 588850 w 174"/>
                <a:gd name="T15" fmla="*/ 607137 h 184"/>
                <a:gd name="T16" fmla="*/ 490120 w 174"/>
                <a:gd name="T17" fmla="*/ 600538 h 184"/>
                <a:gd name="T18" fmla="*/ 465438 w 174"/>
                <a:gd name="T19" fmla="*/ 580740 h 184"/>
                <a:gd name="T20" fmla="*/ 278558 w 174"/>
                <a:gd name="T21" fmla="*/ 574140 h 184"/>
                <a:gd name="T22" fmla="*/ 306766 w 174"/>
                <a:gd name="T23" fmla="*/ 518046 h 184"/>
                <a:gd name="T24" fmla="*/ 260927 w 174"/>
                <a:gd name="T25" fmla="*/ 366262 h 184"/>
                <a:gd name="T26" fmla="*/ 331448 w 174"/>
                <a:gd name="T27" fmla="*/ 369562 h 184"/>
                <a:gd name="T28" fmla="*/ 306766 w 174"/>
                <a:gd name="T29" fmla="*/ 296969 h 184"/>
                <a:gd name="T30" fmla="*/ 292662 w 174"/>
                <a:gd name="T31" fmla="*/ 310168 h 184"/>
                <a:gd name="T32" fmla="*/ 260927 w 174"/>
                <a:gd name="T33" fmla="*/ 343164 h 184"/>
                <a:gd name="T34" fmla="*/ 225667 w 174"/>
                <a:gd name="T35" fmla="*/ 339865 h 184"/>
                <a:gd name="T36" fmla="*/ 172776 w 174"/>
                <a:gd name="T37" fmla="*/ 250774 h 184"/>
                <a:gd name="T38" fmla="*/ 112833 w 174"/>
                <a:gd name="T39" fmla="*/ 155084 h 184"/>
                <a:gd name="T40" fmla="*/ 49365 w 174"/>
                <a:gd name="T41" fmla="*/ 155084 h 184"/>
                <a:gd name="T42" fmla="*/ 0 w 174"/>
                <a:gd name="T43" fmla="*/ 105589 h 184"/>
                <a:gd name="T44" fmla="*/ 130464 w 174"/>
                <a:gd name="T45" fmla="*/ 79192 h 184"/>
                <a:gd name="T46" fmla="*/ 179828 w 174"/>
                <a:gd name="T47" fmla="*/ 105589 h 184"/>
                <a:gd name="T48" fmla="*/ 257401 w 174"/>
                <a:gd name="T49" fmla="*/ 16498 h 184"/>
                <a:gd name="T50" fmla="*/ 271506 w 174"/>
                <a:gd name="T51" fmla="*/ 0 h 1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184"/>
                <a:gd name="T80" fmla="*/ 174 w 174"/>
                <a:gd name="T81" fmla="*/ 184 h 1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184">
                  <a:moveTo>
                    <a:pt x="77" y="0"/>
                  </a:moveTo>
                  <a:cubicBezTo>
                    <a:pt x="90" y="14"/>
                    <a:pt x="108" y="22"/>
                    <a:pt x="124" y="32"/>
                  </a:cubicBezTo>
                  <a:cubicBezTo>
                    <a:pt x="136" y="47"/>
                    <a:pt x="138" y="69"/>
                    <a:pt x="150" y="85"/>
                  </a:cubicBezTo>
                  <a:cubicBezTo>
                    <a:pt x="157" y="96"/>
                    <a:pt x="166" y="105"/>
                    <a:pt x="174" y="115"/>
                  </a:cubicBezTo>
                  <a:cubicBezTo>
                    <a:pt x="169" y="118"/>
                    <a:pt x="164" y="122"/>
                    <a:pt x="158" y="125"/>
                  </a:cubicBezTo>
                  <a:cubicBezTo>
                    <a:pt x="161" y="135"/>
                    <a:pt x="167" y="143"/>
                    <a:pt x="173" y="150"/>
                  </a:cubicBezTo>
                  <a:cubicBezTo>
                    <a:pt x="170" y="156"/>
                    <a:pt x="166" y="161"/>
                    <a:pt x="163" y="167"/>
                  </a:cubicBezTo>
                  <a:cubicBezTo>
                    <a:pt x="164" y="173"/>
                    <a:pt x="165" y="178"/>
                    <a:pt x="167" y="184"/>
                  </a:cubicBezTo>
                  <a:cubicBezTo>
                    <a:pt x="157" y="183"/>
                    <a:pt x="148" y="183"/>
                    <a:pt x="139" y="182"/>
                  </a:cubicBezTo>
                  <a:cubicBezTo>
                    <a:pt x="137" y="180"/>
                    <a:pt x="134" y="177"/>
                    <a:pt x="132" y="176"/>
                  </a:cubicBezTo>
                  <a:cubicBezTo>
                    <a:pt x="116" y="163"/>
                    <a:pt x="97" y="174"/>
                    <a:pt x="79" y="174"/>
                  </a:cubicBezTo>
                  <a:cubicBezTo>
                    <a:pt x="82" y="169"/>
                    <a:pt x="84" y="163"/>
                    <a:pt x="87" y="157"/>
                  </a:cubicBezTo>
                  <a:cubicBezTo>
                    <a:pt x="85" y="141"/>
                    <a:pt x="79" y="126"/>
                    <a:pt x="74" y="111"/>
                  </a:cubicBezTo>
                  <a:cubicBezTo>
                    <a:pt x="81" y="111"/>
                    <a:pt x="87" y="111"/>
                    <a:pt x="94" y="112"/>
                  </a:cubicBezTo>
                  <a:cubicBezTo>
                    <a:pt x="97" y="103"/>
                    <a:pt x="94" y="96"/>
                    <a:pt x="87" y="90"/>
                  </a:cubicBezTo>
                  <a:cubicBezTo>
                    <a:pt x="86" y="91"/>
                    <a:pt x="84" y="93"/>
                    <a:pt x="83" y="94"/>
                  </a:cubicBezTo>
                  <a:cubicBezTo>
                    <a:pt x="80" y="97"/>
                    <a:pt x="77" y="101"/>
                    <a:pt x="74" y="104"/>
                  </a:cubicBezTo>
                  <a:cubicBezTo>
                    <a:pt x="72" y="104"/>
                    <a:pt x="67" y="103"/>
                    <a:pt x="64" y="103"/>
                  </a:cubicBezTo>
                  <a:cubicBezTo>
                    <a:pt x="56" y="96"/>
                    <a:pt x="51" y="86"/>
                    <a:pt x="49" y="76"/>
                  </a:cubicBezTo>
                  <a:cubicBezTo>
                    <a:pt x="47" y="64"/>
                    <a:pt x="40" y="55"/>
                    <a:pt x="32" y="47"/>
                  </a:cubicBezTo>
                  <a:cubicBezTo>
                    <a:pt x="26" y="47"/>
                    <a:pt x="20" y="47"/>
                    <a:pt x="14" y="47"/>
                  </a:cubicBezTo>
                  <a:cubicBezTo>
                    <a:pt x="9" y="42"/>
                    <a:pt x="4" y="37"/>
                    <a:pt x="0" y="32"/>
                  </a:cubicBezTo>
                  <a:cubicBezTo>
                    <a:pt x="12" y="29"/>
                    <a:pt x="24" y="26"/>
                    <a:pt x="37" y="24"/>
                  </a:cubicBezTo>
                  <a:cubicBezTo>
                    <a:pt x="43" y="23"/>
                    <a:pt x="46" y="30"/>
                    <a:pt x="51" y="32"/>
                  </a:cubicBezTo>
                  <a:cubicBezTo>
                    <a:pt x="58" y="23"/>
                    <a:pt x="65" y="14"/>
                    <a:pt x="73" y="5"/>
                  </a:cubicBezTo>
                  <a:cubicBezTo>
                    <a:pt x="74" y="4"/>
                    <a:pt x="76" y="1"/>
                    <a:pt x="77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lvl="0" algn="l"/>
              <a:endParaRPr lang="zh-CN" altLang="en-US">
                <a:ea typeface="等线" panose="02010600030101010101" pitchFamily="2" charset="-122"/>
                <a:sym typeface="+mn-ea"/>
              </a:endParaRPr>
            </a:p>
          </p:txBody>
        </p:sp>
        <p:sp>
          <p:nvSpPr>
            <p:cNvPr id="40" name="Freeform 256"/>
            <p:cNvSpPr/>
            <p:nvPr/>
          </p:nvSpPr>
          <p:spPr bwMode="auto">
            <a:xfrm>
              <a:off x="2760891" y="3878462"/>
              <a:ext cx="990747" cy="852477"/>
            </a:xfrm>
            <a:custGeom>
              <a:avLst/>
              <a:gdLst>
                <a:gd name="T0" fmla="*/ 13 w 410"/>
                <a:gd name="T1" fmla="*/ 0 h 377"/>
                <a:gd name="T2" fmla="*/ 41 w 410"/>
                <a:gd name="T3" fmla="*/ 1 h 377"/>
                <a:gd name="T4" fmla="*/ 58 w 410"/>
                <a:gd name="T5" fmla="*/ 35 h 377"/>
                <a:gd name="T6" fmla="*/ 86 w 410"/>
                <a:gd name="T7" fmla="*/ 60 h 377"/>
                <a:gd name="T8" fmla="*/ 104 w 410"/>
                <a:gd name="T9" fmla="*/ 53 h 377"/>
                <a:gd name="T10" fmla="*/ 121 w 410"/>
                <a:gd name="T11" fmla="*/ 71 h 377"/>
                <a:gd name="T12" fmla="*/ 149 w 410"/>
                <a:gd name="T13" fmla="*/ 67 h 377"/>
                <a:gd name="T14" fmla="*/ 149 w 410"/>
                <a:gd name="T15" fmla="*/ 44 h 377"/>
                <a:gd name="T16" fmla="*/ 157 w 410"/>
                <a:gd name="T17" fmla="*/ 47 h 377"/>
                <a:gd name="T18" fmla="*/ 169 w 410"/>
                <a:gd name="T19" fmla="*/ 41 h 377"/>
                <a:gd name="T20" fmla="*/ 173 w 410"/>
                <a:gd name="T21" fmla="*/ 43 h 377"/>
                <a:gd name="T22" fmla="*/ 175 w 410"/>
                <a:gd name="T23" fmla="*/ 51 h 377"/>
                <a:gd name="T24" fmla="*/ 195 w 410"/>
                <a:gd name="T25" fmla="*/ 9 h 377"/>
                <a:gd name="T26" fmla="*/ 213 w 410"/>
                <a:gd name="T27" fmla="*/ 2 h 377"/>
                <a:gd name="T28" fmla="*/ 224 w 410"/>
                <a:gd name="T29" fmla="*/ 20 h 377"/>
                <a:gd name="T30" fmla="*/ 230 w 410"/>
                <a:gd name="T31" fmla="*/ 21 h 377"/>
                <a:gd name="T32" fmla="*/ 237 w 410"/>
                <a:gd name="T33" fmla="*/ 32 h 377"/>
                <a:gd name="T34" fmla="*/ 254 w 410"/>
                <a:gd name="T35" fmla="*/ 32 h 377"/>
                <a:gd name="T36" fmla="*/ 264 w 410"/>
                <a:gd name="T37" fmla="*/ 44 h 377"/>
                <a:gd name="T38" fmla="*/ 267 w 410"/>
                <a:gd name="T39" fmla="*/ 67 h 377"/>
                <a:gd name="T40" fmla="*/ 275 w 410"/>
                <a:gd name="T41" fmla="*/ 75 h 377"/>
                <a:gd name="T42" fmla="*/ 281 w 410"/>
                <a:gd name="T43" fmla="*/ 81 h 377"/>
                <a:gd name="T44" fmla="*/ 309 w 410"/>
                <a:gd name="T45" fmla="*/ 73 h 377"/>
                <a:gd name="T46" fmla="*/ 362 w 410"/>
                <a:gd name="T47" fmla="*/ 78 h 377"/>
                <a:gd name="T48" fmla="*/ 374 w 410"/>
                <a:gd name="T49" fmla="*/ 90 h 377"/>
                <a:gd name="T50" fmla="*/ 388 w 410"/>
                <a:gd name="T51" fmla="*/ 90 h 377"/>
                <a:gd name="T52" fmla="*/ 393 w 410"/>
                <a:gd name="T53" fmla="*/ 95 h 377"/>
                <a:gd name="T54" fmla="*/ 410 w 410"/>
                <a:gd name="T55" fmla="*/ 121 h 377"/>
                <a:gd name="T56" fmla="*/ 382 w 410"/>
                <a:gd name="T57" fmla="*/ 155 h 377"/>
                <a:gd name="T58" fmla="*/ 369 w 410"/>
                <a:gd name="T59" fmla="*/ 152 h 377"/>
                <a:gd name="T60" fmla="*/ 359 w 410"/>
                <a:gd name="T61" fmla="*/ 199 h 377"/>
                <a:gd name="T62" fmla="*/ 325 w 410"/>
                <a:gd name="T63" fmla="*/ 191 h 377"/>
                <a:gd name="T64" fmla="*/ 312 w 410"/>
                <a:gd name="T65" fmla="*/ 180 h 377"/>
                <a:gd name="T66" fmla="*/ 300 w 410"/>
                <a:gd name="T67" fmla="*/ 197 h 377"/>
                <a:gd name="T68" fmla="*/ 305 w 410"/>
                <a:gd name="T69" fmla="*/ 212 h 377"/>
                <a:gd name="T70" fmla="*/ 289 w 410"/>
                <a:gd name="T71" fmla="*/ 225 h 377"/>
                <a:gd name="T72" fmla="*/ 288 w 410"/>
                <a:gd name="T73" fmla="*/ 237 h 377"/>
                <a:gd name="T74" fmla="*/ 308 w 410"/>
                <a:gd name="T75" fmla="*/ 242 h 377"/>
                <a:gd name="T76" fmla="*/ 310 w 410"/>
                <a:gd name="T77" fmla="*/ 279 h 377"/>
                <a:gd name="T78" fmla="*/ 327 w 410"/>
                <a:gd name="T79" fmla="*/ 296 h 377"/>
                <a:gd name="T80" fmla="*/ 309 w 410"/>
                <a:gd name="T81" fmla="*/ 300 h 377"/>
                <a:gd name="T82" fmla="*/ 290 w 410"/>
                <a:gd name="T83" fmla="*/ 284 h 377"/>
                <a:gd name="T84" fmla="*/ 277 w 410"/>
                <a:gd name="T85" fmla="*/ 291 h 377"/>
                <a:gd name="T86" fmla="*/ 267 w 410"/>
                <a:gd name="T87" fmla="*/ 292 h 377"/>
                <a:gd name="T88" fmla="*/ 257 w 410"/>
                <a:gd name="T89" fmla="*/ 262 h 377"/>
                <a:gd name="T90" fmla="*/ 219 w 410"/>
                <a:gd name="T91" fmla="*/ 294 h 377"/>
                <a:gd name="T92" fmla="*/ 200 w 410"/>
                <a:gd name="T93" fmla="*/ 362 h 377"/>
                <a:gd name="T94" fmla="*/ 170 w 410"/>
                <a:gd name="T95" fmla="*/ 377 h 377"/>
                <a:gd name="T96" fmla="*/ 149 w 410"/>
                <a:gd name="T97" fmla="*/ 357 h 377"/>
                <a:gd name="T98" fmla="*/ 124 w 410"/>
                <a:gd name="T99" fmla="*/ 301 h 377"/>
                <a:gd name="T100" fmla="*/ 100 w 410"/>
                <a:gd name="T101" fmla="*/ 273 h 377"/>
                <a:gd name="T102" fmla="*/ 79 w 410"/>
                <a:gd name="T103" fmla="*/ 239 h 377"/>
                <a:gd name="T104" fmla="*/ 61 w 410"/>
                <a:gd name="T105" fmla="*/ 254 h 377"/>
                <a:gd name="T106" fmla="*/ 49 w 410"/>
                <a:gd name="T107" fmla="*/ 110 h 377"/>
                <a:gd name="T108" fmla="*/ 39 w 410"/>
                <a:gd name="T109" fmla="*/ 92 h 377"/>
                <a:gd name="T110" fmla="*/ 29 w 410"/>
                <a:gd name="T111" fmla="*/ 78 h 377"/>
                <a:gd name="T112" fmla="*/ 18 w 410"/>
                <a:gd name="T113" fmla="*/ 65 h 377"/>
                <a:gd name="T114" fmla="*/ 13 w 410"/>
                <a:gd name="T115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0" h="377">
                  <a:moveTo>
                    <a:pt x="13" y="0"/>
                  </a:moveTo>
                  <a:cubicBezTo>
                    <a:pt x="22" y="1"/>
                    <a:pt x="32" y="2"/>
                    <a:pt x="41" y="1"/>
                  </a:cubicBezTo>
                  <a:cubicBezTo>
                    <a:pt x="50" y="11"/>
                    <a:pt x="53" y="23"/>
                    <a:pt x="58" y="35"/>
                  </a:cubicBezTo>
                  <a:cubicBezTo>
                    <a:pt x="66" y="45"/>
                    <a:pt x="76" y="52"/>
                    <a:pt x="86" y="60"/>
                  </a:cubicBezTo>
                  <a:cubicBezTo>
                    <a:pt x="91" y="58"/>
                    <a:pt x="97" y="54"/>
                    <a:pt x="104" y="53"/>
                  </a:cubicBezTo>
                  <a:cubicBezTo>
                    <a:pt x="110" y="58"/>
                    <a:pt x="115" y="65"/>
                    <a:pt x="121" y="71"/>
                  </a:cubicBezTo>
                  <a:cubicBezTo>
                    <a:pt x="130" y="70"/>
                    <a:pt x="139" y="68"/>
                    <a:pt x="149" y="67"/>
                  </a:cubicBezTo>
                  <a:cubicBezTo>
                    <a:pt x="149" y="59"/>
                    <a:pt x="149" y="52"/>
                    <a:pt x="149" y="44"/>
                  </a:cubicBezTo>
                  <a:cubicBezTo>
                    <a:pt x="151" y="45"/>
                    <a:pt x="155" y="47"/>
                    <a:pt x="157" y="47"/>
                  </a:cubicBezTo>
                  <a:cubicBezTo>
                    <a:pt x="161" y="45"/>
                    <a:pt x="165" y="43"/>
                    <a:pt x="169" y="41"/>
                  </a:cubicBezTo>
                  <a:cubicBezTo>
                    <a:pt x="170" y="42"/>
                    <a:pt x="172" y="43"/>
                    <a:pt x="173" y="43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88" y="41"/>
                    <a:pt x="189" y="23"/>
                    <a:pt x="195" y="9"/>
                  </a:cubicBezTo>
                  <a:cubicBezTo>
                    <a:pt x="201" y="7"/>
                    <a:pt x="207" y="4"/>
                    <a:pt x="213" y="2"/>
                  </a:cubicBezTo>
                  <a:cubicBezTo>
                    <a:pt x="223" y="2"/>
                    <a:pt x="221" y="14"/>
                    <a:pt x="224" y="20"/>
                  </a:cubicBezTo>
                  <a:cubicBezTo>
                    <a:pt x="226" y="20"/>
                    <a:pt x="228" y="21"/>
                    <a:pt x="230" y="21"/>
                  </a:cubicBezTo>
                  <a:cubicBezTo>
                    <a:pt x="232" y="24"/>
                    <a:pt x="235" y="29"/>
                    <a:pt x="237" y="32"/>
                  </a:cubicBezTo>
                  <a:cubicBezTo>
                    <a:pt x="243" y="32"/>
                    <a:pt x="248" y="32"/>
                    <a:pt x="254" y="32"/>
                  </a:cubicBezTo>
                  <a:cubicBezTo>
                    <a:pt x="257" y="36"/>
                    <a:pt x="260" y="40"/>
                    <a:pt x="264" y="44"/>
                  </a:cubicBezTo>
                  <a:cubicBezTo>
                    <a:pt x="265" y="51"/>
                    <a:pt x="265" y="59"/>
                    <a:pt x="267" y="67"/>
                  </a:cubicBezTo>
                  <a:cubicBezTo>
                    <a:pt x="270" y="70"/>
                    <a:pt x="272" y="72"/>
                    <a:pt x="275" y="75"/>
                  </a:cubicBezTo>
                  <a:cubicBezTo>
                    <a:pt x="276" y="76"/>
                    <a:pt x="280" y="80"/>
                    <a:pt x="281" y="81"/>
                  </a:cubicBezTo>
                  <a:cubicBezTo>
                    <a:pt x="291" y="79"/>
                    <a:pt x="300" y="76"/>
                    <a:pt x="309" y="73"/>
                  </a:cubicBezTo>
                  <a:cubicBezTo>
                    <a:pt x="327" y="77"/>
                    <a:pt x="344" y="80"/>
                    <a:pt x="362" y="78"/>
                  </a:cubicBezTo>
                  <a:cubicBezTo>
                    <a:pt x="366" y="82"/>
                    <a:pt x="370" y="86"/>
                    <a:pt x="374" y="90"/>
                  </a:cubicBezTo>
                  <a:cubicBezTo>
                    <a:pt x="378" y="90"/>
                    <a:pt x="383" y="90"/>
                    <a:pt x="388" y="90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9" y="103"/>
                    <a:pt x="404" y="112"/>
                    <a:pt x="410" y="121"/>
                  </a:cubicBezTo>
                  <a:cubicBezTo>
                    <a:pt x="394" y="126"/>
                    <a:pt x="386" y="140"/>
                    <a:pt x="382" y="155"/>
                  </a:cubicBezTo>
                  <a:cubicBezTo>
                    <a:pt x="379" y="154"/>
                    <a:pt x="372" y="153"/>
                    <a:pt x="369" y="152"/>
                  </a:cubicBezTo>
                  <a:cubicBezTo>
                    <a:pt x="368" y="168"/>
                    <a:pt x="374" y="188"/>
                    <a:pt x="359" y="199"/>
                  </a:cubicBezTo>
                  <a:cubicBezTo>
                    <a:pt x="348" y="194"/>
                    <a:pt x="337" y="191"/>
                    <a:pt x="325" y="191"/>
                  </a:cubicBezTo>
                  <a:cubicBezTo>
                    <a:pt x="321" y="187"/>
                    <a:pt x="316" y="184"/>
                    <a:pt x="312" y="180"/>
                  </a:cubicBezTo>
                  <a:cubicBezTo>
                    <a:pt x="308" y="185"/>
                    <a:pt x="302" y="190"/>
                    <a:pt x="300" y="197"/>
                  </a:cubicBezTo>
                  <a:cubicBezTo>
                    <a:pt x="301" y="202"/>
                    <a:pt x="303" y="207"/>
                    <a:pt x="305" y="212"/>
                  </a:cubicBezTo>
                  <a:cubicBezTo>
                    <a:pt x="299" y="216"/>
                    <a:pt x="294" y="221"/>
                    <a:pt x="289" y="225"/>
                  </a:cubicBezTo>
                  <a:cubicBezTo>
                    <a:pt x="289" y="228"/>
                    <a:pt x="288" y="234"/>
                    <a:pt x="288" y="237"/>
                  </a:cubicBezTo>
                  <a:cubicBezTo>
                    <a:pt x="295" y="239"/>
                    <a:pt x="301" y="240"/>
                    <a:pt x="308" y="242"/>
                  </a:cubicBezTo>
                  <a:cubicBezTo>
                    <a:pt x="309" y="254"/>
                    <a:pt x="308" y="267"/>
                    <a:pt x="310" y="279"/>
                  </a:cubicBezTo>
                  <a:cubicBezTo>
                    <a:pt x="314" y="286"/>
                    <a:pt x="322" y="290"/>
                    <a:pt x="327" y="296"/>
                  </a:cubicBezTo>
                  <a:cubicBezTo>
                    <a:pt x="321" y="298"/>
                    <a:pt x="315" y="301"/>
                    <a:pt x="309" y="300"/>
                  </a:cubicBezTo>
                  <a:cubicBezTo>
                    <a:pt x="302" y="295"/>
                    <a:pt x="297" y="288"/>
                    <a:pt x="290" y="284"/>
                  </a:cubicBezTo>
                  <a:cubicBezTo>
                    <a:pt x="285" y="286"/>
                    <a:pt x="281" y="289"/>
                    <a:pt x="277" y="291"/>
                  </a:cubicBezTo>
                  <a:cubicBezTo>
                    <a:pt x="274" y="292"/>
                    <a:pt x="269" y="292"/>
                    <a:pt x="267" y="292"/>
                  </a:cubicBezTo>
                  <a:cubicBezTo>
                    <a:pt x="265" y="281"/>
                    <a:pt x="262" y="271"/>
                    <a:pt x="257" y="262"/>
                  </a:cubicBezTo>
                  <a:cubicBezTo>
                    <a:pt x="243" y="270"/>
                    <a:pt x="227" y="279"/>
                    <a:pt x="219" y="294"/>
                  </a:cubicBezTo>
                  <a:cubicBezTo>
                    <a:pt x="208" y="315"/>
                    <a:pt x="206" y="339"/>
                    <a:pt x="200" y="362"/>
                  </a:cubicBezTo>
                  <a:cubicBezTo>
                    <a:pt x="189" y="365"/>
                    <a:pt x="179" y="371"/>
                    <a:pt x="170" y="377"/>
                  </a:cubicBezTo>
                  <a:cubicBezTo>
                    <a:pt x="162" y="371"/>
                    <a:pt x="153" y="366"/>
                    <a:pt x="149" y="357"/>
                  </a:cubicBezTo>
                  <a:cubicBezTo>
                    <a:pt x="139" y="339"/>
                    <a:pt x="128" y="321"/>
                    <a:pt x="124" y="301"/>
                  </a:cubicBezTo>
                  <a:cubicBezTo>
                    <a:pt x="122" y="287"/>
                    <a:pt x="107" y="283"/>
                    <a:pt x="100" y="273"/>
                  </a:cubicBezTo>
                  <a:cubicBezTo>
                    <a:pt x="92" y="263"/>
                    <a:pt x="86" y="251"/>
                    <a:pt x="79" y="239"/>
                  </a:cubicBezTo>
                  <a:cubicBezTo>
                    <a:pt x="73" y="244"/>
                    <a:pt x="67" y="249"/>
                    <a:pt x="61" y="254"/>
                  </a:cubicBezTo>
                  <a:cubicBezTo>
                    <a:pt x="52" y="206"/>
                    <a:pt x="65" y="157"/>
                    <a:pt x="49" y="110"/>
                  </a:cubicBezTo>
                  <a:cubicBezTo>
                    <a:pt x="46" y="104"/>
                    <a:pt x="42" y="98"/>
                    <a:pt x="39" y="92"/>
                  </a:cubicBezTo>
                  <a:cubicBezTo>
                    <a:pt x="38" y="86"/>
                    <a:pt x="34" y="81"/>
                    <a:pt x="29" y="78"/>
                  </a:cubicBezTo>
                  <a:cubicBezTo>
                    <a:pt x="25" y="74"/>
                    <a:pt x="22" y="70"/>
                    <a:pt x="18" y="65"/>
                  </a:cubicBezTo>
                  <a:cubicBezTo>
                    <a:pt x="0" y="47"/>
                    <a:pt x="19" y="22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Freeform 257"/>
            <p:cNvSpPr/>
            <p:nvPr/>
          </p:nvSpPr>
          <p:spPr bwMode="auto">
            <a:xfrm>
              <a:off x="3778856" y="4040660"/>
              <a:ext cx="714184" cy="369430"/>
            </a:xfrm>
            <a:custGeom>
              <a:avLst/>
              <a:gdLst>
                <a:gd name="T0" fmla="*/ 246257 w 296"/>
                <a:gd name="T1" fmla="*/ 0 h 163"/>
                <a:gd name="T2" fmla="*/ 390493 w 296"/>
                <a:gd name="T3" fmla="*/ 16525 h 163"/>
                <a:gd name="T4" fmla="*/ 548802 w 296"/>
                <a:gd name="T5" fmla="*/ 66098 h 163"/>
                <a:gd name="T6" fmla="*/ 682484 w 296"/>
                <a:gd name="T7" fmla="*/ 39659 h 163"/>
                <a:gd name="T8" fmla="*/ 742289 w 296"/>
                <a:gd name="T9" fmla="*/ 148721 h 163"/>
                <a:gd name="T10" fmla="*/ 833756 w 296"/>
                <a:gd name="T11" fmla="*/ 152026 h 163"/>
                <a:gd name="T12" fmla="*/ 858382 w 296"/>
                <a:gd name="T13" fmla="*/ 181771 h 163"/>
                <a:gd name="T14" fmla="*/ 935777 w 296"/>
                <a:gd name="T15" fmla="*/ 188380 h 163"/>
                <a:gd name="T16" fmla="*/ 995583 w 296"/>
                <a:gd name="T17" fmla="*/ 241259 h 163"/>
                <a:gd name="T18" fmla="*/ 1041316 w 296"/>
                <a:gd name="T19" fmla="*/ 389981 h 163"/>
                <a:gd name="T20" fmla="*/ 865418 w 296"/>
                <a:gd name="T21" fmla="*/ 472604 h 163"/>
                <a:gd name="T22" fmla="*/ 745807 w 296"/>
                <a:gd name="T23" fmla="*/ 528787 h 163"/>
                <a:gd name="T24" fmla="*/ 717664 w 296"/>
                <a:gd name="T25" fmla="*/ 462689 h 163"/>
                <a:gd name="T26" fmla="*/ 671930 w 296"/>
                <a:gd name="T27" fmla="*/ 475909 h 163"/>
                <a:gd name="T28" fmla="*/ 605089 w 296"/>
                <a:gd name="T29" fmla="*/ 462689 h 163"/>
                <a:gd name="T30" fmla="*/ 520658 w 296"/>
                <a:gd name="T31" fmla="*/ 475909 h 163"/>
                <a:gd name="T32" fmla="*/ 334206 w 296"/>
                <a:gd name="T33" fmla="*/ 416420 h 163"/>
                <a:gd name="T34" fmla="*/ 284955 w 296"/>
                <a:gd name="T35" fmla="*/ 475909 h 163"/>
                <a:gd name="T36" fmla="*/ 200524 w 296"/>
                <a:gd name="T37" fmla="*/ 465994 h 163"/>
                <a:gd name="T38" fmla="*/ 102021 w 296"/>
                <a:gd name="T39" fmla="*/ 538702 h 163"/>
                <a:gd name="T40" fmla="*/ 3518 w 296"/>
                <a:gd name="T41" fmla="*/ 446164 h 163"/>
                <a:gd name="T42" fmla="*/ 14072 w 296"/>
                <a:gd name="T43" fmla="*/ 399895 h 163"/>
                <a:gd name="T44" fmla="*/ 0 w 296"/>
                <a:gd name="T45" fmla="*/ 353626 h 163"/>
                <a:gd name="T46" fmla="*/ 133682 w 296"/>
                <a:gd name="T47" fmla="*/ 337102 h 163"/>
                <a:gd name="T48" fmla="*/ 228667 w 296"/>
                <a:gd name="T49" fmla="*/ 251174 h 163"/>
                <a:gd name="T50" fmla="*/ 186452 w 296"/>
                <a:gd name="T51" fmla="*/ 171856 h 163"/>
                <a:gd name="T52" fmla="*/ 182934 w 296"/>
                <a:gd name="T53" fmla="*/ 46269 h 163"/>
                <a:gd name="T54" fmla="*/ 246257 w 296"/>
                <a:gd name="T55" fmla="*/ 0 h 1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96"/>
                <a:gd name="T85" fmla="*/ 0 h 163"/>
                <a:gd name="T86" fmla="*/ 296 w 296"/>
                <a:gd name="T87" fmla="*/ 163 h 1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96" h="163">
                  <a:moveTo>
                    <a:pt x="70" y="0"/>
                  </a:moveTo>
                  <a:cubicBezTo>
                    <a:pt x="84" y="0"/>
                    <a:pt x="97" y="2"/>
                    <a:pt x="111" y="5"/>
                  </a:cubicBezTo>
                  <a:cubicBezTo>
                    <a:pt x="124" y="15"/>
                    <a:pt x="141" y="16"/>
                    <a:pt x="156" y="20"/>
                  </a:cubicBezTo>
                  <a:cubicBezTo>
                    <a:pt x="168" y="17"/>
                    <a:pt x="181" y="11"/>
                    <a:pt x="194" y="12"/>
                  </a:cubicBezTo>
                  <a:cubicBezTo>
                    <a:pt x="198" y="24"/>
                    <a:pt x="202" y="37"/>
                    <a:pt x="211" y="45"/>
                  </a:cubicBezTo>
                  <a:cubicBezTo>
                    <a:pt x="219" y="51"/>
                    <a:pt x="228" y="47"/>
                    <a:pt x="237" y="46"/>
                  </a:cubicBezTo>
                  <a:cubicBezTo>
                    <a:pt x="239" y="49"/>
                    <a:pt x="242" y="52"/>
                    <a:pt x="244" y="55"/>
                  </a:cubicBezTo>
                  <a:cubicBezTo>
                    <a:pt x="251" y="56"/>
                    <a:pt x="259" y="56"/>
                    <a:pt x="266" y="57"/>
                  </a:cubicBezTo>
                  <a:cubicBezTo>
                    <a:pt x="269" y="65"/>
                    <a:pt x="275" y="70"/>
                    <a:pt x="283" y="73"/>
                  </a:cubicBezTo>
                  <a:cubicBezTo>
                    <a:pt x="280" y="89"/>
                    <a:pt x="287" y="105"/>
                    <a:pt x="296" y="118"/>
                  </a:cubicBezTo>
                  <a:cubicBezTo>
                    <a:pt x="277" y="121"/>
                    <a:pt x="264" y="137"/>
                    <a:pt x="246" y="143"/>
                  </a:cubicBezTo>
                  <a:cubicBezTo>
                    <a:pt x="235" y="149"/>
                    <a:pt x="223" y="154"/>
                    <a:pt x="212" y="160"/>
                  </a:cubicBezTo>
                  <a:cubicBezTo>
                    <a:pt x="210" y="153"/>
                    <a:pt x="207" y="146"/>
                    <a:pt x="204" y="140"/>
                  </a:cubicBezTo>
                  <a:cubicBezTo>
                    <a:pt x="199" y="140"/>
                    <a:pt x="195" y="142"/>
                    <a:pt x="191" y="144"/>
                  </a:cubicBezTo>
                  <a:cubicBezTo>
                    <a:pt x="185" y="143"/>
                    <a:pt x="178" y="141"/>
                    <a:pt x="172" y="140"/>
                  </a:cubicBezTo>
                  <a:cubicBezTo>
                    <a:pt x="165" y="143"/>
                    <a:pt x="155" y="152"/>
                    <a:pt x="148" y="144"/>
                  </a:cubicBezTo>
                  <a:cubicBezTo>
                    <a:pt x="133" y="130"/>
                    <a:pt x="112" y="134"/>
                    <a:pt x="95" y="126"/>
                  </a:cubicBezTo>
                  <a:cubicBezTo>
                    <a:pt x="83" y="119"/>
                    <a:pt x="84" y="137"/>
                    <a:pt x="81" y="144"/>
                  </a:cubicBezTo>
                  <a:cubicBezTo>
                    <a:pt x="73" y="142"/>
                    <a:pt x="65" y="138"/>
                    <a:pt x="57" y="141"/>
                  </a:cubicBezTo>
                  <a:cubicBezTo>
                    <a:pt x="46" y="146"/>
                    <a:pt x="38" y="155"/>
                    <a:pt x="29" y="163"/>
                  </a:cubicBezTo>
                  <a:cubicBezTo>
                    <a:pt x="21" y="152"/>
                    <a:pt x="11" y="143"/>
                    <a:pt x="1" y="135"/>
                  </a:cubicBezTo>
                  <a:cubicBezTo>
                    <a:pt x="2" y="130"/>
                    <a:pt x="3" y="126"/>
                    <a:pt x="4" y="121"/>
                  </a:cubicBezTo>
                  <a:cubicBezTo>
                    <a:pt x="2" y="116"/>
                    <a:pt x="1" y="112"/>
                    <a:pt x="0" y="107"/>
                  </a:cubicBezTo>
                  <a:cubicBezTo>
                    <a:pt x="12" y="105"/>
                    <a:pt x="25" y="106"/>
                    <a:pt x="38" y="102"/>
                  </a:cubicBezTo>
                  <a:cubicBezTo>
                    <a:pt x="48" y="95"/>
                    <a:pt x="57" y="86"/>
                    <a:pt x="65" y="76"/>
                  </a:cubicBezTo>
                  <a:cubicBezTo>
                    <a:pt x="68" y="66"/>
                    <a:pt x="56" y="61"/>
                    <a:pt x="53" y="52"/>
                  </a:cubicBezTo>
                  <a:cubicBezTo>
                    <a:pt x="51" y="40"/>
                    <a:pt x="45" y="26"/>
                    <a:pt x="52" y="14"/>
                  </a:cubicBezTo>
                  <a:cubicBezTo>
                    <a:pt x="60" y="12"/>
                    <a:pt x="65" y="6"/>
                    <a:pt x="7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2" name="Freeform 258"/>
            <p:cNvSpPr/>
            <p:nvPr/>
          </p:nvSpPr>
          <p:spPr bwMode="auto">
            <a:xfrm>
              <a:off x="3411953" y="4716785"/>
              <a:ext cx="730540" cy="473598"/>
            </a:xfrm>
            <a:custGeom>
              <a:avLst/>
              <a:gdLst>
                <a:gd name="T0" fmla="*/ 230 w 303"/>
                <a:gd name="T1" fmla="*/ 18 h 209"/>
                <a:gd name="T2" fmla="*/ 264 w 303"/>
                <a:gd name="T3" fmla="*/ 0 h 209"/>
                <a:gd name="T4" fmla="*/ 268 w 303"/>
                <a:gd name="T5" fmla="*/ 35 h 209"/>
                <a:gd name="T6" fmla="*/ 257 w 303"/>
                <a:gd name="T7" fmla="*/ 66 h 209"/>
                <a:gd name="T8" fmla="*/ 277 w 303"/>
                <a:gd name="T9" fmla="*/ 62 h 209"/>
                <a:gd name="T10" fmla="*/ 283 w 303"/>
                <a:gd name="T11" fmla="*/ 78 h 209"/>
                <a:gd name="T12" fmla="*/ 303 w 303"/>
                <a:gd name="T13" fmla="*/ 79 h 209"/>
                <a:gd name="T14" fmla="*/ 279 w 303"/>
                <a:gd name="T15" fmla="*/ 123 h 209"/>
                <a:gd name="T16" fmla="*/ 276 w 303"/>
                <a:gd name="T17" fmla="*/ 154 h 209"/>
                <a:gd name="T18" fmla="*/ 253 w 303"/>
                <a:gd name="T19" fmla="*/ 167 h 209"/>
                <a:gd name="T20" fmla="*/ 249 w 303"/>
                <a:gd name="T21" fmla="*/ 168 h 209"/>
                <a:gd name="T22" fmla="*/ 250 w 303"/>
                <a:gd name="T23" fmla="*/ 179 h 209"/>
                <a:gd name="T24" fmla="*/ 242 w 303"/>
                <a:gd name="T25" fmla="*/ 183 h 209"/>
                <a:gd name="T26" fmla="*/ 233 w 303"/>
                <a:gd name="T27" fmla="*/ 195 h 209"/>
                <a:gd name="T28" fmla="*/ 219 w 303"/>
                <a:gd name="T29" fmla="*/ 205 h 209"/>
                <a:gd name="T30" fmla="*/ 216 w 303"/>
                <a:gd name="T31" fmla="*/ 207 h 209"/>
                <a:gd name="T32" fmla="*/ 194 w 303"/>
                <a:gd name="T33" fmla="*/ 209 h 209"/>
                <a:gd name="T34" fmla="*/ 162 w 303"/>
                <a:gd name="T35" fmla="*/ 193 h 209"/>
                <a:gd name="T36" fmla="*/ 146 w 303"/>
                <a:gd name="T37" fmla="*/ 206 h 209"/>
                <a:gd name="T38" fmla="*/ 105 w 303"/>
                <a:gd name="T39" fmla="*/ 199 h 209"/>
                <a:gd name="T40" fmla="*/ 89 w 303"/>
                <a:gd name="T41" fmla="*/ 177 h 209"/>
                <a:gd name="T42" fmla="*/ 88 w 303"/>
                <a:gd name="T43" fmla="*/ 147 h 209"/>
                <a:gd name="T44" fmla="*/ 42 w 303"/>
                <a:gd name="T45" fmla="*/ 134 h 209"/>
                <a:gd name="T46" fmla="*/ 62 w 303"/>
                <a:gd name="T47" fmla="*/ 123 h 209"/>
                <a:gd name="T48" fmla="*/ 62 w 303"/>
                <a:gd name="T49" fmla="*/ 105 h 209"/>
                <a:gd name="T50" fmla="*/ 26 w 303"/>
                <a:gd name="T51" fmla="*/ 98 h 209"/>
                <a:gd name="T52" fmla="*/ 16 w 303"/>
                <a:gd name="T53" fmla="*/ 85 h 209"/>
                <a:gd name="T54" fmla="*/ 3 w 303"/>
                <a:gd name="T55" fmla="*/ 83 h 209"/>
                <a:gd name="T56" fmla="*/ 0 w 303"/>
                <a:gd name="T57" fmla="*/ 73 h 209"/>
                <a:gd name="T58" fmla="*/ 22 w 303"/>
                <a:gd name="T59" fmla="*/ 54 h 209"/>
                <a:gd name="T60" fmla="*/ 77 w 303"/>
                <a:gd name="T61" fmla="*/ 74 h 209"/>
                <a:gd name="T62" fmla="*/ 110 w 303"/>
                <a:gd name="T63" fmla="*/ 66 h 209"/>
                <a:gd name="T64" fmla="*/ 102 w 303"/>
                <a:gd name="T65" fmla="*/ 35 h 209"/>
                <a:gd name="T66" fmla="*/ 141 w 303"/>
                <a:gd name="T67" fmla="*/ 53 h 209"/>
                <a:gd name="T68" fmla="*/ 143 w 303"/>
                <a:gd name="T69" fmla="*/ 49 h 209"/>
                <a:gd name="T70" fmla="*/ 147 w 303"/>
                <a:gd name="T71" fmla="*/ 41 h 209"/>
                <a:gd name="T72" fmla="*/ 162 w 303"/>
                <a:gd name="T73" fmla="*/ 41 h 209"/>
                <a:gd name="T74" fmla="*/ 163 w 303"/>
                <a:gd name="T75" fmla="*/ 39 h 209"/>
                <a:gd name="T76" fmla="*/ 166 w 303"/>
                <a:gd name="T77" fmla="*/ 36 h 209"/>
                <a:gd name="T78" fmla="*/ 198 w 303"/>
                <a:gd name="T79" fmla="*/ 17 h 209"/>
                <a:gd name="T80" fmla="*/ 207 w 303"/>
                <a:gd name="T81" fmla="*/ 23 h 209"/>
                <a:gd name="T82" fmla="*/ 219 w 303"/>
                <a:gd name="T83" fmla="*/ 12 h 209"/>
                <a:gd name="T84" fmla="*/ 230 w 303"/>
                <a:gd name="T85" fmla="*/ 1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209">
                  <a:moveTo>
                    <a:pt x="230" y="18"/>
                  </a:moveTo>
                  <a:cubicBezTo>
                    <a:pt x="241" y="11"/>
                    <a:pt x="252" y="5"/>
                    <a:pt x="264" y="0"/>
                  </a:cubicBezTo>
                  <a:cubicBezTo>
                    <a:pt x="267" y="11"/>
                    <a:pt x="275" y="24"/>
                    <a:pt x="268" y="35"/>
                  </a:cubicBezTo>
                  <a:cubicBezTo>
                    <a:pt x="263" y="45"/>
                    <a:pt x="259" y="55"/>
                    <a:pt x="257" y="66"/>
                  </a:cubicBezTo>
                  <a:cubicBezTo>
                    <a:pt x="264" y="65"/>
                    <a:pt x="270" y="63"/>
                    <a:pt x="277" y="62"/>
                  </a:cubicBezTo>
                  <a:cubicBezTo>
                    <a:pt x="280" y="67"/>
                    <a:pt x="281" y="73"/>
                    <a:pt x="283" y="78"/>
                  </a:cubicBezTo>
                  <a:cubicBezTo>
                    <a:pt x="290" y="78"/>
                    <a:pt x="296" y="79"/>
                    <a:pt x="303" y="79"/>
                  </a:cubicBezTo>
                  <a:cubicBezTo>
                    <a:pt x="301" y="97"/>
                    <a:pt x="294" y="113"/>
                    <a:pt x="279" y="123"/>
                  </a:cubicBezTo>
                  <a:cubicBezTo>
                    <a:pt x="278" y="133"/>
                    <a:pt x="279" y="144"/>
                    <a:pt x="276" y="154"/>
                  </a:cubicBezTo>
                  <a:cubicBezTo>
                    <a:pt x="269" y="159"/>
                    <a:pt x="261" y="163"/>
                    <a:pt x="253" y="167"/>
                  </a:cubicBezTo>
                  <a:cubicBezTo>
                    <a:pt x="252" y="167"/>
                    <a:pt x="250" y="168"/>
                    <a:pt x="249" y="168"/>
                  </a:cubicBezTo>
                  <a:cubicBezTo>
                    <a:pt x="249" y="171"/>
                    <a:pt x="250" y="176"/>
                    <a:pt x="250" y="179"/>
                  </a:cubicBezTo>
                  <a:cubicBezTo>
                    <a:pt x="248" y="180"/>
                    <a:pt x="244" y="182"/>
                    <a:pt x="242" y="183"/>
                  </a:cubicBezTo>
                  <a:cubicBezTo>
                    <a:pt x="239" y="187"/>
                    <a:pt x="236" y="191"/>
                    <a:pt x="233" y="195"/>
                  </a:cubicBezTo>
                  <a:cubicBezTo>
                    <a:pt x="228" y="198"/>
                    <a:pt x="224" y="202"/>
                    <a:pt x="219" y="205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09" y="204"/>
                    <a:pt x="201" y="207"/>
                    <a:pt x="194" y="209"/>
                  </a:cubicBezTo>
                  <a:cubicBezTo>
                    <a:pt x="183" y="204"/>
                    <a:pt x="173" y="198"/>
                    <a:pt x="162" y="193"/>
                  </a:cubicBezTo>
                  <a:cubicBezTo>
                    <a:pt x="157" y="197"/>
                    <a:pt x="151" y="202"/>
                    <a:pt x="146" y="206"/>
                  </a:cubicBezTo>
                  <a:cubicBezTo>
                    <a:pt x="132" y="205"/>
                    <a:pt x="117" y="206"/>
                    <a:pt x="105" y="199"/>
                  </a:cubicBezTo>
                  <a:cubicBezTo>
                    <a:pt x="97" y="194"/>
                    <a:pt x="87" y="188"/>
                    <a:pt x="89" y="177"/>
                  </a:cubicBezTo>
                  <a:cubicBezTo>
                    <a:pt x="89" y="167"/>
                    <a:pt x="95" y="156"/>
                    <a:pt x="88" y="147"/>
                  </a:cubicBezTo>
                  <a:cubicBezTo>
                    <a:pt x="74" y="137"/>
                    <a:pt x="52" y="150"/>
                    <a:pt x="42" y="134"/>
                  </a:cubicBezTo>
                  <a:cubicBezTo>
                    <a:pt x="45" y="125"/>
                    <a:pt x="55" y="125"/>
                    <a:pt x="62" y="123"/>
                  </a:cubicBezTo>
                  <a:cubicBezTo>
                    <a:pt x="62" y="117"/>
                    <a:pt x="62" y="111"/>
                    <a:pt x="62" y="105"/>
                  </a:cubicBezTo>
                  <a:cubicBezTo>
                    <a:pt x="51" y="98"/>
                    <a:pt x="37" y="103"/>
                    <a:pt x="26" y="98"/>
                  </a:cubicBezTo>
                  <a:cubicBezTo>
                    <a:pt x="22" y="94"/>
                    <a:pt x="19" y="90"/>
                    <a:pt x="16" y="85"/>
                  </a:cubicBezTo>
                  <a:cubicBezTo>
                    <a:pt x="12" y="84"/>
                    <a:pt x="7" y="84"/>
                    <a:pt x="3" y="83"/>
                  </a:cubicBezTo>
                  <a:cubicBezTo>
                    <a:pt x="2" y="80"/>
                    <a:pt x="1" y="76"/>
                    <a:pt x="0" y="73"/>
                  </a:cubicBezTo>
                  <a:cubicBezTo>
                    <a:pt x="8" y="67"/>
                    <a:pt x="15" y="61"/>
                    <a:pt x="22" y="54"/>
                  </a:cubicBezTo>
                  <a:cubicBezTo>
                    <a:pt x="41" y="58"/>
                    <a:pt x="61" y="62"/>
                    <a:pt x="77" y="74"/>
                  </a:cubicBezTo>
                  <a:cubicBezTo>
                    <a:pt x="89" y="82"/>
                    <a:pt x="102" y="76"/>
                    <a:pt x="110" y="66"/>
                  </a:cubicBezTo>
                  <a:cubicBezTo>
                    <a:pt x="102" y="58"/>
                    <a:pt x="101" y="47"/>
                    <a:pt x="102" y="35"/>
                  </a:cubicBezTo>
                  <a:cubicBezTo>
                    <a:pt x="115" y="41"/>
                    <a:pt x="127" y="48"/>
                    <a:pt x="141" y="53"/>
                  </a:cubicBezTo>
                  <a:cubicBezTo>
                    <a:pt x="141" y="52"/>
                    <a:pt x="142" y="50"/>
                    <a:pt x="143" y="49"/>
                  </a:cubicBezTo>
                  <a:cubicBezTo>
                    <a:pt x="144" y="47"/>
                    <a:pt x="146" y="43"/>
                    <a:pt x="147" y="41"/>
                  </a:cubicBezTo>
                  <a:cubicBezTo>
                    <a:pt x="152" y="42"/>
                    <a:pt x="157" y="42"/>
                    <a:pt x="162" y="41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4" y="38"/>
                    <a:pt x="165" y="36"/>
                    <a:pt x="166" y="36"/>
                  </a:cubicBezTo>
                  <a:cubicBezTo>
                    <a:pt x="177" y="30"/>
                    <a:pt x="187" y="24"/>
                    <a:pt x="198" y="17"/>
                  </a:cubicBezTo>
                  <a:cubicBezTo>
                    <a:pt x="200" y="18"/>
                    <a:pt x="205" y="21"/>
                    <a:pt x="207" y="23"/>
                  </a:cubicBezTo>
                  <a:cubicBezTo>
                    <a:pt x="211" y="19"/>
                    <a:pt x="215" y="16"/>
                    <a:pt x="219" y="12"/>
                  </a:cubicBezTo>
                  <a:cubicBezTo>
                    <a:pt x="223" y="14"/>
                    <a:pt x="226" y="16"/>
                    <a:pt x="230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Freeform 259"/>
            <p:cNvSpPr/>
            <p:nvPr/>
          </p:nvSpPr>
          <p:spPr bwMode="auto">
            <a:xfrm>
              <a:off x="914400" y="2187659"/>
              <a:ext cx="1873709" cy="1369626"/>
            </a:xfrm>
            <a:custGeom>
              <a:avLst/>
              <a:gdLst>
                <a:gd name="T0" fmla="*/ 520 w 776"/>
                <a:gd name="T1" fmla="*/ 26 h 606"/>
                <a:gd name="T2" fmla="*/ 551 w 776"/>
                <a:gd name="T3" fmla="*/ 5 h 606"/>
                <a:gd name="T4" fmla="*/ 553 w 776"/>
                <a:gd name="T5" fmla="*/ 26 h 606"/>
                <a:gd name="T6" fmla="*/ 611 w 776"/>
                <a:gd name="T7" fmla="*/ 78 h 606"/>
                <a:gd name="T8" fmla="*/ 627 w 776"/>
                <a:gd name="T9" fmla="*/ 118 h 606"/>
                <a:gd name="T10" fmla="*/ 617 w 776"/>
                <a:gd name="T11" fmla="*/ 166 h 606"/>
                <a:gd name="T12" fmla="*/ 617 w 776"/>
                <a:gd name="T13" fmla="*/ 166 h 606"/>
                <a:gd name="T14" fmla="*/ 615 w 776"/>
                <a:gd name="T15" fmla="*/ 168 h 606"/>
                <a:gd name="T16" fmla="*/ 610 w 776"/>
                <a:gd name="T17" fmla="*/ 173 h 606"/>
                <a:gd name="T18" fmla="*/ 610 w 776"/>
                <a:gd name="T19" fmla="*/ 195 h 606"/>
                <a:gd name="T20" fmla="*/ 695 w 776"/>
                <a:gd name="T21" fmla="*/ 223 h 606"/>
                <a:gd name="T22" fmla="*/ 753 w 776"/>
                <a:gd name="T23" fmla="*/ 270 h 606"/>
                <a:gd name="T24" fmla="*/ 776 w 776"/>
                <a:gd name="T25" fmla="*/ 324 h 606"/>
                <a:gd name="T26" fmla="*/ 762 w 776"/>
                <a:gd name="T27" fmla="*/ 361 h 606"/>
                <a:gd name="T28" fmla="*/ 713 w 776"/>
                <a:gd name="T29" fmla="*/ 374 h 606"/>
                <a:gd name="T30" fmla="*/ 708 w 776"/>
                <a:gd name="T31" fmla="*/ 379 h 606"/>
                <a:gd name="T32" fmla="*/ 678 w 776"/>
                <a:gd name="T33" fmla="*/ 413 h 606"/>
                <a:gd name="T34" fmla="*/ 674 w 776"/>
                <a:gd name="T35" fmla="*/ 416 h 606"/>
                <a:gd name="T36" fmla="*/ 649 w 776"/>
                <a:gd name="T37" fmla="*/ 417 h 606"/>
                <a:gd name="T38" fmla="*/ 642 w 776"/>
                <a:gd name="T39" fmla="*/ 478 h 606"/>
                <a:gd name="T40" fmla="*/ 590 w 776"/>
                <a:gd name="T41" fmla="*/ 488 h 606"/>
                <a:gd name="T42" fmla="*/ 542 w 776"/>
                <a:gd name="T43" fmla="*/ 500 h 606"/>
                <a:gd name="T44" fmla="*/ 546 w 776"/>
                <a:gd name="T45" fmla="*/ 532 h 606"/>
                <a:gd name="T46" fmla="*/ 571 w 776"/>
                <a:gd name="T47" fmla="*/ 566 h 606"/>
                <a:gd name="T48" fmla="*/ 548 w 776"/>
                <a:gd name="T49" fmla="*/ 577 h 606"/>
                <a:gd name="T50" fmla="*/ 555 w 776"/>
                <a:gd name="T51" fmla="*/ 606 h 606"/>
                <a:gd name="T52" fmla="*/ 479 w 776"/>
                <a:gd name="T53" fmla="*/ 583 h 606"/>
                <a:gd name="T54" fmla="*/ 394 w 776"/>
                <a:gd name="T55" fmla="*/ 572 h 606"/>
                <a:gd name="T56" fmla="*/ 366 w 776"/>
                <a:gd name="T57" fmla="*/ 588 h 606"/>
                <a:gd name="T58" fmla="*/ 326 w 776"/>
                <a:gd name="T59" fmla="*/ 584 h 606"/>
                <a:gd name="T60" fmla="*/ 282 w 776"/>
                <a:gd name="T61" fmla="*/ 588 h 606"/>
                <a:gd name="T62" fmla="*/ 262 w 776"/>
                <a:gd name="T63" fmla="*/ 567 h 606"/>
                <a:gd name="T64" fmla="*/ 218 w 776"/>
                <a:gd name="T65" fmla="*/ 574 h 606"/>
                <a:gd name="T66" fmla="*/ 180 w 776"/>
                <a:gd name="T67" fmla="*/ 560 h 606"/>
                <a:gd name="T68" fmla="*/ 174 w 776"/>
                <a:gd name="T69" fmla="*/ 556 h 606"/>
                <a:gd name="T70" fmla="*/ 161 w 776"/>
                <a:gd name="T71" fmla="*/ 566 h 606"/>
                <a:gd name="T72" fmla="*/ 134 w 776"/>
                <a:gd name="T73" fmla="*/ 589 h 606"/>
                <a:gd name="T74" fmla="*/ 105 w 776"/>
                <a:gd name="T75" fmla="*/ 576 h 606"/>
                <a:gd name="T76" fmla="*/ 92 w 776"/>
                <a:gd name="T77" fmla="*/ 526 h 606"/>
                <a:gd name="T78" fmla="*/ 38 w 776"/>
                <a:gd name="T79" fmla="*/ 484 h 606"/>
                <a:gd name="T80" fmla="*/ 38 w 776"/>
                <a:gd name="T81" fmla="*/ 456 h 606"/>
                <a:gd name="T82" fmla="*/ 20 w 776"/>
                <a:gd name="T83" fmla="*/ 428 h 606"/>
                <a:gd name="T84" fmla="*/ 24 w 776"/>
                <a:gd name="T85" fmla="*/ 356 h 606"/>
                <a:gd name="T86" fmla="*/ 0 w 776"/>
                <a:gd name="T87" fmla="*/ 339 h 606"/>
                <a:gd name="T88" fmla="*/ 15 w 776"/>
                <a:gd name="T89" fmla="*/ 301 h 606"/>
                <a:gd name="T90" fmla="*/ 70 w 776"/>
                <a:gd name="T91" fmla="*/ 285 h 606"/>
                <a:gd name="T92" fmla="*/ 111 w 776"/>
                <a:gd name="T93" fmla="*/ 300 h 606"/>
                <a:gd name="T94" fmla="*/ 114 w 776"/>
                <a:gd name="T95" fmla="*/ 296 h 606"/>
                <a:gd name="T96" fmla="*/ 117 w 776"/>
                <a:gd name="T97" fmla="*/ 292 h 606"/>
                <a:gd name="T98" fmla="*/ 134 w 776"/>
                <a:gd name="T99" fmla="*/ 281 h 606"/>
                <a:gd name="T100" fmla="*/ 186 w 776"/>
                <a:gd name="T101" fmla="*/ 272 h 606"/>
                <a:gd name="T102" fmla="*/ 253 w 776"/>
                <a:gd name="T103" fmla="*/ 255 h 606"/>
                <a:gd name="T104" fmla="*/ 264 w 776"/>
                <a:gd name="T105" fmla="*/ 232 h 606"/>
                <a:gd name="T106" fmla="*/ 284 w 776"/>
                <a:gd name="T107" fmla="*/ 213 h 606"/>
                <a:gd name="T108" fmla="*/ 292 w 776"/>
                <a:gd name="T109" fmla="*/ 208 h 606"/>
                <a:gd name="T110" fmla="*/ 294 w 776"/>
                <a:gd name="T111" fmla="*/ 136 h 606"/>
                <a:gd name="T112" fmla="*/ 347 w 776"/>
                <a:gd name="T113" fmla="*/ 142 h 606"/>
                <a:gd name="T114" fmla="*/ 365 w 776"/>
                <a:gd name="T115" fmla="*/ 139 h 606"/>
                <a:gd name="T116" fmla="*/ 404 w 776"/>
                <a:gd name="T117" fmla="*/ 69 h 606"/>
                <a:gd name="T118" fmla="*/ 481 w 776"/>
                <a:gd name="T119" fmla="*/ 83 h 606"/>
                <a:gd name="T120" fmla="*/ 489 w 776"/>
                <a:gd name="T121" fmla="*/ 36 h 606"/>
                <a:gd name="T122" fmla="*/ 520 w 776"/>
                <a:gd name="T123" fmla="*/ 2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6" h="606">
                  <a:moveTo>
                    <a:pt x="520" y="26"/>
                  </a:moveTo>
                  <a:cubicBezTo>
                    <a:pt x="530" y="18"/>
                    <a:pt x="535" y="0"/>
                    <a:pt x="551" y="5"/>
                  </a:cubicBezTo>
                  <a:cubicBezTo>
                    <a:pt x="551" y="12"/>
                    <a:pt x="551" y="19"/>
                    <a:pt x="553" y="26"/>
                  </a:cubicBezTo>
                  <a:cubicBezTo>
                    <a:pt x="563" y="52"/>
                    <a:pt x="586" y="68"/>
                    <a:pt x="611" y="78"/>
                  </a:cubicBezTo>
                  <a:cubicBezTo>
                    <a:pt x="615" y="92"/>
                    <a:pt x="622" y="105"/>
                    <a:pt x="627" y="118"/>
                  </a:cubicBezTo>
                  <a:cubicBezTo>
                    <a:pt x="635" y="135"/>
                    <a:pt x="623" y="151"/>
                    <a:pt x="617" y="166"/>
                  </a:cubicBezTo>
                  <a:cubicBezTo>
                    <a:pt x="617" y="166"/>
                    <a:pt x="617" y="166"/>
                    <a:pt x="617" y="166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14" y="169"/>
                    <a:pt x="611" y="172"/>
                    <a:pt x="610" y="173"/>
                  </a:cubicBezTo>
                  <a:cubicBezTo>
                    <a:pt x="610" y="180"/>
                    <a:pt x="610" y="188"/>
                    <a:pt x="610" y="195"/>
                  </a:cubicBezTo>
                  <a:cubicBezTo>
                    <a:pt x="637" y="207"/>
                    <a:pt x="667" y="212"/>
                    <a:pt x="695" y="223"/>
                  </a:cubicBezTo>
                  <a:cubicBezTo>
                    <a:pt x="720" y="231"/>
                    <a:pt x="731" y="257"/>
                    <a:pt x="753" y="270"/>
                  </a:cubicBezTo>
                  <a:cubicBezTo>
                    <a:pt x="759" y="288"/>
                    <a:pt x="764" y="308"/>
                    <a:pt x="776" y="324"/>
                  </a:cubicBezTo>
                  <a:cubicBezTo>
                    <a:pt x="768" y="335"/>
                    <a:pt x="763" y="348"/>
                    <a:pt x="762" y="361"/>
                  </a:cubicBezTo>
                  <a:cubicBezTo>
                    <a:pt x="746" y="367"/>
                    <a:pt x="729" y="369"/>
                    <a:pt x="713" y="374"/>
                  </a:cubicBezTo>
                  <a:cubicBezTo>
                    <a:pt x="712" y="376"/>
                    <a:pt x="709" y="378"/>
                    <a:pt x="708" y="379"/>
                  </a:cubicBezTo>
                  <a:cubicBezTo>
                    <a:pt x="695" y="388"/>
                    <a:pt x="686" y="400"/>
                    <a:pt x="678" y="413"/>
                  </a:cubicBezTo>
                  <a:cubicBezTo>
                    <a:pt x="677" y="414"/>
                    <a:pt x="675" y="416"/>
                    <a:pt x="674" y="416"/>
                  </a:cubicBezTo>
                  <a:cubicBezTo>
                    <a:pt x="666" y="417"/>
                    <a:pt x="657" y="417"/>
                    <a:pt x="649" y="417"/>
                  </a:cubicBezTo>
                  <a:cubicBezTo>
                    <a:pt x="643" y="437"/>
                    <a:pt x="639" y="457"/>
                    <a:pt x="642" y="478"/>
                  </a:cubicBezTo>
                  <a:cubicBezTo>
                    <a:pt x="625" y="482"/>
                    <a:pt x="608" y="488"/>
                    <a:pt x="590" y="488"/>
                  </a:cubicBezTo>
                  <a:cubicBezTo>
                    <a:pt x="574" y="489"/>
                    <a:pt x="556" y="491"/>
                    <a:pt x="542" y="500"/>
                  </a:cubicBezTo>
                  <a:cubicBezTo>
                    <a:pt x="542" y="511"/>
                    <a:pt x="541" y="522"/>
                    <a:pt x="546" y="532"/>
                  </a:cubicBezTo>
                  <a:cubicBezTo>
                    <a:pt x="555" y="543"/>
                    <a:pt x="569" y="551"/>
                    <a:pt x="571" y="566"/>
                  </a:cubicBezTo>
                  <a:cubicBezTo>
                    <a:pt x="563" y="569"/>
                    <a:pt x="550" y="566"/>
                    <a:pt x="548" y="577"/>
                  </a:cubicBezTo>
                  <a:cubicBezTo>
                    <a:pt x="546" y="587"/>
                    <a:pt x="552" y="597"/>
                    <a:pt x="555" y="606"/>
                  </a:cubicBezTo>
                  <a:cubicBezTo>
                    <a:pt x="529" y="599"/>
                    <a:pt x="501" y="599"/>
                    <a:pt x="479" y="583"/>
                  </a:cubicBezTo>
                  <a:cubicBezTo>
                    <a:pt x="453" y="566"/>
                    <a:pt x="422" y="576"/>
                    <a:pt x="394" y="572"/>
                  </a:cubicBezTo>
                  <a:cubicBezTo>
                    <a:pt x="382" y="571"/>
                    <a:pt x="377" y="585"/>
                    <a:pt x="366" y="588"/>
                  </a:cubicBezTo>
                  <a:cubicBezTo>
                    <a:pt x="353" y="586"/>
                    <a:pt x="339" y="581"/>
                    <a:pt x="326" y="584"/>
                  </a:cubicBezTo>
                  <a:cubicBezTo>
                    <a:pt x="311" y="587"/>
                    <a:pt x="297" y="588"/>
                    <a:pt x="282" y="588"/>
                  </a:cubicBezTo>
                  <a:cubicBezTo>
                    <a:pt x="275" y="581"/>
                    <a:pt x="269" y="574"/>
                    <a:pt x="262" y="567"/>
                  </a:cubicBezTo>
                  <a:cubicBezTo>
                    <a:pt x="248" y="557"/>
                    <a:pt x="232" y="571"/>
                    <a:pt x="218" y="574"/>
                  </a:cubicBezTo>
                  <a:cubicBezTo>
                    <a:pt x="207" y="566"/>
                    <a:pt x="194" y="560"/>
                    <a:pt x="180" y="560"/>
                  </a:cubicBezTo>
                  <a:cubicBezTo>
                    <a:pt x="178" y="559"/>
                    <a:pt x="175" y="557"/>
                    <a:pt x="174" y="556"/>
                  </a:cubicBezTo>
                  <a:cubicBezTo>
                    <a:pt x="169" y="559"/>
                    <a:pt x="165" y="563"/>
                    <a:pt x="161" y="566"/>
                  </a:cubicBezTo>
                  <a:cubicBezTo>
                    <a:pt x="151" y="573"/>
                    <a:pt x="143" y="582"/>
                    <a:pt x="134" y="589"/>
                  </a:cubicBezTo>
                  <a:cubicBezTo>
                    <a:pt x="123" y="592"/>
                    <a:pt x="111" y="587"/>
                    <a:pt x="105" y="576"/>
                  </a:cubicBezTo>
                  <a:cubicBezTo>
                    <a:pt x="94" y="562"/>
                    <a:pt x="97" y="542"/>
                    <a:pt x="92" y="526"/>
                  </a:cubicBezTo>
                  <a:cubicBezTo>
                    <a:pt x="71" y="516"/>
                    <a:pt x="50" y="504"/>
                    <a:pt x="38" y="484"/>
                  </a:cubicBezTo>
                  <a:cubicBezTo>
                    <a:pt x="37" y="475"/>
                    <a:pt x="39" y="465"/>
                    <a:pt x="38" y="456"/>
                  </a:cubicBezTo>
                  <a:cubicBezTo>
                    <a:pt x="34" y="445"/>
                    <a:pt x="26" y="437"/>
                    <a:pt x="20" y="428"/>
                  </a:cubicBezTo>
                  <a:cubicBezTo>
                    <a:pt x="26" y="405"/>
                    <a:pt x="25" y="380"/>
                    <a:pt x="24" y="356"/>
                  </a:cubicBezTo>
                  <a:cubicBezTo>
                    <a:pt x="23" y="344"/>
                    <a:pt x="8" y="343"/>
                    <a:pt x="0" y="339"/>
                  </a:cubicBezTo>
                  <a:cubicBezTo>
                    <a:pt x="4" y="326"/>
                    <a:pt x="5" y="310"/>
                    <a:pt x="15" y="301"/>
                  </a:cubicBezTo>
                  <a:cubicBezTo>
                    <a:pt x="29" y="286"/>
                    <a:pt x="51" y="286"/>
                    <a:pt x="70" y="285"/>
                  </a:cubicBezTo>
                  <a:cubicBezTo>
                    <a:pt x="82" y="293"/>
                    <a:pt x="95" y="304"/>
                    <a:pt x="111" y="300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5" y="295"/>
                    <a:pt x="117" y="293"/>
                    <a:pt x="117" y="292"/>
                  </a:cubicBezTo>
                  <a:cubicBezTo>
                    <a:pt x="123" y="288"/>
                    <a:pt x="128" y="285"/>
                    <a:pt x="134" y="281"/>
                  </a:cubicBezTo>
                  <a:cubicBezTo>
                    <a:pt x="151" y="279"/>
                    <a:pt x="168" y="271"/>
                    <a:pt x="186" y="272"/>
                  </a:cubicBezTo>
                  <a:cubicBezTo>
                    <a:pt x="209" y="272"/>
                    <a:pt x="235" y="271"/>
                    <a:pt x="253" y="255"/>
                  </a:cubicBezTo>
                  <a:cubicBezTo>
                    <a:pt x="259" y="249"/>
                    <a:pt x="262" y="241"/>
                    <a:pt x="264" y="232"/>
                  </a:cubicBezTo>
                  <a:cubicBezTo>
                    <a:pt x="269" y="224"/>
                    <a:pt x="275" y="217"/>
                    <a:pt x="284" y="213"/>
                  </a:cubicBezTo>
                  <a:cubicBezTo>
                    <a:pt x="286" y="212"/>
                    <a:pt x="290" y="210"/>
                    <a:pt x="292" y="208"/>
                  </a:cubicBezTo>
                  <a:cubicBezTo>
                    <a:pt x="292" y="184"/>
                    <a:pt x="290" y="160"/>
                    <a:pt x="294" y="136"/>
                  </a:cubicBezTo>
                  <a:cubicBezTo>
                    <a:pt x="311" y="127"/>
                    <a:pt x="330" y="136"/>
                    <a:pt x="347" y="142"/>
                  </a:cubicBezTo>
                  <a:cubicBezTo>
                    <a:pt x="352" y="144"/>
                    <a:pt x="362" y="147"/>
                    <a:pt x="365" y="139"/>
                  </a:cubicBezTo>
                  <a:cubicBezTo>
                    <a:pt x="374" y="114"/>
                    <a:pt x="378" y="83"/>
                    <a:pt x="404" y="69"/>
                  </a:cubicBezTo>
                  <a:cubicBezTo>
                    <a:pt x="426" y="86"/>
                    <a:pt x="455" y="84"/>
                    <a:pt x="481" y="83"/>
                  </a:cubicBezTo>
                  <a:cubicBezTo>
                    <a:pt x="492" y="69"/>
                    <a:pt x="482" y="50"/>
                    <a:pt x="489" y="36"/>
                  </a:cubicBezTo>
                  <a:cubicBezTo>
                    <a:pt x="498" y="29"/>
                    <a:pt x="510" y="30"/>
                    <a:pt x="520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Freeform 260"/>
            <p:cNvSpPr/>
            <p:nvPr/>
          </p:nvSpPr>
          <p:spPr bwMode="auto">
            <a:xfrm>
              <a:off x="3430461" y="3340627"/>
              <a:ext cx="261296" cy="434404"/>
            </a:xfrm>
            <a:custGeom>
              <a:avLst/>
              <a:gdLst>
                <a:gd name="T0" fmla="*/ 54 w 108"/>
                <a:gd name="T1" fmla="*/ 21 h 192"/>
                <a:gd name="T2" fmla="*/ 81 w 108"/>
                <a:gd name="T3" fmla="*/ 0 h 192"/>
                <a:gd name="T4" fmla="*/ 92 w 108"/>
                <a:gd name="T5" fmla="*/ 13 h 192"/>
                <a:gd name="T6" fmla="*/ 75 w 108"/>
                <a:gd name="T7" fmla="*/ 53 h 192"/>
                <a:gd name="T8" fmla="*/ 108 w 108"/>
                <a:gd name="T9" fmla="*/ 67 h 192"/>
                <a:gd name="T10" fmla="*/ 95 w 108"/>
                <a:gd name="T11" fmla="*/ 105 h 192"/>
                <a:gd name="T12" fmla="*/ 84 w 108"/>
                <a:gd name="T13" fmla="*/ 105 h 192"/>
                <a:gd name="T14" fmla="*/ 72 w 108"/>
                <a:gd name="T15" fmla="*/ 134 h 192"/>
                <a:gd name="T16" fmla="*/ 88 w 108"/>
                <a:gd name="T17" fmla="*/ 163 h 192"/>
                <a:gd name="T18" fmla="*/ 73 w 108"/>
                <a:gd name="T19" fmla="*/ 171 h 192"/>
                <a:gd name="T20" fmla="*/ 61 w 108"/>
                <a:gd name="T21" fmla="*/ 192 h 192"/>
                <a:gd name="T22" fmla="*/ 50 w 108"/>
                <a:gd name="T23" fmla="*/ 180 h 192"/>
                <a:gd name="T24" fmla="*/ 46 w 108"/>
                <a:gd name="T25" fmla="*/ 175 h 192"/>
                <a:gd name="T26" fmla="*/ 28 w 108"/>
                <a:gd name="T27" fmla="*/ 167 h 192"/>
                <a:gd name="T28" fmla="*/ 29 w 108"/>
                <a:gd name="T29" fmla="*/ 133 h 192"/>
                <a:gd name="T30" fmla="*/ 28 w 108"/>
                <a:gd name="T31" fmla="*/ 131 h 192"/>
                <a:gd name="T32" fmla="*/ 22 w 108"/>
                <a:gd name="T33" fmla="*/ 108 h 192"/>
                <a:gd name="T34" fmla="*/ 0 w 108"/>
                <a:gd name="T35" fmla="*/ 86 h 192"/>
                <a:gd name="T36" fmla="*/ 39 w 108"/>
                <a:gd name="T37" fmla="*/ 75 h 192"/>
                <a:gd name="T38" fmla="*/ 54 w 108"/>
                <a:gd name="T39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92">
                  <a:moveTo>
                    <a:pt x="54" y="21"/>
                  </a:moveTo>
                  <a:cubicBezTo>
                    <a:pt x="59" y="9"/>
                    <a:pt x="72" y="6"/>
                    <a:pt x="81" y="0"/>
                  </a:cubicBezTo>
                  <a:cubicBezTo>
                    <a:pt x="85" y="4"/>
                    <a:pt x="89" y="9"/>
                    <a:pt x="92" y="13"/>
                  </a:cubicBezTo>
                  <a:cubicBezTo>
                    <a:pt x="90" y="28"/>
                    <a:pt x="81" y="40"/>
                    <a:pt x="75" y="53"/>
                  </a:cubicBezTo>
                  <a:cubicBezTo>
                    <a:pt x="87" y="56"/>
                    <a:pt x="98" y="60"/>
                    <a:pt x="108" y="67"/>
                  </a:cubicBezTo>
                  <a:cubicBezTo>
                    <a:pt x="101" y="79"/>
                    <a:pt x="95" y="91"/>
                    <a:pt x="95" y="105"/>
                  </a:cubicBezTo>
                  <a:cubicBezTo>
                    <a:pt x="92" y="105"/>
                    <a:pt x="86" y="105"/>
                    <a:pt x="84" y="105"/>
                  </a:cubicBezTo>
                  <a:cubicBezTo>
                    <a:pt x="79" y="114"/>
                    <a:pt x="70" y="123"/>
                    <a:pt x="72" y="134"/>
                  </a:cubicBezTo>
                  <a:cubicBezTo>
                    <a:pt x="76" y="144"/>
                    <a:pt x="83" y="153"/>
                    <a:pt x="88" y="163"/>
                  </a:cubicBezTo>
                  <a:cubicBezTo>
                    <a:pt x="83" y="165"/>
                    <a:pt x="78" y="168"/>
                    <a:pt x="73" y="171"/>
                  </a:cubicBezTo>
                  <a:cubicBezTo>
                    <a:pt x="71" y="179"/>
                    <a:pt x="69" y="188"/>
                    <a:pt x="61" y="192"/>
                  </a:cubicBezTo>
                  <a:cubicBezTo>
                    <a:pt x="58" y="188"/>
                    <a:pt x="54" y="184"/>
                    <a:pt x="50" y="180"/>
                  </a:cubicBezTo>
                  <a:cubicBezTo>
                    <a:pt x="49" y="178"/>
                    <a:pt x="47" y="177"/>
                    <a:pt x="46" y="175"/>
                  </a:cubicBezTo>
                  <a:cubicBezTo>
                    <a:pt x="40" y="172"/>
                    <a:pt x="34" y="169"/>
                    <a:pt x="28" y="167"/>
                  </a:cubicBezTo>
                  <a:cubicBezTo>
                    <a:pt x="30" y="156"/>
                    <a:pt x="35" y="144"/>
                    <a:pt x="29" y="133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6" y="123"/>
                    <a:pt x="26" y="115"/>
                    <a:pt x="22" y="108"/>
                  </a:cubicBezTo>
                  <a:cubicBezTo>
                    <a:pt x="17" y="99"/>
                    <a:pt x="8" y="93"/>
                    <a:pt x="0" y="86"/>
                  </a:cubicBezTo>
                  <a:cubicBezTo>
                    <a:pt x="13" y="82"/>
                    <a:pt x="26" y="78"/>
                    <a:pt x="39" y="75"/>
                  </a:cubicBezTo>
                  <a:cubicBezTo>
                    <a:pt x="44" y="57"/>
                    <a:pt x="47" y="38"/>
                    <a:pt x="54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Freeform 261"/>
            <p:cNvSpPr/>
            <p:nvPr/>
          </p:nvSpPr>
          <p:spPr bwMode="auto">
            <a:xfrm>
              <a:off x="3944343" y="3654182"/>
              <a:ext cx="570496" cy="504083"/>
            </a:xfrm>
            <a:custGeom>
              <a:avLst/>
              <a:gdLst>
                <a:gd name="T0" fmla="*/ 119 w 236"/>
                <a:gd name="T1" fmla="*/ 1 h 223"/>
                <a:gd name="T2" fmla="*/ 145 w 236"/>
                <a:gd name="T3" fmla="*/ 4 h 223"/>
                <a:gd name="T4" fmla="*/ 176 w 236"/>
                <a:gd name="T5" fmla="*/ 3 h 223"/>
                <a:gd name="T6" fmla="*/ 157 w 236"/>
                <a:gd name="T7" fmla="*/ 59 h 223"/>
                <a:gd name="T8" fmla="*/ 179 w 236"/>
                <a:gd name="T9" fmla="*/ 71 h 223"/>
                <a:gd name="T10" fmla="*/ 216 w 236"/>
                <a:gd name="T11" fmla="*/ 81 h 223"/>
                <a:gd name="T12" fmla="*/ 225 w 236"/>
                <a:gd name="T13" fmla="*/ 107 h 223"/>
                <a:gd name="T14" fmla="*/ 199 w 236"/>
                <a:gd name="T15" fmla="*/ 94 h 223"/>
                <a:gd name="T16" fmla="*/ 184 w 236"/>
                <a:gd name="T17" fmla="*/ 138 h 223"/>
                <a:gd name="T18" fmla="*/ 172 w 236"/>
                <a:gd name="T19" fmla="*/ 138 h 223"/>
                <a:gd name="T20" fmla="*/ 211 w 236"/>
                <a:gd name="T21" fmla="*/ 180 h 223"/>
                <a:gd name="T22" fmla="*/ 204 w 236"/>
                <a:gd name="T23" fmla="*/ 209 h 223"/>
                <a:gd name="T24" fmla="*/ 202 w 236"/>
                <a:gd name="T25" fmla="*/ 210 h 223"/>
                <a:gd name="T26" fmla="*/ 199 w 236"/>
                <a:gd name="T27" fmla="*/ 212 h 223"/>
                <a:gd name="T28" fmla="*/ 198 w 236"/>
                <a:gd name="T29" fmla="*/ 223 h 223"/>
                <a:gd name="T30" fmla="*/ 175 w 236"/>
                <a:gd name="T31" fmla="*/ 220 h 223"/>
                <a:gd name="T32" fmla="*/ 168 w 236"/>
                <a:gd name="T33" fmla="*/ 211 h 223"/>
                <a:gd name="T34" fmla="*/ 148 w 236"/>
                <a:gd name="T35" fmla="*/ 214 h 223"/>
                <a:gd name="T36" fmla="*/ 132 w 236"/>
                <a:gd name="T37" fmla="*/ 182 h 223"/>
                <a:gd name="T38" fmla="*/ 87 w 236"/>
                <a:gd name="T39" fmla="*/ 186 h 223"/>
                <a:gd name="T40" fmla="*/ 51 w 236"/>
                <a:gd name="T41" fmla="*/ 176 h 223"/>
                <a:gd name="T42" fmla="*/ 32 w 236"/>
                <a:gd name="T43" fmla="*/ 154 h 223"/>
                <a:gd name="T44" fmla="*/ 0 w 236"/>
                <a:gd name="T45" fmla="*/ 83 h 223"/>
                <a:gd name="T46" fmla="*/ 31 w 236"/>
                <a:gd name="T47" fmla="*/ 67 h 223"/>
                <a:gd name="T48" fmla="*/ 95 w 236"/>
                <a:gd name="T49" fmla="*/ 51 h 223"/>
                <a:gd name="T50" fmla="*/ 119 w 236"/>
                <a:gd name="T51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223">
                  <a:moveTo>
                    <a:pt x="119" y="1"/>
                  </a:moveTo>
                  <a:cubicBezTo>
                    <a:pt x="128" y="0"/>
                    <a:pt x="137" y="0"/>
                    <a:pt x="145" y="4"/>
                  </a:cubicBezTo>
                  <a:cubicBezTo>
                    <a:pt x="155" y="9"/>
                    <a:pt x="166" y="5"/>
                    <a:pt x="176" y="3"/>
                  </a:cubicBezTo>
                  <a:cubicBezTo>
                    <a:pt x="183" y="25"/>
                    <a:pt x="161" y="40"/>
                    <a:pt x="157" y="59"/>
                  </a:cubicBezTo>
                  <a:cubicBezTo>
                    <a:pt x="159" y="69"/>
                    <a:pt x="172" y="67"/>
                    <a:pt x="179" y="71"/>
                  </a:cubicBezTo>
                  <a:cubicBezTo>
                    <a:pt x="190" y="78"/>
                    <a:pt x="203" y="80"/>
                    <a:pt x="216" y="81"/>
                  </a:cubicBezTo>
                  <a:cubicBezTo>
                    <a:pt x="223" y="88"/>
                    <a:pt x="236" y="98"/>
                    <a:pt x="225" y="107"/>
                  </a:cubicBezTo>
                  <a:cubicBezTo>
                    <a:pt x="217" y="101"/>
                    <a:pt x="209" y="95"/>
                    <a:pt x="199" y="94"/>
                  </a:cubicBezTo>
                  <a:cubicBezTo>
                    <a:pt x="193" y="108"/>
                    <a:pt x="186" y="122"/>
                    <a:pt x="184" y="138"/>
                  </a:cubicBezTo>
                  <a:cubicBezTo>
                    <a:pt x="181" y="138"/>
                    <a:pt x="175" y="138"/>
                    <a:pt x="172" y="138"/>
                  </a:cubicBezTo>
                  <a:cubicBezTo>
                    <a:pt x="170" y="161"/>
                    <a:pt x="193" y="173"/>
                    <a:pt x="211" y="180"/>
                  </a:cubicBezTo>
                  <a:cubicBezTo>
                    <a:pt x="213" y="191"/>
                    <a:pt x="211" y="201"/>
                    <a:pt x="204" y="209"/>
                  </a:cubicBezTo>
                  <a:cubicBezTo>
                    <a:pt x="202" y="210"/>
                    <a:pt x="202" y="210"/>
                    <a:pt x="202" y="210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5"/>
                    <a:pt x="198" y="220"/>
                    <a:pt x="198" y="223"/>
                  </a:cubicBezTo>
                  <a:cubicBezTo>
                    <a:pt x="190" y="222"/>
                    <a:pt x="183" y="221"/>
                    <a:pt x="175" y="220"/>
                  </a:cubicBezTo>
                  <a:cubicBezTo>
                    <a:pt x="173" y="217"/>
                    <a:pt x="171" y="214"/>
                    <a:pt x="168" y="211"/>
                  </a:cubicBezTo>
                  <a:cubicBezTo>
                    <a:pt x="162" y="213"/>
                    <a:pt x="155" y="217"/>
                    <a:pt x="148" y="214"/>
                  </a:cubicBezTo>
                  <a:cubicBezTo>
                    <a:pt x="137" y="207"/>
                    <a:pt x="132" y="194"/>
                    <a:pt x="132" y="182"/>
                  </a:cubicBezTo>
                  <a:cubicBezTo>
                    <a:pt x="117" y="176"/>
                    <a:pt x="102" y="182"/>
                    <a:pt x="87" y="186"/>
                  </a:cubicBezTo>
                  <a:cubicBezTo>
                    <a:pt x="75" y="183"/>
                    <a:pt x="62" y="183"/>
                    <a:pt x="51" y="176"/>
                  </a:cubicBezTo>
                  <a:cubicBezTo>
                    <a:pt x="44" y="169"/>
                    <a:pt x="39" y="161"/>
                    <a:pt x="32" y="154"/>
                  </a:cubicBezTo>
                  <a:cubicBezTo>
                    <a:pt x="23" y="129"/>
                    <a:pt x="7" y="108"/>
                    <a:pt x="0" y="83"/>
                  </a:cubicBezTo>
                  <a:cubicBezTo>
                    <a:pt x="8" y="73"/>
                    <a:pt x="20" y="71"/>
                    <a:pt x="31" y="67"/>
                  </a:cubicBezTo>
                  <a:cubicBezTo>
                    <a:pt x="51" y="59"/>
                    <a:pt x="74" y="56"/>
                    <a:pt x="95" y="51"/>
                  </a:cubicBezTo>
                  <a:cubicBezTo>
                    <a:pt x="119" y="49"/>
                    <a:pt x="123" y="19"/>
                    <a:pt x="119" y="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Freeform 262"/>
            <p:cNvSpPr/>
            <p:nvPr/>
          </p:nvSpPr>
          <p:spPr bwMode="auto">
            <a:xfrm>
              <a:off x="3466389" y="4101651"/>
              <a:ext cx="461622" cy="411541"/>
            </a:xfrm>
            <a:custGeom>
              <a:avLst/>
              <a:gdLst>
                <a:gd name="T0" fmla="*/ 118 w 191"/>
                <a:gd name="T1" fmla="*/ 1 h 182"/>
                <a:gd name="T2" fmla="*/ 146 w 191"/>
                <a:gd name="T3" fmla="*/ 11 h 182"/>
                <a:gd name="T4" fmla="*/ 191 w 191"/>
                <a:gd name="T5" fmla="*/ 45 h 182"/>
                <a:gd name="T6" fmla="*/ 165 w 191"/>
                <a:gd name="T7" fmla="*/ 69 h 182"/>
                <a:gd name="T8" fmla="*/ 130 w 191"/>
                <a:gd name="T9" fmla="*/ 75 h 182"/>
                <a:gd name="T10" fmla="*/ 126 w 191"/>
                <a:gd name="T11" fmla="*/ 109 h 182"/>
                <a:gd name="T12" fmla="*/ 156 w 191"/>
                <a:gd name="T13" fmla="*/ 140 h 182"/>
                <a:gd name="T14" fmla="*/ 160 w 191"/>
                <a:gd name="T15" fmla="*/ 182 h 182"/>
                <a:gd name="T16" fmla="*/ 144 w 191"/>
                <a:gd name="T17" fmla="*/ 172 h 182"/>
                <a:gd name="T18" fmla="*/ 139 w 191"/>
                <a:gd name="T19" fmla="*/ 166 h 182"/>
                <a:gd name="T20" fmla="*/ 101 w 191"/>
                <a:gd name="T21" fmla="*/ 130 h 182"/>
                <a:gd name="T22" fmla="*/ 84 w 191"/>
                <a:gd name="T23" fmla="*/ 144 h 182"/>
                <a:gd name="T24" fmla="*/ 74 w 191"/>
                <a:gd name="T25" fmla="*/ 147 h 182"/>
                <a:gd name="T26" fmla="*/ 71 w 191"/>
                <a:gd name="T27" fmla="*/ 149 h 182"/>
                <a:gd name="T28" fmla="*/ 69 w 191"/>
                <a:gd name="T29" fmla="*/ 152 h 182"/>
                <a:gd name="T30" fmla="*/ 63 w 191"/>
                <a:gd name="T31" fmla="*/ 160 h 182"/>
                <a:gd name="T32" fmla="*/ 53 w 191"/>
                <a:gd name="T33" fmla="*/ 151 h 182"/>
                <a:gd name="T34" fmla="*/ 45 w 191"/>
                <a:gd name="T35" fmla="*/ 161 h 182"/>
                <a:gd name="T36" fmla="*/ 22 w 191"/>
                <a:gd name="T37" fmla="*/ 153 h 182"/>
                <a:gd name="T38" fmla="*/ 17 w 191"/>
                <a:gd name="T39" fmla="*/ 138 h 182"/>
                <a:gd name="T40" fmla="*/ 0 w 191"/>
                <a:gd name="T41" fmla="*/ 133 h 182"/>
                <a:gd name="T42" fmla="*/ 18 w 191"/>
                <a:gd name="T43" fmla="*/ 114 h 182"/>
                <a:gd name="T44" fmla="*/ 12 w 191"/>
                <a:gd name="T45" fmla="*/ 93 h 182"/>
                <a:gd name="T46" fmla="*/ 20 w 191"/>
                <a:gd name="T47" fmla="*/ 89 h 182"/>
                <a:gd name="T48" fmla="*/ 65 w 191"/>
                <a:gd name="T49" fmla="*/ 105 h 182"/>
                <a:gd name="T50" fmla="*/ 80 w 191"/>
                <a:gd name="T51" fmla="*/ 92 h 182"/>
                <a:gd name="T52" fmla="*/ 82 w 191"/>
                <a:gd name="T53" fmla="*/ 62 h 182"/>
                <a:gd name="T54" fmla="*/ 95 w 191"/>
                <a:gd name="T55" fmla="*/ 61 h 182"/>
                <a:gd name="T56" fmla="*/ 121 w 191"/>
                <a:gd name="T57" fmla="*/ 24 h 182"/>
                <a:gd name="T58" fmla="*/ 118 w 191"/>
                <a:gd name="T59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1" h="182">
                  <a:moveTo>
                    <a:pt x="118" y="1"/>
                  </a:moveTo>
                  <a:cubicBezTo>
                    <a:pt x="128" y="0"/>
                    <a:pt x="137" y="7"/>
                    <a:pt x="146" y="11"/>
                  </a:cubicBezTo>
                  <a:cubicBezTo>
                    <a:pt x="162" y="21"/>
                    <a:pt x="181" y="28"/>
                    <a:pt x="191" y="45"/>
                  </a:cubicBezTo>
                  <a:cubicBezTo>
                    <a:pt x="185" y="56"/>
                    <a:pt x="176" y="64"/>
                    <a:pt x="165" y="69"/>
                  </a:cubicBezTo>
                  <a:cubicBezTo>
                    <a:pt x="154" y="73"/>
                    <a:pt x="142" y="72"/>
                    <a:pt x="130" y="75"/>
                  </a:cubicBezTo>
                  <a:cubicBezTo>
                    <a:pt x="122" y="84"/>
                    <a:pt x="127" y="98"/>
                    <a:pt x="126" y="109"/>
                  </a:cubicBezTo>
                  <a:cubicBezTo>
                    <a:pt x="136" y="119"/>
                    <a:pt x="147" y="129"/>
                    <a:pt x="156" y="140"/>
                  </a:cubicBezTo>
                  <a:cubicBezTo>
                    <a:pt x="157" y="154"/>
                    <a:pt x="159" y="168"/>
                    <a:pt x="160" y="182"/>
                  </a:cubicBezTo>
                  <a:cubicBezTo>
                    <a:pt x="155" y="179"/>
                    <a:pt x="149" y="176"/>
                    <a:pt x="144" y="172"/>
                  </a:cubicBezTo>
                  <a:cubicBezTo>
                    <a:pt x="142" y="170"/>
                    <a:pt x="141" y="168"/>
                    <a:pt x="139" y="166"/>
                  </a:cubicBezTo>
                  <a:cubicBezTo>
                    <a:pt x="129" y="152"/>
                    <a:pt x="121" y="130"/>
                    <a:pt x="101" y="130"/>
                  </a:cubicBezTo>
                  <a:cubicBezTo>
                    <a:pt x="92" y="128"/>
                    <a:pt x="89" y="139"/>
                    <a:pt x="84" y="144"/>
                  </a:cubicBezTo>
                  <a:cubicBezTo>
                    <a:pt x="82" y="145"/>
                    <a:pt x="77" y="147"/>
                    <a:pt x="74" y="147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71" y="150"/>
                    <a:pt x="69" y="152"/>
                    <a:pt x="69" y="152"/>
                  </a:cubicBezTo>
                  <a:cubicBezTo>
                    <a:pt x="67" y="154"/>
                    <a:pt x="65" y="158"/>
                    <a:pt x="63" y="160"/>
                  </a:cubicBezTo>
                  <a:cubicBezTo>
                    <a:pt x="60" y="157"/>
                    <a:pt x="56" y="154"/>
                    <a:pt x="53" y="151"/>
                  </a:cubicBezTo>
                  <a:cubicBezTo>
                    <a:pt x="50" y="155"/>
                    <a:pt x="47" y="158"/>
                    <a:pt x="45" y="161"/>
                  </a:cubicBezTo>
                  <a:cubicBezTo>
                    <a:pt x="37" y="159"/>
                    <a:pt x="30" y="156"/>
                    <a:pt x="22" y="153"/>
                  </a:cubicBezTo>
                  <a:cubicBezTo>
                    <a:pt x="21" y="148"/>
                    <a:pt x="19" y="143"/>
                    <a:pt x="17" y="138"/>
                  </a:cubicBezTo>
                  <a:cubicBezTo>
                    <a:pt x="11" y="137"/>
                    <a:pt x="5" y="136"/>
                    <a:pt x="0" y="133"/>
                  </a:cubicBezTo>
                  <a:cubicBezTo>
                    <a:pt x="2" y="124"/>
                    <a:pt x="11" y="119"/>
                    <a:pt x="18" y="114"/>
                  </a:cubicBezTo>
                  <a:cubicBezTo>
                    <a:pt x="16" y="107"/>
                    <a:pt x="14" y="100"/>
                    <a:pt x="12" y="93"/>
                  </a:cubicBezTo>
                  <a:cubicBezTo>
                    <a:pt x="14" y="92"/>
                    <a:pt x="18" y="90"/>
                    <a:pt x="20" y="89"/>
                  </a:cubicBezTo>
                  <a:cubicBezTo>
                    <a:pt x="34" y="97"/>
                    <a:pt x="51" y="98"/>
                    <a:pt x="65" y="105"/>
                  </a:cubicBezTo>
                  <a:cubicBezTo>
                    <a:pt x="70" y="101"/>
                    <a:pt x="76" y="97"/>
                    <a:pt x="80" y="92"/>
                  </a:cubicBezTo>
                  <a:cubicBezTo>
                    <a:pt x="84" y="82"/>
                    <a:pt x="82" y="72"/>
                    <a:pt x="82" y="62"/>
                  </a:cubicBezTo>
                  <a:cubicBezTo>
                    <a:pt x="86" y="61"/>
                    <a:pt x="91" y="61"/>
                    <a:pt x="95" y="61"/>
                  </a:cubicBezTo>
                  <a:cubicBezTo>
                    <a:pt x="98" y="45"/>
                    <a:pt x="107" y="32"/>
                    <a:pt x="121" y="24"/>
                  </a:cubicBezTo>
                  <a:cubicBezTo>
                    <a:pt x="119" y="17"/>
                    <a:pt x="115" y="9"/>
                    <a:pt x="1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Freeform 263"/>
            <p:cNvSpPr/>
            <p:nvPr/>
          </p:nvSpPr>
          <p:spPr bwMode="auto">
            <a:xfrm>
              <a:off x="4280715" y="4296975"/>
              <a:ext cx="451673" cy="587237"/>
            </a:xfrm>
            <a:custGeom>
              <a:avLst/>
              <a:gdLst>
                <a:gd name="T0" fmla="*/ 211303 w 187"/>
                <a:gd name="T1" fmla="*/ 75750 h 260"/>
                <a:gd name="T2" fmla="*/ 412041 w 187"/>
                <a:gd name="T3" fmla="*/ 0 h 260"/>
                <a:gd name="T4" fmla="*/ 419085 w 187"/>
                <a:gd name="T5" fmla="*/ 55989 h 260"/>
                <a:gd name="T6" fmla="*/ 440215 w 187"/>
                <a:gd name="T7" fmla="*/ 59283 h 260"/>
                <a:gd name="T8" fmla="*/ 471911 w 187"/>
                <a:gd name="T9" fmla="*/ 16467 h 260"/>
                <a:gd name="T10" fmla="*/ 598693 w 187"/>
                <a:gd name="T11" fmla="*/ 59283 h 260"/>
                <a:gd name="T12" fmla="*/ 605736 w 187"/>
                <a:gd name="T13" fmla="*/ 141620 h 260"/>
                <a:gd name="T14" fmla="*/ 658562 w 187"/>
                <a:gd name="T15" fmla="*/ 194316 h 260"/>
                <a:gd name="T16" fmla="*/ 658562 w 187"/>
                <a:gd name="T17" fmla="*/ 266773 h 260"/>
                <a:gd name="T18" fmla="*/ 531780 w 187"/>
                <a:gd name="T19" fmla="*/ 289828 h 260"/>
                <a:gd name="T20" fmla="*/ 500085 w 187"/>
                <a:gd name="T21" fmla="*/ 339230 h 260"/>
                <a:gd name="T22" fmla="*/ 500085 w 187"/>
                <a:gd name="T23" fmla="*/ 342524 h 260"/>
                <a:gd name="T24" fmla="*/ 475433 w 187"/>
                <a:gd name="T25" fmla="*/ 428155 h 260"/>
                <a:gd name="T26" fmla="*/ 429650 w 187"/>
                <a:gd name="T27" fmla="*/ 457796 h 260"/>
                <a:gd name="T28" fmla="*/ 415563 w 187"/>
                <a:gd name="T29" fmla="*/ 579655 h 260"/>
                <a:gd name="T30" fmla="*/ 355694 w 187"/>
                <a:gd name="T31" fmla="*/ 694928 h 260"/>
                <a:gd name="T32" fmla="*/ 366259 w 187"/>
                <a:gd name="T33" fmla="*/ 823374 h 260"/>
                <a:gd name="T34" fmla="*/ 133825 w 187"/>
                <a:gd name="T35" fmla="*/ 856309 h 260"/>
                <a:gd name="T36" fmla="*/ 186651 w 187"/>
                <a:gd name="T37" fmla="*/ 734449 h 260"/>
                <a:gd name="T38" fmla="*/ 88043 w 187"/>
                <a:gd name="T39" fmla="*/ 744330 h 260"/>
                <a:gd name="T40" fmla="*/ 70434 w 187"/>
                <a:gd name="T41" fmla="*/ 559894 h 260"/>
                <a:gd name="T42" fmla="*/ 17609 w 187"/>
                <a:gd name="T43" fmla="*/ 339230 h 260"/>
                <a:gd name="T44" fmla="*/ 24652 w 187"/>
                <a:gd name="T45" fmla="*/ 332643 h 260"/>
                <a:gd name="T46" fmla="*/ 31696 w 187"/>
                <a:gd name="T47" fmla="*/ 161381 h 260"/>
                <a:gd name="T48" fmla="*/ 211303 w 187"/>
                <a:gd name="T49" fmla="*/ 75750 h 2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7"/>
                <a:gd name="T76" fmla="*/ 0 h 260"/>
                <a:gd name="T77" fmla="*/ 187 w 187"/>
                <a:gd name="T78" fmla="*/ 260 h 2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7" h="260">
                  <a:moveTo>
                    <a:pt x="60" y="23"/>
                  </a:moveTo>
                  <a:cubicBezTo>
                    <a:pt x="77" y="11"/>
                    <a:pt x="99" y="11"/>
                    <a:pt x="117" y="0"/>
                  </a:cubicBezTo>
                  <a:cubicBezTo>
                    <a:pt x="118" y="6"/>
                    <a:pt x="118" y="11"/>
                    <a:pt x="119" y="17"/>
                  </a:cubicBezTo>
                  <a:cubicBezTo>
                    <a:pt x="120" y="17"/>
                    <a:pt x="124" y="18"/>
                    <a:pt x="125" y="18"/>
                  </a:cubicBezTo>
                  <a:cubicBezTo>
                    <a:pt x="128" y="13"/>
                    <a:pt x="131" y="9"/>
                    <a:pt x="134" y="5"/>
                  </a:cubicBezTo>
                  <a:cubicBezTo>
                    <a:pt x="145" y="12"/>
                    <a:pt x="157" y="16"/>
                    <a:pt x="170" y="18"/>
                  </a:cubicBezTo>
                  <a:cubicBezTo>
                    <a:pt x="171" y="27"/>
                    <a:pt x="171" y="35"/>
                    <a:pt x="172" y="43"/>
                  </a:cubicBezTo>
                  <a:cubicBezTo>
                    <a:pt x="177" y="48"/>
                    <a:pt x="182" y="53"/>
                    <a:pt x="187" y="59"/>
                  </a:cubicBezTo>
                  <a:cubicBezTo>
                    <a:pt x="187" y="66"/>
                    <a:pt x="187" y="74"/>
                    <a:pt x="187" y="81"/>
                  </a:cubicBezTo>
                  <a:cubicBezTo>
                    <a:pt x="175" y="85"/>
                    <a:pt x="163" y="87"/>
                    <a:pt x="151" y="88"/>
                  </a:cubicBezTo>
                  <a:cubicBezTo>
                    <a:pt x="148" y="93"/>
                    <a:pt x="145" y="98"/>
                    <a:pt x="142" y="103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39" y="112"/>
                    <a:pt x="138" y="121"/>
                    <a:pt x="135" y="130"/>
                  </a:cubicBezTo>
                  <a:cubicBezTo>
                    <a:pt x="131" y="133"/>
                    <a:pt x="126" y="136"/>
                    <a:pt x="122" y="139"/>
                  </a:cubicBezTo>
                  <a:cubicBezTo>
                    <a:pt x="120" y="152"/>
                    <a:pt x="120" y="164"/>
                    <a:pt x="118" y="176"/>
                  </a:cubicBezTo>
                  <a:cubicBezTo>
                    <a:pt x="113" y="188"/>
                    <a:pt x="103" y="197"/>
                    <a:pt x="101" y="211"/>
                  </a:cubicBezTo>
                  <a:cubicBezTo>
                    <a:pt x="99" y="224"/>
                    <a:pt x="100" y="237"/>
                    <a:pt x="104" y="250"/>
                  </a:cubicBezTo>
                  <a:cubicBezTo>
                    <a:pt x="81" y="244"/>
                    <a:pt x="60" y="255"/>
                    <a:pt x="38" y="260"/>
                  </a:cubicBezTo>
                  <a:cubicBezTo>
                    <a:pt x="40" y="247"/>
                    <a:pt x="51" y="236"/>
                    <a:pt x="53" y="223"/>
                  </a:cubicBezTo>
                  <a:cubicBezTo>
                    <a:pt x="44" y="219"/>
                    <a:pt x="34" y="224"/>
                    <a:pt x="25" y="226"/>
                  </a:cubicBezTo>
                  <a:cubicBezTo>
                    <a:pt x="20" y="207"/>
                    <a:pt x="27" y="188"/>
                    <a:pt x="20" y="170"/>
                  </a:cubicBezTo>
                  <a:cubicBezTo>
                    <a:pt x="15" y="148"/>
                    <a:pt x="0" y="127"/>
                    <a:pt x="5" y="103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29" y="92"/>
                    <a:pt x="22" y="63"/>
                    <a:pt x="9" y="49"/>
                  </a:cubicBezTo>
                  <a:cubicBezTo>
                    <a:pt x="26" y="41"/>
                    <a:pt x="44" y="34"/>
                    <a:pt x="60" y="2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8" name="Freeform 264"/>
            <p:cNvSpPr/>
            <p:nvPr/>
          </p:nvSpPr>
          <p:spPr bwMode="auto">
            <a:xfrm>
              <a:off x="2716253" y="4399964"/>
              <a:ext cx="829614" cy="813284"/>
            </a:xfrm>
            <a:custGeom>
              <a:avLst/>
              <a:gdLst>
                <a:gd name="T0" fmla="*/ 61 w 344"/>
                <a:gd name="T1" fmla="*/ 6 h 359"/>
                <a:gd name="T2" fmla="*/ 73 w 344"/>
                <a:gd name="T3" fmla="*/ 0 h 359"/>
                <a:gd name="T4" fmla="*/ 77 w 344"/>
                <a:gd name="T5" fmla="*/ 35 h 359"/>
                <a:gd name="T6" fmla="*/ 94 w 344"/>
                <a:gd name="T7" fmla="*/ 17 h 359"/>
                <a:gd name="T8" fmla="*/ 113 w 344"/>
                <a:gd name="T9" fmla="*/ 41 h 359"/>
                <a:gd name="T10" fmla="*/ 139 w 344"/>
                <a:gd name="T11" fmla="*/ 73 h 359"/>
                <a:gd name="T12" fmla="*/ 164 w 344"/>
                <a:gd name="T13" fmla="*/ 129 h 359"/>
                <a:gd name="T14" fmla="*/ 191 w 344"/>
                <a:gd name="T15" fmla="*/ 151 h 359"/>
                <a:gd name="T16" fmla="*/ 224 w 344"/>
                <a:gd name="T17" fmla="*/ 135 h 359"/>
                <a:gd name="T18" fmla="*/ 241 w 344"/>
                <a:gd name="T19" fmla="*/ 67 h 359"/>
                <a:gd name="T20" fmla="*/ 274 w 344"/>
                <a:gd name="T21" fmla="*/ 36 h 359"/>
                <a:gd name="T22" fmla="*/ 282 w 344"/>
                <a:gd name="T23" fmla="*/ 66 h 359"/>
                <a:gd name="T24" fmla="*/ 317 w 344"/>
                <a:gd name="T25" fmla="*/ 60 h 359"/>
                <a:gd name="T26" fmla="*/ 308 w 344"/>
                <a:gd name="T27" fmla="*/ 81 h 359"/>
                <a:gd name="T28" fmla="*/ 293 w 344"/>
                <a:gd name="T29" fmla="*/ 89 h 359"/>
                <a:gd name="T30" fmla="*/ 255 w 344"/>
                <a:gd name="T31" fmla="*/ 88 h 359"/>
                <a:gd name="T32" fmla="*/ 249 w 344"/>
                <a:gd name="T33" fmla="*/ 91 h 359"/>
                <a:gd name="T34" fmla="*/ 245 w 344"/>
                <a:gd name="T35" fmla="*/ 125 h 359"/>
                <a:gd name="T36" fmla="*/ 278 w 344"/>
                <a:gd name="T37" fmla="*/ 136 h 359"/>
                <a:gd name="T38" fmla="*/ 283 w 344"/>
                <a:gd name="T39" fmla="*/ 192 h 359"/>
                <a:gd name="T40" fmla="*/ 276 w 344"/>
                <a:gd name="T41" fmla="*/ 209 h 359"/>
                <a:gd name="T42" fmla="*/ 285 w 344"/>
                <a:gd name="T43" fmla="*/ 227 h 359"/>
                <a:gd name="T44" fmla="*/ 298 w 344"/>
                <a:gd name="T45" fmla="*/ 231 h 359"/>
                <a:gd name="T46" fmla="*/ 344 w 344"/>
                <a:gd name="T47" fmla="*/ 249 h 359"/>
                <a:gd name="T48" fmla="*/ 343 w 344"/>
                <a:gd name="T49" fmla="*/ 257 h 359"/>
                <a:gd name="T50" fmla="*/ 323 w 344"/>
                <a:gd name="T51" fmla="*/ 268 h 359"/>
                <a:gd name="T52" fmla="*/ 293 w 344"/>
                <a:gd name="T53" fmla="*/ 275 h 359"/>
                <a:gd name="T54" fmla="*/ 255 w 344"/>
                <a:gd name="T55" fmla="*/ 296 h 359"/>
                <a:gd name="T56" fmla="*/ 196 w 344"/>
                <a:gd name="T57" fmla="*/ 294 h 359"/>
                <a:gd name="T58" fmla="*/ 155 w 344"/>
                <a:gd name="T59" fmla="*/ 305 h 359"/>
                <a:gd name="T60" fmla="*/ 148 w 344"/>
                <a:gd name="T61" fmla="*/ 317 h 359"/>
                <a:gd name="T62" fmla="*/ 152 w 344"/>
                <a:gd name="T63" fmla="*/ 359 h 359"/>
                <a:gd name="T64" fmla="*/ 139 w 344"/>
                <a:gd name="T65" fmla="*/ 329 h 359"/>
                <a:gd name="T66" fmla="*/ 122 w 344"/>
                <a:gd name="T67" fmla="*/ 330 h 359"/>
                <a:gd name="T68" fmla="*/ 94 w 344"/>
                <a:gd name="T69" fmla="*/ 337 h 359"/>
                <a:gd name="T70" fmla="*/ 85 w 344"/>
                <a:gd name="T71" fmla="*/ 316 h 359"/>
                <a:gd name="T72" fmla="*/ 65 w 344"/>
                <a:gd name="T73" fmla="*/ 310 h 359"/>
                <a:gd name="T74" fmla="*/ 69 w 344"/>
                <a:gd name="T75" fmla="*/ 276 h 359"/>
                <a:gd name="T76" fmla="*/ 50 w 344"/>
                <a:gd name="T77" fmla="*/ 255 h 359"/>
                <a:gd name="T78" fmla="*/ 41 w 344"/>
                <a:gd name="T79" fmla="*/ 220 h 359"/>
                <a:gd name="T80" fmla="*/ 3 w 344"/>
                <a:gd name="T81" fmla="*/ 216 h 359"/>
                <a:gd name="T82" fmla="*/ 8 w 344"/>
                <a:gd name="T83" fmla="*/ 182 h 359"/>
                <a:gd name="T84" fmla="*/ 38 w 344"/>
                <a:gd name="T85" fmla="*/ 151 h 359"/>
                <a:gd name="T86" fmla="*/ 39 w 344"/>
                <a:gd name="T87" fmla="*/ 151 h 359"/>
                <a:gd name="T88" fmla="*/ 46 w 344"/>
                <a:gd name="T89" fmla="*/ 146 h 359"/>
                <a:gd name="T90" fmla="*/ 56 w 344"/>
                <a:gd name="T91" fmla="*/ 69 h 359"/>
                <a:gd name="T92" fmla="*/ 36 w 344"/>
                <a:gd name="T93" fmla="*/ 32 h 359"/>
                <a:gd name="T94" fmla="*/ 59 w 344"/>
                <a:gd name="T95" fmla="*/ 16 h 359"/>
                <a:gd name="T96" fmla="*/ 61 w 344"/>
                <a:gd name="T97" fmla="*/ 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4" h="359">
                  <a:moveTo>
                    <a:pt x="61" y="6"/>
                  </a:moveTo>
                  <a:cubicBezTo>
                    <a:pt x="65" y="4"/>
                    <a:pt x="69" y="2"/>
                    <a:pt x="73" y="0"/>
                  </a:cubicBezTo>
                  <a:cubicBezTo>
                    <a:pt x="74" y="12"/>
                    <a:pt x="75" y="23"/>
                    <a:pt x="77" y="35"/>
                  </a:cubicBezTo>
                  <a:cubicBezTo>
                    <a:pt x="82" y="29"/>
                    <a:pt x="88" y="22"/>
                    <a:pt x="94" y="17"/>
                  </a:cubicBezTo>
                  <a:cubicBezTo>
                    <a:pt x="104" y="20"/>
                    <a:pt x="107" y="33"/>
                    <a:pt x="113" y="41"/>
                  </a:cubicBezTo>
                  <a:cubicBezTo>
                    <a:pt x="119" y="54"/>
                    <a:pt x="135" y="59"/>
                    <a:pt x="139" y="73"/>
                  </a:cubicBezTo>
                  <a:cubicBezTo>
                    <a:pt x="144" y="93"/>
                    <a:pt x="155" y="111"/>
                    <a:pt x="164" y="129"/>
                  </a:cubicBezTo>
                  <a:cubicBezTo>
                    <a:pt x="170" y="140"/>
                    <a:pt x="182" y="145"/>
                    <a:pt x="191" y="151"/>
                  </a:cubicBezTo>
                  <a:cubicBezTo>
                    <a:pt x="201" y="143"/>
                    <a:pt x="211" y="136"/>
                    <a:pt x="224" y="135"/>
                  </a:cubicBezTo>
                  <a:cubicBezTo>
                    <a:pt x="229" y="112"/>
                    <a:pt x="232" y="88"/>
                    <a:pt x="241" y="67"/>
                  </a:cubicBezTo>
                  <a:cubicBezTo>
                    <a:pt x="248" y="52"/>
                    <a:pt x="262" y="45"/>
                    <a:pt x="274" y="36"/>
                  </a:cubicBezTo>
                  <a:cubicBezTo>
                    <a:pt x="277" y="46"/>
                    <a:pt x="280" y="56"/>
                    <a:pt x="282" y="66"/>
                  </a:cubicBezTo>
                  <a:cubicBezTo>
                    <a:pt x="294" y="65"/>
                    <a:pt x="305" y="62"/>
                    <a:pt x="317" y="60"/>
                  </a:cubicBezTo>
                  <a:cubicBezTo>
                    <a:pt x="314" y="67"/>
                    <a:pt x="312" y="75"/>
                    <a:pt x="308" y="81"/>
                  </a:cubicBezTo>
                  <a:cubicBezTo>
                    <a:pt x="304" y="85"/>
                    <a:pt x="298" y="87"/>
                    <a:pt x="293" y="89"/>
                  </a:cubicBezTo>
                  <a:cubicBezTo>
                    <a:pt x="281" y="83"/>
                    <a:pt x="267" y="83"/>
                    <a:pt x="255" y="88"/>
                  </a:cubicBezTo>
                  <a:cubicBezTo>
                    <a:pt x="254" y="89"/>
                    <a:pt x="251" y="90"/>
                    <a:pt x="249" y="91"/>
                  </a:cubicBezTo>
                  <a:cubicBezTo>
                    <a:pt x="248" y="102"/>
                    <a:pt x="247" y="114"/>
                    <a:pt x="245" y="125"/>
                  </a:cubicBezTo>
                  <a:cubicBezTo>
                    <a:pt x="256" y="129"/>
                    <a:pt x="267" y="133"/>
                    <a:pt x="278" y="136"/>
                  </a:cubicBezTo>
                  <a:cubicBezTo>
                    <a:pt x="275" y="155"/>
                    <a:pt x="271" y="175"/>
                    <a:pt x="283" y="192"/>
                  </a:cubicBezTo>
                  <a:cubicBezTo>
                    <a:pt x="280" y="198"/>
                    <a:pt x="278" y="203"/>
                    <a:pt x="276" y="209"/>
                  </a:cubicBezTo>
                  <a:cubicBezTo>
                    <a:pt x="278" y="216"/>
                    <a:pt x="282" y="221"/>
                    <a:pt x="285" y="227"/>
                  </a:cubicBezTo>
                  <a:cubicBezTo>
                    <a:pt x="290" y="228"/>
                    <a:pt x="294" y="230"/>
                    <a:pt x="298" y="231"/>
                  </a:cubicBezTo>
                  <a:cubicBezTo>
                    <a:pt x="307" y="248"/>
                    <a:pt x="328" y="246"/>
                    <a:pt x="344" y="249"/>
                  </a:cubicBezTo>
                  <a:cubicBezTo>
                    <a:pt x="344" y="251"/>
                    <a:pt x="343" y="255"/>
                    <a:pt x="343" y="257"/>
                  </a:cubicBezTo>
                  <a:cubicBezTo>
                    <a:pt x="336" y="261"/>
                    <a:pt x="330" y="264"/>
                    <a:pt x="323" y="268"/>
                  </a:cubicBezTo>
                  <a:cubicBezTo>
                    <a:pt x="313" y="269"/>
                    <a:pt x="301" y="267"/>
                    <a:pt x="293" y="275"/>
                  </a:cubicBezTo>
                  <a:cubicBezTo>
                    <a:pt x="283" y="285"/>
                    <a:pt x="270" y="292"/>
                    <a:pt x="255" y="296"/>
                  </a:cubicBezTo>
                  <a:cubicBezTo>
                    <a:pt x="236" y="291"/>
                    <a:pt x="216" y="298"/>
                    <a:pt x="196" y="294"/>
                  </a:cubicBezTo>
                  <a:cubicBezTo>
                    <a:pt x="182" y="298"/>
                    <a:pt x="168" y="301"/>
                    <a:pt x="155" y="305"/>
                  </a:cubicBezTo>
                  <a:cubicBezTo>
                    <a:pt x="150" y="306"/>
                    <a:pt x="149" y="312"/>
                    <a:pt x="148" y="317"/>
                  </a:cubicBezTo>
                  <a:cubicBezTo>
                    <a:pt x="146" y="331"/>
                    <a:pt x="150" y="345"/>
                    <a:pt x="152" y="359"/>
                  </a:cubicBezTo>
                  <a:cubicBezTo>
                    <a:pt x="141" y="353"/>
                    <a:pt x="141" y="340"/>
                    <a:pt x="139" y="329"/>
                  </a:cubicBezTo>
                  <a:cubicBezTo>
                    <a:pt x="133" y="327"/>
                    <a:pt x="127" y="325"/>
                    <a:pt x="122" y="330"/>
                  </a:cubicBezTo>
                  <a:cubicBezTo>
                    <a:pt x="114" y="336"/>
                    <a:pt x="104" y="337"/>
                    <a:pt x="94" y="337"/>
                  </a:cubicBezTo>
                  <a:cubicBezTo>
                    <a:pt x="91" y="330"/>
                    <a:pt x="89" y="323"/>
                    <a:pt x="85" y="316"/>
                  </a:cubicBezTo>
                  <a:cubicBezTo>
                    <a:pt x="78" y="313"/>
                    <a:pt x="71" y="312"/>
                    <a:pt x="65" y="310"/>
                  </a:cubicBezTo>
                  <a:cubicBezTo>
                    <a:pt x="66" y="299"/>
                    <a:pt x="69" y="287"/>
                    <a:pt x="69" y="276"/>
                  </a:cubicBezTo>
                  <a:cubicBezTo>
                    <a:pt x="63" y="268"/>
                    <a:pt x="56" y="263"/>
                    <a:pt x="50" y="255"/>
                  </a:cubicBezTo>
                  <a:cubicBezTo>
                    <a:pt x="46" y="243"/>
                    <a:pt x="48" y="230"/>
                    <a:pt x="41" y="220"/>
                  </a:cubicBezTo>
                  <a:cubicBezTo>
                    <a:pt x="30" y="211"/>
                    <a:pt x="16" y="215"/>
                    <a:pt x="3" y="216"/>
                  </a:cubicBezTo>
                  <a:cubicBezTo>
                    <a:pt x="4" y="204"/>
                    <a:pt x="0" y="191"/>
                    <a:pt x="8" y="182"/>
                  </a:cubicBezTo>
                  <a:cubicBezTo>
                    <a:pt x="18" y="171"/>
                    <a:pt x="28" y="161"/>
                    <a:pt x="38" y="151"/>
                  </a:cubicBezTo>
                  <a:cubicBezTo>
                    <a:pt x="38" y="151"/>
                    <a:pt x="39" y="151"/>
                    <a:pt x="39" y="151"/>
                  </a:cubicBezTo>
                  <a:cubicBezTo>
                    <a:pt x="41" y="149"/>
                    <a:pt x="44" y="147"/>
                    <a:pt x="46" y="146"/>
                  </a:cubicBezTo>
                  <a:cubicBezTo>
                    <a:pt x="53" y="121"/>
                    <a:pt x="54" y="95"/>
                    <a:pt x="56" y="69"/>
                  </a:cubicBezTo>
                  <a:cubicBezTo>
                    <a:pt x="45" y="60"/>
                    <a:pt x="36" y="47"/>
                    <a:pt x="36" y="32"/>
                  </a:cubicBezTo>
                  <a:cubicBezTo>
                    <a:pt x="44" y="27"/>
                    <a:pt x="51" y="21"/>
                    <a:pt x="59" y="16"/>
                  </a:cubicBezTo>
                  <a:cubicBezTo>
                    <a:pt x="60" y="13"/>
                    <a:pt x="61" y="8"/>
                    <a:pt x="6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Freeform 265"/>
            <p:cNvSpPr/>
            <p:nvPr/>
          </p:nvSpPr>
          <p:spPr bwMode="auto">
            <a:xfrm>
              <a:off x="4795732" y="2540409"/>
              <a:ext cx="743604" cy="498640"/>
            </a:xfrm>
            <a:custGeom>
              <a:avLst/>
              <a:gdLst>
                <a:gd name="T0" fmla="*/ 35 w 308"/>
                <a:gd name="T1" fmla="*/ 0 h 221"/>
                <a:gd name="T2" fmla="*/ 60 w 308"/>
                <a:gd name="T3" fmla="*/ 1 h 221"/>
                <a:gd name="T4" fmla="*/ 80 w 308"/>
                <a:gd name="T5" fmla="*/ 30 h 221"/>
                <a:gd name="T6" fmla="*/ 159 w 308"/>
                <a:gd name="T7" fmla="*/ 30 h 221"/>
                <a:gd name="T8" fmla="*/ 171 w 308"/>
                <a:gd name="T9" fmla="*/ 49 h 221"/>
                <a:gd name="T10" fmla="*/ 191 w 308"/>
                <a:gd name="T11" fmla="*/ 61 h 221"/>
                <a:gd name="T12" fmla="*/ 195 w 308"/>
                <a:gd name="T13" fmla="*/ 65 h 221"/>
                <a:gd name="T14" fmla="*/ 211 w 308"/>
                <a:gd name="T15" fmla="*/ 70 h 221"/>
                <a:gd name="T16" fmla="*/ 212 w 308"/>
                <a:gd name="T17" fmla="*/ 55 h 221"/>
                <a:gd name="T18" fmla="*/ 218 w 308"/>
                <a:gd name="T19" fmla="*/ 63 h 221"/>
                <a:gd name="T20" fmla="*/ 225 w 308"/>
                <a:gd name="T21" fmla="*/ 73 h 221"/>
                <a:gd name="T22" fmla="*/ 245 w 308"/>
                <a:gd name="T23" fmla="*/ 85 h 221"/>
                <a:gd name="T24" fmla="*/ 283 w 308"/>
                <a:gd name="T25" fmla="*/ 61 h 221"/>
                <a:gd name="T26" fmla="*/ 291 w 308"/>
                <a:gd name="T27" fmla="*/ 76 h 221"/>
                <a:gd name="T28" fmla="*/ 308 w 308"/>
                <a:gd name="T29" fmla="*/ 78 h 221"/>
                <a:gd name="T30" fmla="*/ 294 w 308"/>
                <a:gd name="T31" fmla="*/ 104 h 221"/>
                <a:gd name="T32" fmla="*/ 289 w 308"/>
                <a:gd name="T33" fmla="*/ 102 h 221"/>
                <a:gd name="T34" fmla="*/ 276 w 308"/>
                <a:gd name="T35" fmla="*/ 105 h 221"/>
                <a:gd name="T36" fmla="*/ 258 w 308"/>
                <a:gd name="T37" fmla="*/ 139 h 221"/>
                <a:gd name="T38" fmla="*/ 228 w 308"/>
                <a:gd name="T39" fmla="*/ 160 h 221"/>
                <a:gd name="T40" fmla="*/ 230 w 308"/>
                <a:gd name="T41" fmla="*/ 180 h 221"/>
                <a:gd name="T42" fmla="*/ 208 w 308"/>
                <a:gd name="T43" fmla="*/ 183 h 221"/>
                <a:gd name="T44" fmla="*/ 182 w 308"/>
                <a:gd name="T45" fmla="*/ 179 h 221"/>
                <a:gd name="T46" fmla="*/ 158 w 308"/>
                <a:gd name="T47" fmla="*/ 221 h 221"/>
                <a:gd name="T48" fmla="*/ 122 w 308"/>
                <a:gd name="T49" fmla="*/ 146 h 221"/>
                <a:gd name="T50" fmla="*/ 98 w 308"/>
                <a:gd name="T51" fmla="*/ 137 h 221"/>
                <a:gd name="T52" fmla="*/ 68 w 308"/>
                <a:gd name="T53" fmla="*/ 122 h 221"/>
                <a:gd name="T54" fmla="*/ 56 w 308"/>
                <a:gd name="T55" fmla="*/ 83 h 221"/>
                <a:gd name="T56" fmla="*/ 36 w 308"/>
                <a:gd name="T57" fmla="*/ 86 h 221"/>
                <a:gd name="T58" fmla="*/ 15 w 308"/>
                <a:gd name="T59" fmla="*/ 68 h 221"/>
                <a:gd name="T60" fmla="*/ 0 w 308"/>
                <a:gd name="T61" fmla="*/ 18 h 221"/>
                <a:gd name="T62" fmla="*/ 27 w 308"/>
                <a:gd name="T63" fmla="*/ 25 h 221"/>
                <a:gd name="T64" fmla="*/ 35 w 308"/>
                <a:gd name="T6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221">
                  <a:moveTo>
                    <a:pt x="35" y="0"/>
                  </a:moveTo>
                  <a:cubicBezTo>
                    <a:pt x="44" y="0"/>
                    <a:pt x="52" y="1"/>
                    <a:pt x="60" y="1"/>
                  </a:cubicBezTo>
                  <a:cubicBezTo>
                    <a:pt x="63" y="13"/>
                    <a:pt x="67" y="27"/>
                    <a:pt x="80" y="30"/>
                  </a:cubicBezTo>
                  <a:cubicBezTo>
                    <a:pt x="106" y="36"/>
                    <a:pt x="133" y="33"/>
                    <a:pt x="159" y="30"/>
                  </a:cubicBezTo>
                  <a:cubicBezTo>
                    <a:pt x="164" y="36"/>
                    <a:pt x="167" y="42"/>
                    <a:pt x="171" y="49"/>
                  </a:cubicBezTo>
                  <a:cubicBezTo>
                    <a:pt x="178" y="52"/>
                    <a:pt x="185" y="56"/>
                    <a:pt x="191" y="61"/>
                  </a:cubicBezTo>
                  <a:cubicBezTo>
                    <a:pt x="192" y="62"/>
                    <a:pt x="194" y="64"/>
                    <a:pt x="195" y="65"/>
                  </a:cubicBezTo>
                  <a:cubicBezTo>
                    <a:pt x="199" y="69"/>
                    <a:pt x="205" y="70"/>
                    <a:pt x="211" y="70"/>
                  </a:cubicBezTo>
                  <a:cubicBezTo>
                    <a:pt x="211" y="66"/>
                    <a:pt x="212" y="59"/>
                    <a:pt x="212" y="55"/>
                  </a:cubicBezTo>
                  <a:cubicBezTo>
                    <a:pt x="214" y="57"/>
                    <a:pt x="217" y="61"/>
                    <a:pt x="218" y="63"/>
                  </a:cubicBezTo>
                  <a:cubicBezTo>
                    <a:pt x="221" y="66"/>
                    <a:pt x="223" y="69"/>
                    <a:pt x="225" y="73"/>
                  </a:cubicBezTo>
                  <a:cubicBezTo>
                    <a:pt x="230" y="79"/>
                    <a:pt x="235" y="90"/>
                    <a:pt x="245" y="85"/>
                  </a:cubicBezTo>
                  <a:cubicBezTo>
                    <a:pt x="258" y="78"/>
                    <a:pt x="270" y="68"/>
                    <a:pt x="283" y="61"/>
                  </a:cubicBezTo>
                  <a:cubicBezTo>
                    <a:pt x="286" y="66"/>
                    <a:pt x="289" y="71"/>
                    <a:pt x="291" y="76"/>
                  </a:cubicBezTo>
                  <a:cubicBezTo>
                    <a:pt x="297" y="77"/>
                    <a:pt x="302" y="78"/>
                    <a:pt x="308" y="78"/>
                  </a:cubicBezTo>
                  <a:cubicBezTo>
                    <a:pt x="307" y="89"/>
                    <a:pt x="301" y="97"/>
                    <a:pt x="294" y="104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85" y="101"/>
                    <a:pt x="279" y="100"/>
                    <a:pt x="276" y="105"/>
                  </a:cubicBezTo>
                  <a:cubicBezTo>
                    <a:pt x="270" y="116"/>
                    <a:pt x="267" y="129"/>
                    <a:pt x="258" y="139"/>
                  </a:cubicBezTo>
                  <a:cubicBezTo>
                    <a:pt x="249" y="148"/>
                    <a:pt x="237" y="152"/>
                    <a:pt x="228" y="160"/>
                  </a:cubicBezTo>
                  <a:cubicBezTo>
                    <a:pt x="228" y="167"/>
                    <a:pt x="229" y="174"/>
                    <a:pt x="230" y="180"/>
                  </a:cubicBezTo>
                  <a:cubicBezTo>
                    <a:pt x="222" y="181"/>
                    <a:pt x="215" y="182"/>
                    <a:pt x="208" y="183"/>
                  </a:cubicBezTo>
                  <a:cubicBezTo>
                    <a:pt x="200" y="180"/>
                    <a:pt x="190" y="171"/>
                    <a:pt x="182" y="179"/>
                  </a:cubicBezTo>
                  <a:cubicBezTo>
                    <a:pt x="173" y="192"/>
                    <a:pt x="166" y="207"/>
                    <a:pt x="158" y="221"/>
                  </a:cubicBezTo>
                  <a:cubicBezTo>
                    <a:pt x="147" y="196"/>
                    <a:pt x="135" y="170"/>
                    <a:pt x="122" y="146"/>
                  </a:cubicBezTo>
                  <a:cubicBezTo>
                    <a:pt x="113" y="145"/>
                    <a:pt x="104" y="145"/>
                    <a:pt x="98" y="137"/>
                  </a:cubicBezTo>
                  <a:cubicBezTo>
                    <a:pt x="90" y="128"/>
                    <a:pt x="80" y="123"/>
                    <a:pt x="68" y="122"/>
                  </a:cubicBezTo>
                  <a:cubicBezTo>
                    <a:pt x="68" y="108"/>
                    <a:pt x="67" y="93"/>
                    <a:pt x="56" y="83"/>
                  </a:cubicBezTo>
                  <a:cubicBezTo>
                    <a:pt x="51" y="76"/>
                    <a:pt x="43" y="84"/>
                    <a:pt x="36" y="86"/>
                  </a:cubicBezTo>
                  <a:cubicBezTo>
                    <a:pt x="25" y="93"/>
                    <a:pt x="16" y="78"/>
                    <a:pt x="15" y="68"/>
                  </a:cubicBezTo>
                  <a:cubicBezTo>
                    <a:pt x="14" y="50"/>
                    <a:pt x="8" y="34"/>
                    <a:pt x="0" y="18"/>
                  </a:cubicBezTo>
                  <a:cubicBezTo>
                    <a:pt x="9" y="21"/>
                    <a:pt x="17" y="25"/>
                    <a:pt x="27" y="25"/>
                  </a:cubicBezTo>
                  <a:cubicBezTo>
                    <a:pt x="30" y="17"/>
                    <a:pt x="33" y="8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Freeform 266"/>
            <p:cNvSpPr/>
            <p:nvPr/>
          </p:nvSpPr>
          <p:spPr bwMode="auto">
            <a:xfrm>
              <a:off x="3517560" y="3317764"/>
              <a:ext cx="525858" cy="838324"/>
            </a:xfrm>
            <a:custGeom>
              <a:avLst/>
              <a:gdLst>
                <a:gd name="T0" fmla="*/ 183 w 218"/>
                <a:gd name="T1" fmla="*/ 13 h 371"/>
                <a:gd name="T2" fmla="*/ 195 w 218"/>
                <a:gd name="T3" fmla="*/ 0 h 371"/>
                <a:gd name="T4" fmla="*/ 170 w 218"/>
                <a:gd name="T5" fmla="*/ 88 h 371"/>
                <a:gd name="T6" fmla="*/ 168 w 218"/>
                <a:gd name="T7" fmla="*/ 145 h 371"/>
                <a:gd name="T8" fmla="*/ 171 w 218"/>
                <a:gd name="T9" fmla="*/ 188 h 371"/>
                <a:gd name="T10" fmla="*/ 169 w 218"/>
                <a:gd name="T11" fmla="*/ 223 h 371"/>
                <a:gd name="T12" fmla="*/ 206 w 218"/>
                <a:gd name="T13" fmla="*/ 307 h 371"/>
                <a:gd name="T14" fmla="*/ 218 w 218"/>
                <a:gd name="T15" fmla="*/ 320 h 371"/>
                <a:gd name="T16" fmla="*/ 180 w 218"/>
                <a:gd name="T17" fmla="*/ 314 h 371"/>
                <a:gd name="T18" fmla="*/ 156 w 218"/>
                <a:gd name="T19" fmla="*/ 331 h 371"/>
                <a:gd name="T20" fmla="*/ 155 w 218"/>
                <a:gd name="T21" fmla="*/ 371 h 371"/>
                <a:gd name="T22" fmla="*/ 107 w 218"/>
                <a:gd name="T23" fmla="*/ 345 h 371"/>
                <a:gd name="T24" fmla="*/ 92 w 218"/>
                <a:gd name="T25" fmla="*/ 347 h 371"/>
                <a:gd name="T26" fmla="*/ 80 w 218"/>
                <a:gd name="T27" fmla="*/ 343 h 371"/>
                <a:gd name="T28" fmla="*/ 75 w 218"/>
                <a:gd name="T29" fmla="*/ 338 h 371"/>
                <a:gd name="T30" fmla="*/ 5 w 218"/>
                <a:gd name="T31" fmla="*/ 319 h 371"/>
                <a:gd name="T32" fmla="*/ 0 w 218"/>
                <a:gd name="T33" fmla="*/ 313 h 371"/>
                <a:gd name="T34" fmla="*/ 10 w 218"/>
                <a:gd name="T35" fmla="*/ 304 h 371"/>
                <a:gd name="T36" fmla="*/ 5 w 218"/>
                <a:gd name="T37" fmla="*/ 293 h 371"/>
                <a:gd name="T38" fmla="*/ 7 w 218"/>
                <a:gd name="T39" fmla="*/ 287 h 371"/>
                <a:gd name="T40" fmla="*/ 31 w 218"/>
                <a:gd name="T41" fmla="*/ 281 h 371"/>
                <a:gd name="T42" fmla="*/ 45 w 218"/>
                <a:gd name="T43" fmla="*/ 254 h 371"/>
                <a:gd name="T44" fmla="*/ 43 w 218"/>
                <a:gd name="T45" fmla="*/ 214 h 371"/>
                <a:gd name="T46" fmla="*/ 71 w 218"/>
                <a:gd name="T47" fmla="*/ 222 h 371"/>
                <a:gd name="T48" fmla="*/ 113 w 218"/>
                <a:gd name="T49" fmla="*/ 200 h 371"/>
                <a:gd name="T50" fmla="*/ 116 w 218"/>
                <a:gd name="T51" fmla="*/ 152 h 371"/>
                <a:gd name="T52" fmla="*/ 90 w 218"/>
                <a:gd name="T53" fmla="*/ 135 h 371"/>
                <a:gd name="T54" fmla="*/ 89 w 218"/>
                <a:gd name="T55" fmla="*/ 135 h 371"/>
                <a:gd name="T56" fmla="*/ 62 w 218"/>
                <a:gd name="T57" fmla="*/ 124 h 371"/>
                <a:gd name="T58" fmla="*/ 75 w 218"/>
                <a:gd name="T59" fmla="*/ 80 h 371"/>
                <a:gd name="T60" fmla="*/ 111 w 218"/>
                <a:gd name="T61" fmla="*/ 94 h 371"/>
                <a:gd name="T62" fmla="*/ 129 w 218"/>
                <a:gd name="T63" fmla="*/ 71 h 371"/>
                <a:gd name="T64" fmla="*/ 127 w 218"/>
                <a:gd name="T65" fmla="*/ 56 h 371"/>
                <a:gd name="T66" fmla="*/ 170 w 218"/>
                <a:gd name="T67" fmla="*/ 9 h 371"/>
                <a:gd name="T68" fmla="*/ 183 w 218"/>
                <a:gd name="T69" fmla="*/ 1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371">
                  <a:moveTo>
                    <a:pt x="183" y="13"/>
                  </a:moveTo>
                  <a:cubicBezTo>
                    <a:pt x="187" y="8"/>
                    <a:pt x="191" y="4"/>
                    <a:pt x="195" y="0"/>
                  </a:cubicBezTo>
                  <a:cubicBezTo>
                    <a:pt x="190" y="30"/>
                    <a:pt x="170" y="57"/>
                    <a:pt x="170" y="88"/>
                  </a:cubicBezTo>
                  <a:cubicBezTo>
                    <a:pt x="169" y="107"/>
                    <a:pt x="166" y="126"/>
                    <a:pt x="168" y="145"/>
                  </a:cubicBezTo>
                  <a:cubicBezTo>
                    <a:pt x="170" y="159"/>
                    <a:pt x="175" y="173"/>
                    <a:pt x="171" y="188"/>
                  </a:cubicBezTo>
                  <a:cubicBezTo>
                    <a:pt x="170" y="199"/>
                    <a:pt x="165" y="211"/>
                    <a:pt x="169" y="223"/>
                  </a:cubicBezTo>
                  <a:cubicBezTo>
                    <a:pt x="176" y="253"/>
                    <a:pt x="196" y="277"/>
                    <a:pt x="206" y="307"/>
                  </a:cubicBezTo>
                  <a:cubicBezTo>
                    <a:pt x="210" y="311"/>
                    <a:pt x="214" y="316"/>
                    <a:pt x="218" y="320"/>
                  </a:cubicBezTo>
                  <a:cubicBezTo>
                    <a:pt x="205" y="318"/>
                    <a:pt x="193" y="316"/>
                    <a:pt x="180" y="314"/>
                  </a:cubicBezTo>
                  <a:cubicBezTo>
                    <a:pt x="173" y="321"/>
                    <a:pt x="165" y="326"/>
                    <a:pt x="156" y="331"/>
                  </a:cubicBezTo>
                  <a:cubicBezTo>
                    <a:pt x="151" y="344"/>
                    <a:pt x="153" y="358"/>
                    <a:pt x="155" y="371"/>
                  </a:cubicBezTo>
                  <a:cubicBezTo>
                    <a:pt x="140" y="361"/>
                    <a:pt x="124" y="351"/>
                    <a:pt x="107" y="345"/>
                  </a:cubicBezTo>
                  <a:cubicBezTo>
                    <a:pt x="102" y="343"/>
                    <a:pt x="97" y="346"/>
                    <a:pt x="92" y="347"/>
                  </a:cubicBezTo>
                  <a:cubicBezTo>
                    <a:pt x="88" y="345"/>
                    <a:pt x="84" y="344"/>
                    <a:pt x="80" y="343"/>
                  </a:cubicBezTo>
                  <a:cubicBezTo>
                    <a:pt x="75" y="338"/>
                    <a:pt x="75" y="338"/>
                    <a:pt x="75" y="338"/>
                  </a:cubicBezTo>
                  <a:cubicBezTo>
                    <a:pt x="56" y="319"/>
                    <a:pt x="29" y="321"/>
                    <a:pt x="5" y="319"/>
                  </a:cubicBezTo>
                  <a:cubicBezTo>
                    <a:pt x="4" y="317"/>
                    <a:pt x="1" y="315"/>
                    <a:pt x="0" y="313"/>
                  </a:cubicBezTo>
                  <a:cubicBezTo>
                    <a:pt x="3" y="310"/>
                    <a:pt x="6" y="307"/>
                    <a:pt x="10" y="304"/>
                  </a:cubicBezTo>
                  <a:cubicBezTo>
                    <a:pt x="8" y="302"/>
                    <a:pt x="6" y="296"/>
                    <a:pt x="5" y="293"/>
                  </a:cubicBezTo>
                  <a:cubicBezTo>
                    <a:pt x="5" y="291"/>
                    <a:pt x="6" y="289"/>
                    <a:pt x="7" y="287"/>
                  </a:cubicBezTo>
                  <a:cubicBezTo>
                    <a:pt x="15" y="285"/>
                    <a:pt x="23" y="283"/>
                    <a:pt x="31" y="281"/>
                  </a:cubicBezTo>
                  <a:cubicBezTo>
                    <a:pt x="32" y="271"/>
                    <a:pt x="37" y="261"/>
                    <a:pt x="45" y="254"/>
                  </a:cubicBezTo>
                  <a:cubicBezTo>
                    <a:pt x="29" y="246"/>
                    <a:pt x="36" y="227"/>
                    <a:pt x="43" y="214"/>
                  </a:cubicBezTo>
                  <a:cubicBezTo>
                    <a:pt x="53" y="212"/>
                    <a:pt x="62" y="219"/>
                    <a:pt x="71" y="222"/>
                  </a:cubicBezTo>
                  <a:cubicBezTo>
                    <a:pt x="81" y="208"/>
                    <a:pt x="97" y="202"/>
                    <a:pt x="113" y="200"/>
                  </a:cubicBezTo>
                  <a:cubicBezTo>
                    <a:pt x="112" y="184"/>
                    <a:pt x="114" y="168"/>
                    <a:pt x="116" y="152"/>
                  </a:cubicBezTo>
                  <a:cubicBezTo>
                    <a:pt x="108" y="145"/>
                    <a:pt x="99" y="141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2" y="127"/>
                    <a:pt x="72" y="126"/>
                    <a:pt x="62" y="124"/>
                  </a:cubicBezTo>
                  <a:cubicBezTo>
                    <a:pt x="63" y="109"/>
                    <a:pt x="67" y="93"/>
                    <a:pt x="75" y="80"/>
                  </a:cubicBezTo>
                  <a:cubicBezTo>
                    <a:pt x="86" y="86"/>
                    <a:pt x="97" y="94"/>
                    <a:pt x="111" y="94"/>
                  </a:cubicBezTo>
                  <a:cubicBezTo>
                    <a:pt x="116" y="85"/>
                    <a:pt x="122" y="78"/>
                    <a:pt x="129" y="71"/>
                  </a:cubicBezTo>
                  <a:cubicBezTo>
                    <a:pt x="128" y="66"/>
                    <a:pt x="128" y="61"/>
                    <a:pt x="127" y="56"/>
                  </a:cubicBezTo>
                  <a:cubicBezTo>
                    <a:pt x="140" y="39"/>
                    <a:pt x="158" y="26"/>
                    <a:pt x="170" y="9"/>
                  </a:cubicBezTo>
                  <a:cubicBezTo>
                    <a:pt x="174" y="10"/>
                    <a:pt x="179" y="11"/>
                    <a:pt x="183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Freeform 267"/>
            <p:cNvSpPr/>
            <p:nvPr/>
          </p:nvSpPr>
          <p:spPr bwMode="auto">
            <a:xfrm>
              <a:off x="4370038" y="3837090"/>
              <a:ext cx="439848" cy="501905"/>
            </a:xfrm>
            <a:custGeom>
              <a:avLst/>
              <a:gdLst>
                <a:gd name="T0" fmla="*/ 46 w 182"/>
                <a:gd name="T1" fmla="*/ 0 h 222"/>
                <a:gd name="T2" fmla="*/ 65 w 182"/>
                <a:gd name="T3" fmla="*/ 3 h 222"/>
                <a:gd name="T4" fmla="*/ 79 w 182"/>
                <a:gd name="T5" fmla="*/ 17 h 222"/>
                <a:gd name="T6" fmla="*/ 98 w 182"/>
                <a:gd name="T7" fmla="*/ 18 h 222"/>
                <a:gd name="T8" fmla="*/ 113 w 182"/>
                <a:gd name="T9" fmla="*/ 49 h 222"/>
                <a:gd name="T10" fmla="*/ 137 w 182"/>
                <a:gd name="T11" fmla="*/ 76 h 222"/>
                <a:gd name="T12" fmla="*/ 146 w 182"/>
                <a:gd name="T13" fmla="*/ 106 h 222"/>
                <a:gd name="T14" fmla="*/ 146 w 182"/>
                <a:gd name="T15" fmla="*/ 147 h 222"/>
                <a:gd name="T16" fmla="*/ 181 w 182"/>
                <a:gd name="T17" fmla="*/ 139 h 222"/>
                <a:gd name="T18" fmla="*/ 173 w 182"/>
                <a:gd name="T19" fmla="*/ 172 h 222"/>
                <a:gd name="T20" fmla="*/ 161 w 182"/>
                <a:gd name="T21" fmla="*/ 184 h 222"/>
                <a:gd name="T22" fmla="*/ 139 w 182"/>
                <a:gd name="T23" fmla="*/ 222 h 222"/>
                <a:gd name="T24" fmla="*/ 131 w 182"/>
                <a:gd name="T25" fmla="*/ 215 h 222"/>
                <a:gd name="T26" fmla="*/ 104 w 182"/>
                <a:gd name="T27" fmla="*/ 206 h 222"/>
                <a:gd name="T28" fmla="*/ 87 w 182"/>
                <a:gd name="T29" fmla="*/ 210 h 222"/>
                <a:gd name="T30" fmla="*/ 79 w 182"/>
                <a:gd name="T31" fmla="*/ 195 h 222"/>
                <a:gd name="T32" fmla="*/ 58 w 182"/>
                <a:gd name="T33" fmla="*/ 210 h 222"/>
                <a:gd name="T34" fmla="*/ 43 w 182"/>
                <a:gd name="T35" fmla="*/ 161 h 222"/>
                <a:gd name="T36" fmla="*/ 29 w 182"/>
                <a:gd name="T37" fmla="*/ 152 h 222"/>
                <a:gd name="T38" fmla="*/ 26 w 182"/>
                <a:gd name="T39" fmla="*/ 129 h 222"/>
                <a:gd name="T40" fmla="*/ 28 w 182"/>
                <a:gd name="T41" fmla="*/ 128 h 222"/>
                <a:gd name="T42" fmla="*/ 36 w 182"/>
                <a:gd name="T43" fmla="*/ 94 h 222"/>
                <a:gd name="T44" fmla="*/ 0 w 182"/>
                <a:gd name="T45" fmla="*/ 64 h 222"/>
                <a:gd name="T46" fmla="*/ 12 w 182"/>
                <a:gd name="T47" fmla="*/ 65 h 222"/>
                <a:gd name="T48" fmla="*/ 27 w 182"/>
                <a:gd name="T49" fmla="*/ 16 h 222"/>
                <a:gd name="T50" fmla="*/ 56 w 182"/>
                <a:gd name="T51" fmla="*/ 23 h 222"/>
                <a:gd name="T52" fmla="*/ 46 w 182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2" h="222">
                  <a:moveTo>
                    <a:pt x="46" y="0"/>
                  </a:moveTo>
                  <a:cubicBezTo>
                    <a:pt x="53" y="1"/>
                    <a:pt x="59" y="2"/>
                    <a:pt x="65" y="3"/>
                  </a:cubicBezTo>
                  <a:cubicBezTo>
                    <a:pt x="70" y="8"/>
                    <a:pt x="74" y="13"/>
                    <a:pt x="79" y="17"/>
                  </a:cubicBezTo>
                  <a:cubicBezTo>
                    <a:pt x="85" y="19"/>
                    <a:pt x="92" y="18"/>
                    <a:pt x="98" y="18"/>
                  </a:cubicBezTo>
                  <a:cubicBezTo>
                    <a:pt x="106" y="27"/>
                    <a:pt x="112" y="37"/>
                    <a:pt x="113" y="49"/>
                  </a:cubicBezTo>
                  <a:cubicBezTo>
                    <a:pt x="114" y="62"/>
                    <a:pt x="126" y="70"/>
                    <a:pt x="137" y="76"/>
                  </a:cubicBezTo>
                  <a:cubicBezTo>
                    <a:pt x="138" y="87"/>
                    <a:pt x="142" y="96"/>
                    <a:pt x="146" y="106"/>
                  </a:cubicBezTo>
                  <a:cubicBezTo>
                    <a:pt x="151" y="120"/>
                    <a:pt x="142" y="133"/>
                    <a:pt x="146" y="147"/>
                  </a:cubicBezTo>
                  <a:cubicBezTo>
                    <a:pt x="158" y="146"/>
                    <a:pt x="170" y="143"/>
                    <a:pt x="181" y="139"/>
                  </a:cubicBezTo>
                  <a:cubicBezTo>
                    <a:pt x="182" y="151"/>
                    <a:pt x="177" y="161"/>
                    <a:pt x="173" y="172"/>
                  </a:cubicBezTo>
                  <a:cubicBezTo>
                    <a:pt x="169" y="175"/>
                    <a:pt x="163" y="178"/>
                    <a:pt x="161" y="184"/>
                  </a:cubicBezTo>
                  <a:cubicBezTo>
                    <a:pt x="156" y="198"/>
                    <a:pt x="148" y="210"/>
                    <a:pt x="139" y="222"/>
                  </a:cubicBezTo>
                  <a:cubicBezTo>
                    <a:pt x="137" y="220"/>
                    <a:pt x="133" y="217"/>
                    <a:pt x="131" y="215"/>
                  </a:cubicBezTo>
                  <a:cubicBezTo>
                    <a:pt x="121" y="215"/>
                    <a:pt x="112" y="211"/>
                    <a:pt x="104" y="206"/>
                  </a:cubicBezTo>
                  <a:cubicBezTo>
                    <a:pt x="99" y="201"/>
                    <a:pt x="93" y="208"/>
                    <a:pt x="87" y="210"/>
                  </a:cubicBezTo>
                  <a:cubicBezTo>
                    <a:pt x="84" y="205"/>
                    <a:pt x="82" y="200"/>
                    <a:pt x="79" y="195"/>
                  </a:cubicBezTo>
                  <a:cubicBezTo>
                    <a:pt x="72" y="200"/>
                    <a:pt x="65" y="205"/>
                    <a:pt x="58" y="210"/>
                  </a:cubicBezTo>
                  <a:cubicBezTo>
                    <a:pt x="48" y="196"/>
                    <a:pt x="39" y="179"/>
                    <a:pt x="43" y="161"/>
                  </a:cubicBezTo>
                  <a:cubicBezTo>
                    <a:pt x="38" y="158"/>
                    <a:pt x="33" y="156"/>
                    <a:pt x="29" y="152"/>
                  </a:cubicBezTo>
                  <a:cubicBezTo>
                    <a:pt x="27" y="145"/>
                    <a:pt x="26" y="137"/>
                    <a:pt x="26" y="129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6" y="126"/>
                    <a:pt x="42" y="106"/>
                    <a:pt x="36" y="94"/>
                  </a:cubicBezTo>
                  <a:cubicBezTo>
                    <a:pt x="21" y="89"/>
                    <a:pt x="6" y="80"/>
                    <a:pt x="0" y="64"/>
                  </a:cubicBezTo>
                  <a:cubicBezTo>
                    <a:pt x="4" y="65"/>
                    <a:pt x="8" y="65"/>
                    <a:pt x="12" y="65"/>
                  </a:cubicBezTo>
                  <a:cubicBezTo>
                    <a:pt x="14" y="48"/>
                    <a:pt x="19" y="31"/>
                    <a:pt x="27" y="16"/>
                  </a:cubicBezTo>
                  <a:cubicBezTo>
                    <a:pt x="36" y="21"/>
                    <a:pt x="48" y="37"/>
                    <a:pt x="56" y="23"/>
                  </a:cubicBezTo>
                  <a:cubicBezTo>
                    <a:pt x="65" y="14"/>
                    <a:pt x="50" y="7"/>
                    <a:pt x="46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Freeform 268"/>
            <p:cNvSpPr/>
            <p:nvPr/>
          </p:nvSpPr>
          <p:spPr bwMode="auto">
            <a:xfrm>
              <a:off x="3826468" y="4330668"/>
              <a:ext cx="504432" cy="560764"/>
            </a:xfrm>
            <a:custGeom>
              <a:avLst/>
              <a:gdLst>
                <a:gd name="T0" fmla="*/ 246336 w 209"/>
                <a:gd name="T1" fmla="*/ 0 h 248"/>
                <a:gd name="T2" fmla="*/ 468038 w 209"/>
                <a:gd name="T3" fmla="*/ 75836 h 248"/>
                <a:gd name="T4" fmla="*/ 594725 w 209"/>
                <a:gd name="T5" fmla="*/ 69241 h 248"/>
                <a:gd name="T6" fmla="*/ 636954 w 209"/>
                <a:gd name="T7" fmla="*/ 52755 h 248"/>
                <a:gd name="T8" fmla="*/ 710854 w 209"/>
                <a:gd name="T9" fmla="*/ 164860 h 248"/>
                <a:gd name="T10" fmla="*/ 686221 w 209"/>
                <a:gd name="T11" fmla="*/ 283559 h 248"/>
                <a:gd name="T12" fmla="*/ 679183 w 209"/>
                <a:gd name="T13" fmla="*/ 290153 h 248"/>
                <a:gd name="T14" fmla="*/ 665106 w 209"/>
                <a:gd name="T15" fmla="*/ 300045 h 248"/>
                <a:gd name="T16" fmla="*/ 658068 w 209"/>
                <a:gd name="T17" fmla="*/ 382475 h 248"/>
                <a:gd name="T18" fmla="*/ 679183 w 209"/>
                <a:gd name="T19" fmla="*/ 402258 h 248"/>
                <a:gd name="T20" fmla="*/ 717893 w 209"/>
                <a:gd name="T21" fmla="*/ 527552 h 248"/>
                <a:gd name="T22" fmla="*/ 721412 w 209"/>
                <a:gd name="T23" fmla="*/ 679223 h 248"/>
                <a:gd name="T24" fmla="*/ 594725 w 209"/>
                <a:gd name="T25" fmla="*/ 666034 h 248"/>
                <a:gd name="T26" fmla="*/ 563053 w 209"/>
                <a:gd name="T27" fmla="*/ 738572 h 248"/>
                <a:gd name="T28" fmla="*/ 552496 w 209"/>
                <a:gd name="T29" fmla="*/ 728681 h 248"/>
                <a:gd name="T30" fmla="*/ 478595 w 209"/>
                <a:gd name="T31" fmla="*/ 708898 h 248"/>
                <a:gd name="T32" fmla="*/ 411733 w 209"/>
                <a:gd name="T33" fmla="*/ 817705 h 248"/>
                <a:gd name="T34" fmla="*/ 358946 w 209"/>
                <a:gd name="T35" fmla="*/ 745167 h 248"/>
                <a:gd name="T36" fmla="*/ 309679 w 209"/>
                <a:gd name="T37" fmla="*/ 768247 h 248"/>
                <a:gd name="T38" fmla="*/ 355427 w 209"/>
                <a:gd name="T39" fmla="*/ 672628 h 248"/>
                <a:gd name="T40" fmla="*/ 334313 w 209"/>
                <a:gd name="T41" fmla="*/ 553929 h 248"/>
                <a:gd name="T42" fmla="*/ 200588 w 209"/>
                <a:gd name="T43" fmla="*/ 603387 h 248"/>
                <a:gd name="T44" fmla="*/ 158359 w 209"/>
                <a:gd name="T45" fmla="*/ 586901 h 248"/>
                <a:gd name="T46" fmla="*/ 109092 w 209"/>
                <a:gd name="T47" fmla="*/ 629765 h 248"/>
                <a:gd name="T48" fmla="*/ 56305 w 209"/>
                <a:gd name="T49" fmla="*/ 484688 h 248"/>
                <a:gd name="T50" fmla="*/ 84458 w 209"/>
                <a:gd name="T51" fmla="*/ 441825 h 248"/>
                <a:gd name="T52" fmla="*/ 0 w 209"/>
                <a:gd name="T53" fmla="*/ 448419 h 248"/>
                <a:gd name="T54" fmla="*/ 73901 w 209"/>
                <a:gd name="T55" fmla="*/ 356097 h 248"/>
                <a:gd name="T56" fmla="*/ 42229 w 209"/>
                <a:gd name="T57" fmla="*/ 131888 h 248"/>
                <a:gd name="T58" fmla="*/ 133725 w 209"/>
                <a:gd name="T59" fmla="*/ 56052 h 248"/>
                <a:gd name="T60" fmla="*/ 221702 w 209"/>
                <a:gd name="T61" fmla="*/ 62647 h 248"/>
                <a:gd name="T62" fmla="*/ 246336 w 209"/>
                <a:gd name="T63" fmla="*/ 0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248"/>
                <a:gd name="T98" fmla="*/ 209 w 209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248">
                  <a:moveTo>
                    <a:pt x="70" y="0"/>
                  </a:moveTo>
                  <a:cubicBezTo>
                    <a:pt x="91" y="8"/>
                    <a:pt x="114" y="10"/>
                    <a:pt x="133" y="23"/>
                  </a:cubicBezTo>
                  <a:cubicBezTo>
                    <a:pt x="145" y="20"/>
                    <a:pt x="157" y="15"/>
                    <a:pt x="169" y="21"/>
                  </a:cubicBezTo>
                  <a:cubicBezTo>
                    <a:pt x="172" y="20"/>
                    <a:pt x="178" y="17"/>
                    <a:pt x="181" y="16"/>
                  </a:cubicBezTo>
                  <a:cubicBezTo>
                    <a:pt x="184" y="30"/>
                    <a:pt x="195" y="39"/>
                    <a:pt x="202" y="50"/>
                  </a:cubicBezTo>
                  <a:cubicBezTo>
                    <a:pt x="206" y="62"/>
                    <a:pt x="204" y="76"/>
                    <a:pt x="195" y="86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8" y="99"/>
                    <a:pt x="188" y="108"/>
                    <a:pt x="187" y="116"/>
                  </a:cubicBezTo>
                  <a:cubicBezTo>
                    <a:pt x="189" y="118"/>
                    <a:pt x="192" y="121"/>
                    <a:pt x="193" y="122"/>
                  </a:cubicBezTo>
                  <a:cubicBezTo>
                    <a:pt x="197" y="135"/>
                    <a:pt x="201" y="147"/>
                    <a:pt x="204" y="160"/>
                  </a:cubicBezTo>
                  <a:cubicBezTo>
                    <a:pt x="209" y="175"/>
                    <a:pt x="205" y="191"/>
                    <a:pt x="205" y="206"/>
                  </a:cubicBezTo>
                  <a:cubicBezTo>
                    <a:pt x="194" y="203"/>
                    <a:pt x="180" y="192"/>
                    <a:pt x="169" y="202"/>
                  </a:cubicBezTo>
                  <a:cubicBezTo>
                    <a:pt x="162" y="206"/>
                    <a:pt x="162" y="216"/>
                    <a:pt x="160" y="224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2" y="215"/>
                    <a:pt x="143" y="216"/>
                    <a:pt x="136" y="215"/>
                  </a:cubicBezTo>
                  <a:cubicBezTo>
                    <a:pt x="132" y="227"/>
                    <a:pt x="129" y="241"/>
                    <a:pt x="117" y="248"/>
                  </a:cubicBezTo>
                  <a:cubicBezTo>
                    <a:pt x="112" y="241"/>
                    <a:pt x="107" y="233"/>
                    <a:pt x="102" y="226"/>
                  </a:cubicBezTo>
                  <a:cubicBezTo>
                    <a:pt x="97" y="228"/>
                    <a:pt x="93" y="230"/>
                    <a:pt x="88" y="233"/>
                  </a:cubicBezTo>
                  <a:cubicBezTo>
                    <a:pt x="91" y="222"/>
                    <a:pt x="95" y="212"/>
                    <a:pt x="101" y="204"/>
                  </a:cubicBezTo>
                  <a:cubicBezTo>
                    <a:pt x="101" y="191"/>
                    <a:pt x="98" y="179"/>
                    <a:pt x="95" y="168"/>
                  </a:cubicBezTo>
                  <a:cubicBezTo>
                    <a:pt x="81" y="170"/>
                    <a:pt x="68" y="176"/>
                    <a:pt x="57" y="183"/>
                  </a:cubicBezTo>
                  <a:cubicBezTo>
                    <a:pt x="54" y="182"/>
                    <a:pt x="48" y="179"/>
                    <a:pt x="45" y="178"/>
                  </a:cubicBezTo>
                  <a:cubicBezTo>
                    <a:pt x="40" y="182"/>
                    <a:pt x="35" y="187"/>
                    <a:pt x="31" y="191"/>
                  </a:cubicBezTo>
                  <a:cubicBezTo>
                    <a:pt x="25" y="177"/>
                    <a:pt x="21" y="162"/>
                    <a:pt x="16" y="147"/>
                  </a:cubicBezTo>
                  <a:cubicBezTo>
                    <a:pt x="19" y="143"/>
                    <a:pt x="21" y="138"/>
                    <a:pt x="24" y="134"/>
                  </a:cubicBezTo>
                  <a:cubicBezTo>
                    <a:pt x="16" y="134"/>
                    <a:pt x="8" y="135"/>
                    <a:pt x="0" y="136"/>
                  </a:cubicBezTo>
                  <a:cubicBezTo>
                    <a:pt x="7" y="126"/>
                    <a:pt x="16" y="119"/>
                    <a:pt x="21" y="108"/>
                  </a:cubicBezTo>
                  <a:cubicBezTo>
                    <a:pt x="17" y="86"/>
                    <a:pt x="14" y="63"/>
                    <a:pt x="12" y="40"/>
                  </a:cubicBezTo>
                  <a:cubicBezTo>
                    <a:pt x="20" y="32"/>
                    <a:pt x="27" y="23"/>
                    <a:pt x="38" y="17"/>
                  </a:cubicBezTo>
                  <a:cubicBezTo>
                    <a:pt x="46" y="15"/>
                    <a:pt x="55" y="21"/>
                    <a:pt x="63" y="19"/>
                  </a:cubicBezTo>
                  <a:cubicBezTo>
                    <a:pt x="66" y="13"/>
                    <a:pt x="68" y="7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53" name="Freeform 269"/>
            <p:cNvSpPr/>
            <p:nvPr/>
          </p:nvSpPr>
          <p:spPr bwMode="auto">
            <a:xfrm>
              <a:off x="4531170" y="4466377"/>
              <a:ext cx="386500" cy="470333"/>
            </a:xfrm>
            <a:custGeom>
              <a:avLst/>
              <a:gdLst>
                <a:gd name="T0" fmla="*/ 50 w 160"/>
                <a:gd name="T1" fmla="*/ 18 h 208"/>
                <a:gd name="T2" fmla="*/ 94 w 160"/>
                <a:gd name="T3" fmla="*/ 0 h 208"/>
                <a:gd name="T4" fmla="*/ 118 w 160"/>
                <a:gd name="T5" fmla="*/ 42 h 208"/>
                <a:gd name="T6" fmla="*/ 136 w 160"/>
                <a:gd name="T7" fmla="*/ 34 h 208"/>
                <a:gd name="T8" fmla="*/ 160 w 160"/>
                <a:gd name="T9" fmla="*/ 40 h 208"/>
                <a:gd name="T10" fmla="*/ 156 w 160"/>
                <a:gd name="T11" fmla="*/ 50 h 208"/>
                <a:gd name="T12" fmla="*/ 138 w 160"/>
                <a:gd name="T13" fmla="*/ 53 h 208"/>
                <a:gd name="T14" fmla="*/ 136 w 160"/>
                <a:gd name="T15" fmla="*/ 64 h 208"/>
                <a:gd name="T16" fmla="*/ 143 w 160"/>
                <a:gd name="T17" fmla="*/ 76 h 208"/>
                <a:gd name="T18" fmla="*/ 144 w 160"/>
                <a:gd name="T19" fmla="*/ 107 h 208"/>
                <a:gd name="T20" fmla="*/ 128 w 160"/>
                <a:gd name="T21" fmla="*/ 112 h 208"/>
                <a:gd name="T22" fmla="*/ 113 w 160"/>
                <a:gd name="T23" fmla="*/ 152 h 208"/>
                <a:gd name="T24" fmla="*/ 112 w 160"/>
                <a:gd name="T25" fmla="*/ 154 h 208"/>
                <a:gd name="T26" fmla="*/ 110 w 160"/>
                <a:gd name="T27" fmla="*/ 155 h 208"/>
                <a:gd name="T28" fmla="*/ 83 w 160"/>
                <a:gd name="T29" fmla="*/ 167 h 208"/>
                <a:gd name="T30" fmla="*/ 83 w 160"/>
                <a:gd name="T31" fmla="*/ 182 h 208"/>
                <a:gd name="T32" fmla="*/ 48 w 160"/>
                <a:gd name="T33" fmla="*/ 208 h 208"/>
                <a:gd name="T34" fmla="*/ 41 w 160"/>
                <a:gd name="T35" fmla="*/ 179 h 208"/>
                <a:gd name="T36" fmla="*/ 0 w 160"/>
                <a:gd name="T37" fmla="*/ 162 h 208"/>
                <a:gd name="T38" fmla="*/ 4 w 160"/>
                <a:gd name="T39" fmla="*/ 128 h 208"/>
                <a:gd name="T40" fmla="*/ 19 w 160"/>
                <a:gd name="T41" fmla="*/ 103 h 208"/>
                <a:gd name="T42" fmla="*/ 21 w 160"/>
                <a:gd name="T43" fmla="*/ 67 h 208"/>
                <a:gd name="T44" fmla="*/ 39 w 160"/>
                <a:gd name="T45" fmla="*/ 57 h 208"/>
                <a:gd name="T46" fmla="*/ 38 w 160"/>
                <a:gd name="T47" fmla="*/ 29 h 208"/>
                <a:gd name="T48" fmla="*/ 38 w 160"/>
                <a:gd name="T49" fmla="*/ 28 h 208"/>
                <a:gd name="T50" fmla="*/ 50 w 160"/>
                <a:gd name="T51" fmla="*/ 1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08">
                  <a:moveTo>
                    <a:pt x="50" y="18"/>
                  </a:moveTo>
                  <a:cubicBezTo>
                    <a:pt x="66" y="17"/>
                    <a:pt x="82" y="12"/>
                    <a:pt x="94" y="0"/>
                  </a:cubicBezTo>
                  <a:cubicBezTo>
                    <a:pt x="102" y="14"/>
                    <a:pt x="107" y="30"/>
                    <a:pt x="118" y="42"/>
                  </a:cubicBezTo>
                  <a:cubicBezTo>
                    <a:pt x="125" y="44"/>
                    <a:pt x="130" y="37"/>
                    <a:pt x="136" y="34"/>
                  </a:cubicBezTo>
                  <a:cubicBezTo>
                    <a:pt x="142" y="42"/>
                    <a:pt x="151" y="42"/>
                    <a:pt x="160" y="40"/>
                  </a:cubicBezTo>
                  <a:cubicBezTo>
                    <a:pt x="159" y="43"/>
                    <a:pt x="157" y="48"/>
                    <a:pt x="156" y="50"/>
                  </a:cubicBezTo>
                  <a:cubicBezTo>
                    <a:pt x="150" y="51"/>
                    <a:pt x="144" y="52"/>
                    <a:pt x="138" y="53"/>
                  </a:cubicBezTo>
                  <a:cubicBezTo>
                    <a:pt x="137" y="56"/>
                    <a:pt x="136" y="61"/>
                    <a:pt x="136" y="64"/>
                  </a:cubicBezTo>
                  <a:cubicBezTo>
                    <a:pt x="138" y="68"/>
                    <a:pt x="140" y="72"/>
                    <a:pt x="143" y="76"/>
                  </a:cubicBezTo>
                  <a:cubicBezTo>
                    <a:pt x="141" y="86"/>
                    <a:pt x="141" y="97"/>
                    <a:pt x="144" y="107"/>
                  </a:cubicBezTo>
                  <a:cubicBezTo>
                    <a:pt x="139" y="109"/>
                    <a:pt x="133" y="110"/>
                    <a:pt x="128" y="112"/>
                  </a:cubicBezTo>
                  <a:cubicBezTo>
                    <a:pt x="126" y="126"/>
                    <a:pt x="121" y="140"/>
                    <a:pt x="113" y="152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1" y="158"/>
                    <a:pt x="92" y="163"/>
                    <a:pt x="83" y="167"/>
                  </a:cubicBezTo>
                  <a:cubicBezTo>
                    <a:pt x="83" y="172"/>
                    <a:pt x="83" y="177"/>
                    <a:pt x="83" y="182"/>
                  </a:cubicBezTo>
                  <a:cubicBezTo>
                    <a:pt x="72" y="192"/>
                    <a:pt x="60" y="200"/>
                    <a:pt x="48" y="208"/>
                  </a:cubicBezTo>
                  <a:cubicBezTo>
                    <a:pt x="46" y="198"/>
                    <a:pt x="43" y="188"/>
                    <a:pt x="41" y="179"/>
                  </a:cubicBezTo>
                  <a:cubicBezTo>
                    <a:pt x="27" y="173"/>
                    <a:pt x="14" y="168"/>
                    <a:pt x="0" y="162"/>
                  </a:cubicBezTo>
                  <a:cubicBezTo>
                    <a:pt x="1" y="151"/>
                    <a:pt x="1" y="139"/>
                    <a:pt x="4" y="128"/>
                  </a:cubicBezTo>
                  <a:cubicBezTo>
                    <a:pt x="8" y="119"/>
                    <a:pt x="15" y="112"/>
                    <a:pt x="19" y="103"/>
                  </a:cubicBezTo>
                  <a:cubicBezTo>
                    <a:pt x="21" y="91"/>
                    <a:pt x="21" y="79"/>
                    <a:pt x="21" y="67"/>
                  </a:cubicBezTo>
                  <a:cubicBezTo>
                    <a:pt x="27" y="64"/>
                    <a:pt x="33" y="60"/>
                    <a:pt x="39" y="57"/>
                  </a:cubicBezTo>
                  <a:cubicBezTo>
                    <a:pt x="38" y="47"/>
                    <a:pt x="38" y="3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2" y="24"/>
                    <a:pt x="46" y="21"/>
                    <a:pt x="50" y="1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Freeform 270"/>
            <p:cNvSpPr/>
            <p:nvPr/>
          </p:nvSpPr>
          <p:spPr bwMode="auto">
            <a:xfrm>
              <a:off x="3819139" y="5370025"/>
              <a:ext cx="219924" cy="156778"/>
            </a:xfrm>
            <a:custGeom>
              <a:avLst/>
              <a:gdLst>
                <a:gd name="T0" fmla="*/ 32 w 91"/>
                <a:gd name="T1" fmla="*/ 7 h 69"/>
                <a:gd name="T2" fmla="*/ 91 w 91"/>
                <a:gd name="T3" fmla="*/ 0 h 69"/>
                <a:gd name="T4" fmla="*/ 88 w 91"/>
                <a:gd name="T5" fmla="*/ 18 h 69"/>
                <a:gd name="T6" fmla="*/ 74 w 91"/>
                <a:gd name="T7" fmla="*/ 47 h 69"/>
                <a:gd name="T8" fmla="*/ 40 w 91"/>
                <a:gd name="T9" fmla="*/ 69 h 69"/>
                <a:gd name="T10" fmla="*/ 0 w 91"/>
                <a:gd name="T11" fmla="*/ 54 h 69"/>
                <a:gd name="T12" fmla="*/ 5 w 91"/>
                <a:gd name="T13" fmla="*/ 25 h 69"/>
                <a:gd name="T14" fmla="*/ 32 w 91"/>
                <a:gd name="T15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9">
                  <a:moveTo>
                    <a:pt x="32" y="7"/>
                  </a:moveTo>
                  <a:cubicBezTo>
                    <a:pt x="52" y="3"/>
                    <a:pt x="72" y="7"/>
                    <a:pt x="91" y="0"/>
                  </a:cubicBezTo>
                  <a:cubicBezTo>
                    <a:pt x="90" y="5"/>
                    <a:pt x="89" y="14"/>
                    <a:pt x="88" y="18"/>
                  </a:cubicBezTo>
                  <a:cubicBezTo>
                    <a:pt x="82" y="27"/>
                    <a:pt x="79" y="37"/>
                    <a:pt x="74" y="47"/>
                  </a:cubicBezTo>
                  <a:cubicBezTo>
                    <a:pt x="64" y="56"/>
                    <a:pt x="52" y="63"/>
                    <a:pt x="40" y="69"/>
                  </a:cubicBezTo>
                  <a:cubicBezTo>
                    <a:pt x="25" y="69"/>
                    <a:pt x="12" y="63"/>
                    <a:pt x="0" y="54"/>
                  </a:cubicBezTo>
                  <a:cubicBezTo>
                    <a:pt x="2" y="44"/>
                    <a:pt x="4" y="34"/>
                    <a:pt x="5" y="25"/>
                  </a:cubicBezTo>
                  <a:cubicBezTo>
                    <a:pt x="15" y="20"/>
                    <a:pt x="24" y="14"/>
                    <a:pt x="32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Freeform 273"/>
            <p:cNvSpPr/>
            <p:nvPr/>
          </p:nvSpPr>
          <p:spPr bwMode="auto">
            <a:xfrm>
              <a:off x="4633511" y="2826746"/>
              <a:ext cx="531302" cy="485575"/>
            </a:xfrm>
            <a:custGeom>
              <a:avLst/>
              <a:gdLst>
                <a:gd name="T0" fmla="*/ 141 w 220"/>
                <a:gd name="T1" fmla="*/ 0 h 215"/>
                <a:gd name="T2" fmla="*/ 169 w 220"/>
                <a:gd name="T3" fmla="*/ 23 h 215"/>
                <a:gd name="T4" fmla="*/ 186 w 220"/>
                <a:gd name="T5" fmla="*/ 23 h 215"/>
                <a:gd name="T6" fmla="*/ 213 w 220"/>
                <a:gd name="T7" fmla="*/ 78 h 215"/>
                <a:gd name="T8" fmla="*/ 220 w 220"/>
                <a:gd name="T9" fmla="*/ 103 h 215"/>
                <a:gd name="T10" fmla="*/ 155 w 220"/>
                <a:gd name="T11" fmla="*/ 166 h 215"/>
                <a:gd name="T12" fmla="*/ 116 w 220"/>
                <a:gd name="T13" fmla="*/ 191 h 215"/>
                <a:gd name="T14" fmla="*/ 93 w 220"/>
                <a:gd name="T15" fmla="*/ 215 h 215"/>
                <a:gd name="T16" fmla="*/ 103 w 220"/>
                <a:gd name="T17" fmla="*/ 197 h 215"/>
                <a:gd name="T18" fmla="*/ 102 w 220"/>
                <a:gd name="T19" fmla="*/ 169 h 215"/>
                <a:gd name="T20" fmla="*/ 113 w 220"/>
                <a:gd name="T21" fmla="*/ 125 h 215"/>
                <a:gd name="T22" fmla="*/ 75 w 220"/>
                <a:gd name="T23" fmla="*/ 121 h 215"/>
                <a:gd name="T24" fmla="*/ 38 w 220"/>
                <a:gd name="T25" fmla="*/ 164 h 215"/>
                <a:gd name="T26" fmla="*/ 0 w 220"/>
                <a:gd name="T27" fmla="*/ 144 h 215"/>
                <a:gd name="T28" fmla="*/ 10 w 220"/>
                <a:gd name="T29" fmla="*/ 113 h 215"/>
                <a:gd name="T30" fmla="*/ 6 w 220"/>
                <a:gd name="T31" fmla="*/ 63 h 215"/>
                <a:gd name="T32" fmla="*/ 38 w 220"/>
                <a:gd name="T33" fmla="*/ 91 h 215"/>
                <a:gd name="T34" fmla="*/ 108 w 220"/>
                <a:gd name="T35" fmla="*/ 31 h 215"/>
                <a:gd name="T36" fmla="*/ 128 w 220"/>
                <a:gd name="T37" fmla="*/ 31 h 215"/>
                <a:gd name="T38" fmla="*/ 141 w 220"/>
                <a:gd name="T3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15">
                  <a:moveTo>
                    <a:pt x="141" y="0"/>
                  </a:moveTo>
                  <a:cubicBezTo>
                    <a:pt x="152" y="5"/>
                    <a:pt x="161" y="13"/>
                    <a:pt x="169" y="23"/>
                  </a:cubicBezTo>
                  <a:cubicBezTo>
                    <a:pt x="174" y="23"/>
                    <a:pt x="180" y="23"/>
                    <a:pt x="186" y="23"/>
                  </a:cubicBezTo>
                  <a:cubicBezTo>
                    <a:pt x="197" y="40"/>
                    <a:pt x="203" y="60"/>
                    <a:pt x="213" y="78"/>
                  </a:cubicBezTo>
                  <a:cubicBezTo>
                    <a:pt x="217" y="86"/>
                    <a:pt x="218" y="94"/>
                    <a:pt x="220" y="103"/>
                  </a:cubicBezTo>
                  <a:cubicBezTo>
                    <a:pt x="193" y="118"/>
                    <a:pt x="185" y="155"/>
                    <a:pt x="155" y="166"/>
                  </a:cubicBezTo>
                  <a:cubicBezTo>
                    <a:pt x="141" y="173"/>
                    <a:pt x="129" y="182"/>
                    <a:pt x="116" y="191"/>
                  </a:cubicBezTo>
                  <a:cubicBezTo>
                    <a:pt x="112" y="202"/>
                    <a:pt x="103" y="210"/>
                    <a:pt x="93" y="215"/>
                  </a:cubicBezTo>
                  <a:cubicBezTo>
                    <a:pt x="96" y="209"/>
                    <a:pt x="100" y="203"/>
                    <a:pt x="103" y="197"/>
                  </a:cubicBezTo>
                  <a:cubicBezTo>
                    <a:pt x="104" y="188"/>
                    <a:pt x="94" y="178"/>
                    <a:pt x="102" y="169"/>
                  </a:cubicBezTo>
                  <a:cubicBezTo>
                    <a:pt x="110" y="157"/>
                    <a:pt x="117" y="141"/>
                    <a:pt x="113" y="125"/>
                  </a:cubicBezTo>
                  <a:cubicBezTo>
                    <a:pt x="103" y="116"/>
                    <a:pt x="88" y="121"/>
                    <a:pt x="75" y="121"/>
                  </a:cubicBezTo>
                  <a:cubicBezTo>
                    <a:pt x="62" y="135"/>
                    <a:pt x="52" y="151"/>
                    <a:pt x="38" y="164"/>
                  </a:cubicBezTo>
                  <a:cubicBezTo>
                    <a:pt x="26" y="157"/>
                    <a:pt x="13" y="151"/>
                    <a:pt x="0" y="144"/>
                  </a:cubicBezTo>
                  <a:cubicBezTo>
                    <a:pt x="3" y="134"/>
                    <a:pt x="8" y="123"/>
                    <a:pt x="10" y="113"/>
                  </a:cubicBezTo>
                  <a:cubicBezTo>
                    <a:pt x="8" y="96"/>
                    <a:pt x="3" y="80"/>
                    <a:pt x="6" y="63"/>
                  </a:cubicBezTo>
                  <a:cubicBezTo>
                    <a:pt x="21" y="67"/>
                    <a:pt x="30" y="79"/>
                    <a:pt x="38" y="91"/>
                  </a:cubicBezTo>
                  <a:cubicBezTo>
                    <a:pt x="53" y="63"/>
                    <a:pt x="83" y="50"/>
                    <a:pt x="108" y="31"/>
                  </a:cubicBezTo>
                  <a:cubicBezTo>
                    <a:pt x="115" y="31"/>
                    <a:pt x="121" y="32"/>
                    <a:pt x="128" y="31"/>
                  </a:cubicBezTo>
                  <a:cubicBezTo>
                    <a:pt x="135" y="22"/>
                    <a:pt x="137" y="11"/>
                    <a:pt x="1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Freeform 274"/>
            <p:cNvSpPr/>
            <p:nvPr/>
          </p:nvSpPr>
          <p:spPr bwMode="auto">
            <a:xfrm>
              <a:off x="4212171" y="2962837"/>
              <a:ext cx="495373" cy="702233"/>
            </a:xfrm>
            <a:custGeom>
              <a:avLst/>
              <a:gdLst>
                <a:gd name="T0" fmla="*/ 103 w 205"/>
                <a:gd name="T1" fmla="*/ 12 h 311"/>
                <a:gd name="T2" fmla="*/ 135 w 205"/>
                <a:gd name="T3" fmla="*/ 10 h 311"/>
                <a:gd name="T4" fmla="*/ 155 w 205"/>
                <a:gd name="T5" fmla="*/ 58 h 311"/>
                <a:gd name="T6" fmla="*/ 176 w 205"/>
                <a:gd name="T7" fmla="*/ 58 h 311"/>
                <a:gd name="T8" fmla="*/ 168 w 205"/>
                <a:gd name="T9" fmla="*/ 77 h 311"/>
                <a:gd name="T10" fmla="*/ 205 w 205"/>
                <a:gd name="T11" fmla="*/ 108 h 311"/>
                <a:gd name="T12" fmla="*/ 178 w 205"/>
                <a:gd name="T13" fmla="*/ 148 h 311"/>
                <a:gd name="T14" fmla="*/ 166 w 205"/>
                <a:gd name="T15" fmla="*/ 153 h 311"/>
                <a:gd name="T16" fmla="*/ 136 w 205"/>
                <a:gd name="T17" fmla="*/ 131 h 311"/>
                <a:gd name="T18" fmla="*/ 144 w 205"/>
                <a:gd name="T19" fmla="*/ 117 h 311"/>
                <a:gd name="T20" fmla="*/ 125 w 205"/>
                <a:gd name="T21" fmla="*/ 104 h 311"/>
                <a:gd name="T22" fmla="*/ 129 w 205"/>
                <a:gd name="T23" fmla="*/ 85 h 311"/>
                <a:gd name="T24" fmla="*/ 103 w 205"/>
                <a:gd name="T25" fmla="*/ 84 h 311"/>
                <a:gd name="T26" fmla="*/ 100 w 205"/>
                <a:gd name="T27" fmla="*/ 81 h 311"/>
                <a:gd name="T28" fmla="*/ 97 w 205"/>
                <a:gd name="T29" fmla="*/ 78 h 311"/>
                <a:gd name="T30" fmla="*/ 89 w 205"/>
                <a:gd name="T31" fmla="*/ 76 h 311"/>
                <a:gd name="T32" fmla="*/ 85 w 205"/>
                <a:gd name="T33" fmla="*/ 86 h 311"/>
                <a:gd name="T34" fmla="*/ 57 w 205"/>
                <a:gd name="T35" fmla="*/ 133 h 311"/>
                <a:gd name="T36" fmla="*/ 80 w 205"/>
                <a:gd name="T37" fmla="*/ 158 h 311"/>
                <a:gd name="T38" fmla="*/ 103 w 205"/>
                <a:gd name="T39" fmla="*/ 150 h 311"/>
                <a:gd name="T40" fmla="*/ 103 w 205"/>
                <a:gd name="T41" fmla="*/ 149 h 311"/>
                <a:gd name="T42" fmla="*/ 103 w 205"/>
                <a:gd name="T43" fmla="*/ 185 h 311"/>
                <a:gd name="T44" fmla="*/ 140 w 205"/>
                <a:gd name="T45" fmla="*/ 198 h 311"/>
                <a:gd name="T46" fmla="*/ 145 w 205"/>
                <a:gd name="T47" fmla="*/ 197 h 311"/>
                <a:gd name="T48" fmla="*/ 145 w 205"/>
                <a:gd name="T49" fmla="*/ 201 h 311"/>
                <a:gd name="T50" fmla="*/ 145 w 205"/>
                <a:gd name="T51" fmla="*/ 209 h 311"/>
                <a:gd name="T52" fmla="*/ 93 w 205"/>
                <a:gd name="T53" fmla="*/ 245 h 311"/>
                <a:gd name="T54" fmla="*/ 67 w 205"/>
                <a:gd name="T55" fmla="*/ 304 h 311"/>
                <a:gd name="T56" fmla="*/ 3 w 205"/>
                <a:gd name="T57" fmla="*/ 300 h 311"/>
                <a:gd name="T58" fmla="*/ 13 w 205"/>
                <a:gd name="T59" fmla="*/ 261 h 311"/>
                <a:gd name="T60" fmla="*/ 12 w 205"/>
                <a:gd name="T61" fmla="*/ 219 h 311"/>
                <a:gd name="T62" fmla="*/ 1 w 205"/>
                <a:gd name="T63" fmla="*/ 209 h 311"/>
                <a:gd name="T64" fmla="*/ 7 w 205"/>
                <a:gd name="T65" fmla="*/ 179 h 311"/>
                <a:gd name="T66" fmla="*/ 26 w 205"/>
                <a:gd name="T67" fmla="*/ 168 h 311"/>
                <a:gd name="T68" fmla="*/ 29 w 205"/>
                <a:gd name="T69" fmla="*/ 141 h 311"/>
                <a:gd name="T70" fmla="*/ 10 w 205"/>
                <a:gd name="T71" fmla="*/ 135 h 311"/>
                <a:gd name="T72" fmla="*/ 20 w 205"/>
                <a:gd name="T73" fmla="*/ 113 h 311"/>
                <a:gd name="T74" fmla="*/ 4 w 205"/>
                <a:gd name="T75" fmla="*/ 73 h 311"/>
                <a:gd name="T76" fmla="*/ 30 w 205"/>
                <a:gd name="T77" fmla="*/ 31 h 311"/>
                <a:gd name="T78" fmla="*/ 40 w 205"/>
                <a:gd name="T79" fmla="*/ 57 h 311"/>
                <a:gd name="T80" fmla="*/ 96 w 205"/>
                <a:gd name="T81" fmla="*/ 37 h 311"/>
                <a:gd name="T82" fmla="*/ 103 w 205"/>
                <a:gd name="T83" fmla="*/ 1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5" h="311">
                  <a:moveTo>
                    <a:pt x="103" y="12"/>
                  </a:moveTo>
                  <a:cubicBezTo>
                    <a:pt x="112" y="7"/>
                    <a:pt x="127" y="0"/>
                    <a:pt x="135" y="10"/>
                  </a:cubicBezTo>
                  <a:cubicBezTo>
                    <a:pt x="148" y="23"/>
                    <a:pt x="140" y="46"/>
                    <a:pt x="155" y="58"/>
                  </a:cubicBezTo>
                  <a:cubicBezTo>
                    <a:pt x="162" y="60"/>
                    <a:pt x="169" y="58"/>
                    <a:pt x="176" y="58"/>
                  </a:cubicBezTo>
                  <a:cubicBezTo>
                    <a:pt x="173" y="64"/>
                    <a:pt x="170" y="71"/>
                    <a:pt x="168" y="77"/>
                  </a:cubicBezTo>
                  <a:cubicBezTo>
                    <a:pt x="173" y="95"/>
                    <a:pt x="192" y="98"/>
                    <a:pt x="205" y="108"/>
                  </a:cubicBezTo>
                  <a:cubicBezTo>
                    <a:pt x="195" y="121"/>
                    <a:pt x="188" y="135"/>
                    <a:pt x="178" y="148"/>
                  </a:cubicBezTo>
                  <a:cubicBezTo>
                    <a:pt x="176" y="152"/>
                    <a:pt x="170" y="154"/>
                    <a:pt x="166" y="153"/>
                  </a:cubicBezTo>
                  <a:cubicBezTo>
                    <a:pt x="154" y="149"/>
                    <a:pt x="145" y="140"/>
                    <a:pt x="136" y="131"/>
                  </a:cubicBezTo>
                  <a:cubicBezTo>
                    <a:pt x="139" y="127"/>
                    <a:pt x="141" y="122"/>
                    <a:pt x="144" y="117"/>
                  </a:cubicBezTo>
                  <a:cubicBezTo>
                    <a:pt x="138" y="112"/>
                    <a:pt x="131" y="108"/>
                    <a:pt x="125" y="104"/>
                  </a:cubicBezTo>
                  <a:cubicBezTo>
                    <a:pt x="126" y="98"/>
                    <a:pt x="128" y="91"/>
                    <a:pt x="129" y="85"/>
                  </a:cubicBezTo>
                  <a:cubicBezTo>
                    <a:pt x="120" y="85"/>
                    <a:pt x="112" y="85"/>
                    <a:pt x="103" y="84"/>
                  </a:cubicBezTo>
                  <a:cubicBezTo>
                    <a:pt x="102" y="83"/>
                    <a:pt x="101" y="82"/>
                    <a:pt x="100" y="81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5" y="78"/>
                    <a:pt x="91" y="76"/>
                    <a:pt x="89" y="76"/>
                  </a:cubicBezTo>
                  <a:cubicBezTo>
                    <a:pt x="88" y="78"/>
                    <a:pt x="86" y="83"/>
                    <a:pt x="85" y="86"/>
                  </a:cubicBezTo>
                  <a:cubicBezTo>
                    <a:pt x="67" y="94"/>
                    <a:pt x="63" y="116"/>
                    <a:pt x="57" y="133"/>
                  </a:cubicBezTo>
                  <a:cubicBezTo>
                    <a:pt x="60" y="144"/>
                    <a:pt x="67" y="157"/>
                    <a:pt x="80" y="158"/>
                  </a:cubicBezTo>
                  <a:cubicBezTo>
                    <a:pt x="88" y="159"/>
                    <a:pt x="95" y="153"/>
                    <a:pt x="103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61"/>
                    <a:pt x="100" y="173"/>
                    <a:pt x="103" y="185"/>
                  </a:cubicBezTo>
                  <a:cubicBezTo>
                    <a:pt x="109" y="198"/>
                    <a:pt x="126" y="202"/>
                    <a:pt x="140" y="198"/>
                  </a:cubicBezTo>
                  <a:cubicBezTo>
                    <a:pt x="145" y="197"/>
                    <a:pt x="145" y="197"/>
                    <a:pt x="145" y="197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203"/>
                    <a:pt x="145" y="207"/>
                    <a:pt x="145" y="209"/>
                  </a:cubicBezTo>
                  <a:cubicBezTo>
                    <a:pt x="130" y="225"/>
                    <a:pt x="108" y="230"/>
                    <a:pt x="93" y="245"/>
                  </a:cubicBezTo>
                  <a:cubicBezTo>
                    <a:pt x="71" y="256"/>
                    <a:pt x="69" y="283"/>
                    <a:pt x="67" y="304"/>
                  </a:cubicBezTo>
                  <a:cubicBezTo>
                    <a:pt x="45" y="311"/>
                    <a:pt x="25" y="300"/>
                    <a:pt x="3" y="300"/>
                  </a:cubicBezTo>
                  <a:cubicBezTo>
                    <a:pt x="4" y="287"/>
                    <a:pt x="7" y="273"/>
                    <a:pt x="13" y="261"/>
                  </a:cubicBezTo>
                  <a:cubicBezTo>
                    <a:pt x="19" y="248"/>
                    <a:pt x="15" y="233"/>
                    <a:pt x="12" y="219"/>
                  </a:cubicBezTo>
                  <a:cubicBezTo>
                    <a:pt x="8" y="216"/>
                    <a:pt x="4" y="213"/>
                    <a:pt x="1" y="209"/>
                  </a:cubicBezTo>
                  <a:cubicBezTo>
                    <a:pt x="0" y="198"/>
                    <a:pt x="3" y="188"/>
                    <a:pt x="7" y="179"/>
                  </a:cubicBezTo>
                  <a:cubicBezTo>
                    <a:pt x="12" y="174"/>
                    <a:pt x="21" y="172"/>
                    <a:pt x="26" y="168"/>
                  </a:cubicBezTo>
                  <a:cubicBezTo>
                    <a:pt x="29" y="159"/>
                    <a:pt x="28" y="150"/>
                    <a:pt x="29" y="141"/>
                  </a:cubicBezTo>
                  <a:cubicBezTo>
                    <a:pt x="23" y="139"/>
                    <a:pt x="17" y="137"/>
                    <a:pt x="10" y="135"/>
                  </a:cubicBezTo>
                  <a:cubicBezTo>
                    <a:pt x="14" y="128"/>
                    <a:pt x="17" y="120"/>
                    <a:pt x="20" y="113"/>
                  </a:cubicBezTo>
                  <a:cubicBezTo>
                    <a:pt x="13" y="101"/>
                    <a:pt x="2" y="88"/>
                    <a:pt x="4" y="73"/>
                  </a:cubicBezTo>
                  <a:cubicBezTo>
                    <a:pt x="5" y="56"/>
                    <a:pt x="15" y="40"/>
                    <a:pt x="30" y="31"/>
                  </a:cubicBezTo>
                  <a:cubicBezTo>
                    <a:pt x="33" y="39"/>
                    <a:pt x="36" y="48"/>
                    <a:pt x="40" y="57"/>
                  </a:cubicBezTo>
                  <a:cubicBezTo>
                    <a:pt x="58" y="48"/>
                    <a:pt x="75" y="35"/>
                    <a:pt x="96" y="37"/>
                  </a:cubicBezTo>
                  <a:cubicBezTo>
                    <a:pt x="98" y="29"/>
                    <a:pt x="100" y="20"/>
                    <a:pt x="103" y="1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Freeform 275"/>
            <p:cNvSpPr/>
            <p:nvPr/>
          </p:nvSpPr>
          <p:spPr bwMode="auto">
            <a:xfrm>
              <a:off x="4347330" y="3095662"/>
              <a:ext cx="275603" cy="317535"/>
            </a:xfrm>
            <a:custGeom>
              <a:avLst/>
              <a:gdLst>
                <a:gd name="T0" fmla="*/ 35 w 139"/>
                <a:gd name="T1" fmla="*/ 42 h 161"/>
                <a:gd name="T2" fmla="*/ 88 w 139"/>
                <a:gd name="T3" fmla="*/ 0 h 161"/>
                <a:gd name="T4" fmla="*/ 94 w 139"/>
                <a:gd name="T5" fmla="*/ 6 h 161"/>
                <a:gd name="T6" fmla="*/ 106 w 139"/>
                <a:gd name="T7" fmla="*/ 19 h 161"/>
                <a:gd name="T8" fmla="*/ 139 w 139"/>
                <a:gd name="T9" fmla="*/ 18 h 161"/>
                <a:gd name="T10" fmla="*/ 113 w 139"/>
                <a:gd name="T11" fmla="*/ 148 h 161"/>
                <a:gd name="T12" fmla="*/ 95 w 139"/>
                <a:gd name="T13" fmla="*/ 154 h 161"/>
                <a:gd name="T14" fmla="*/ 94 w 139"/>
                <a:gd name="T15" fmla="*/ 155 h 161"/>
                <a:gd name="T16" fmla="*/ 19 w 139"/>
                <a:gd name="T17" fmla="*/ 154 h 161"/>
                <a:gd name="T18" fmla="*/ 35 w 139"/>
                <a:gd name="T19" fmla="*/ 42 h 161"/>
                <a:gd name="connsiteX0" fmla="*/ 1766 w 7986"/>
                <a:gd name="connsiteY0" fmla="*/ 2609 h 9875"/>
                <a:gd name="connsiteX1" fmla="*/ 5579 w 7986"/>
                <a:gd name="connsiteY1" fmla="*/ 0 h 9875"/>
                <a:gd name="connsiteX2" fmla="*/ 6011 w 7986"/>
                <a:gd name="connsiteY2" fmla="*/ 373 h 9875"/>
                <a:gd name="connsiteX3" fmla="*/ 6874 w 7986"/>
                <a:gd name="connsiteY3" fmla="*/ 1180 h 9875"/>
                <a:gd name="connsiteX4" fmla="*/ 7430 w 7986"/>
                <a:gd name="connsiteY4" fmla="*/ 3936 h 9875"/>
                <a:gd name="connsiteX5" fmla="*/ 7377 w 7986"/>
                <a:gd name="connsiteY5" fmla="*/ 9193 h 9875"/>
                <a:gd name="connsiteX6" fmla="*/ 6083 w 7986"/>
                <a:gd name="connsiteY6" fmla="*/ 9565 h 9875"/>
                <a:gd name="connsiteX7" fmla="*/ 6011 w 7986"/>
                <a:gd name="connsiteY7" fmla="*/ 9627 h 9875"/>
                <a:gd name="connsiteX8" fmla="*/ 615 w 7986"/>
                <a:gd name="connsiteY8" fmla="*/ 9565 h 9875"/>
                <a:gd name="connsiteX9" fmla="*/ 1766 w 7986"/>
                <a:gd name="connsiteY9" fmla="*/ 2609 h 9875"/>
                <a:gd name="connsiteX0-1" fmla="*/ 2211 w 11916"/>
                <a:gd name="connsiteY0-2" fmla="*/ 2642 h 10001"/>
                <a:gd name="connsiteX1-3" fmla="*/ 6986 w 11916"/>
                <a:gd name="connsiteY1-4" fmla="*/ 0 h 10001"/>
                <a:gd name="connsiteX2-5" fmla="*/ 7527 w 11916"/>
                <a:gd name="connsiteY2-6" fmla="*/ 378 h 10001"/>
                <a:gd name="connsiteX3-7" fmla="*/ 8608 w 11916"/>
                <a:gd name="connsiteY3-8" fmla="*/ 1195 h 10001"/>
                <a:gd name="connsiteX4-9" fmla="*/ 9304 w 11916"/>
                <a:gd name="connsiteY4-10" fmla="*/ 3986 h 10001"/>
                <a:gd name="connsiteX5-11" fmla="*/ 11449 w 11916"/>
                <a:gd name="connsiteY5-12" fmla="*/ 7181 h 10001"/>
                <a:gd name="connsiteX6-13" fmla="*/ 7617 w 11916"/>
                <a:gd name="connsiteY6-14" fmla="*/ 9686 h 10001"/>
                <a:gd name="connsiteX7-15" fmla="*/ 7527 w 11916"/>
                <a:gd name="connsiteY7-16" fmla="*/ 9749 h 10001"/>
                <a:gd name="connsiteX8-17" fmla="*/ 770 w 11916"/>
                <a:gd name="connsiteY8-18" fmla="*/ 9686 h 10001"/>
                <a:gd name="connsiteX9-19" fmla="*/ 2211 w 11916"/>
                <a:gd name="connsiteY9-20" fmla="*/ 2642 h 10001"/>
                <a:gd name="connsiteX0-21" fmla="*/ 465 w 10170"/>
                <a:gd name="connsiteY0-22" fmla="*/ 2642 h 9776"/>
                <a:gd name="connsiteX1-23" fmla="*/ 5240 w 10170"/>
                <a:gd name="connsiteY1-24" fmla="*/ 0 h 9776"/>
                <a:gd name="connsiteX2-25" fmla="*/ 5781 w 10170"/>
                <a:gd name="connsiteY2-26" fmla="*/ 378 h 9776"/>
                <a:gd name="connsiteX3-27" fmla="*/ 6862 w 10170"/>
                <a:gd name="connsiteY3-28" fmla="*/ 1195 h 9776"/>
                <a:gd name="connsiteX4-29" fmla="*/ 7558 w 10170"/>
                <a:gd name="connsiteY4-30" fmla="*/ 3986 h 9776"/>
                <a:gd name="connsiteX5-31" fmla="*/ 9703 w 10170"/>
                <a:gd name="connsiteY5-32" fmla="*/ 7181 h 9776"/>
                <a:gd name="connsiteX6-33" fmla="*/ 5871 w 10170"/>
                <a:gd name="connsiteY6-34" fmla="*/ 9686 h 9776"/>
                <a:gd name="connsiteX7-35" fmla="*/ 5781 w 10170"/>
                <a:gd name="connsiteY7-36" fmla="*/ 9749 h 9776"/>
                <a:gd name="connsiteX8-37" fmla="*/ 3903 w 10170"/>
                <a:gd name="connsiteY8-38" fmla="*/ 7171 h 9776"/>
                <a:gd name="connsiteX9-39" fmla="*/ 465 w 10170"/>
                <a:gd name="connsiteY9-40" fmla="*/ 2642 h 9776"/>
                <a:gd name="connsiteX0-41" fmla="*/ 413 w 9956"/>
                <a:gd name="connsiteY0-42" fmla="*/ 2703 h 9990"/>
                <a:gd name="connsiteX1-43" fmla="*/ 5108 w 9956"/>
                <a:gd name="connsiteY1-44" fmla="*/ 0 h 9990"/>
                <a:gd name="connsiteX2-45" fmla="*/ 5640 w 9956"/>
                <a:gd name="connsiteY2-46" fmla="*/ 387 h 9990"/>
                <a:gd name="connsiteX3-47" fmla="*/ 6703 w 9956"/>
                <a:gd name="connsiteY3-48" fmla="*/ 1222 h 9990"/>
                <a:gd name="connsiteX4-49" fmla="*/ 7388 w 9956"/>
                <a:gd name="connsiteY4-50" fmla="*/ 4077 h 9990"/>
                <a:gd name="connsiteX5-51" fmla="*/ 9497 w 9956"/>
                <a:gd name="connsiteY5-52" fmla="*/ 7346 h 9990"/>
                <a:gd name="connsiteX6-53" fmla="*/ 5729 w 9956"/>
                <a:gd name="connsiteY6-54" fmla="*/ 9908 h 9990"/>
                <a:gd name="connsiteX7-55" fmla="*/ 5640 w 9956"/>
                <a:gd name="connsiteY7-56" fmla="*/ 9972 h 9990"/>
                <a:gd name="connsiteX8-57" fmla="*/ 4306 w 9956"/>
                <a:gd name="connsiteY8-58" fmla="*/ 5851 h 9990"/>
                <a:gd name="connsiteX9-59" fmla="*/ 413 w 9956"/>
                <a:gd name="connsiteY9-60" fmla="*/ 2703 h 9990"/>
                <a:gd name="connsiteX0-61" fmla="*/ 561 w 10146"/>
                <a:gd name="connsiteY0-62" fmla="*/ 2706 h 10000"/>
                <a:gd name="connsiteX1-63" fmla="*/ 5277 w 10146"/>
                <a:gd name="connsiteY1-64" fmla="*/ 0 h 10000"/>
                <a:gd name="connsiteX2-65" fmla="*/ 5811 w 10146"/>
                <a:gd name="connsiteY2-66" fmla="*/ 387 h 10000"/>
                <a:gd name="connsiteX3-67" fmla="*/ 6879 w 10146"/>
                <a:gd name="connsiteY3-68" fmla="*/ 1223 h 10000"/>
                <a:gd name="connsiteX4-69" fmla="*/ 7567 w 10146"/>
                <a:gd name="connsiteY4-70" fmla="*/ 4081 h 10000"/>
                <a:gd name="connsiteX5-71" fmla="*/ 9685 w 10146"/>
                <a:gd name="connsiteY5-72" fmla="*/ 7353 h 10000"/>
                <a:gd name="connsiteX6-73" fmla="*/ 5900 w 10146"/>
                <a:gd name="connsiteY6-74" fmla="*/ 9918 h 10000"/>
                <a:gd name="connsiteX7-75" fmla="*/ 5811 w 10146"/>
                <a:gd name="connsiteY7-76" fmla="*/ 9982 h 10000"/>
                <a:gd name="connsiteX8-77" fmla="*/ 4471 w 10146"/>
                <a:gd name="connsiteY8-78" fmla="*/ 5857 h 10000"/>
                <a:gd name="connsiteX9-79" fmla="*/ 561 w 10146"/>
                <a:gd name="connsiteY9-80" fmla="*/ 2706 h 10000"/>
                <a:gd name="connsiteX0-81" fmla="*/ 561 w 10146"/>
                <a:gd name="connsiteY0-82" fmla="*/ 2706 h 10003"/>
                <a:gd name="connsiteX1-83" fmla="*/ 5277 w 10146"/>
                <a:gd name="connsiteY1-84" fmla="*/ 0 h 10003"/>
                <a:gd name="connsiteX2-85" fmla="*/ 5811 w 10146"/>
                <a:gd name="connsiteY2-86" fmla="*/ 387 h 10003"/>
                <a:gd name="connsiteX3-87" fmla="*/ 6879 w 10146"/>
                <a:gd name="connsiteY3-88" fmla="*/ 1223 h 10003"/>
                <a:gd name="connsiteX4-89" fmla="*/ 7567 w 10146"/>
                <a:gd name="connsiteY4-90" fmla="*/ 4081 h 10003"/>
                <a:gd name="connsiteX5-91" fmla="*/ 9685 w 10146"/>
                <a:gd name="connsiteY5-92" fmla="*/ 7353 h 10003"/>
                <a:gd name="connsiteX6-93" fmla="*/ 5900 w 10146"/>
                <a:gd name="connsiteY6-94" fmla="*/ 9918 h 10003"/>
                <a:gd name="connsiteX7-95" fmla="*/ 5811 w 10146"/>
                <a:gd name="connsiteY7-96" fmla="*/ 9982 h 10003"/>
                <a:gd name="connsiteX8-97" fmla="*/ 4471 w 10146"/>
                <a:gd name="connsiteY8-98" fmla="*/ 5857 h 10003"/>
                <a:gd name="connsiteX9-99" fmla="*/ 561 w 10146"/>
                <a:gd name="connsiteY9-100" fmla="*/ 2706 h 10003"/>
                <a:gd name="connsiteX0-101" fmla="*/ 561 w 10146"/>
                <a:gd name="connsiteY0-102" fmla="*/ 2706 h 9918"/>
                <a:gd name="connsiteX1-103" fmla="*/ 5277 w 10146"/>
                <a:gd name="connsiteY1-104" fmla="*/ 0 h 9918"/>
                <a:gd name="connsiteX2-105" fmla="*/ 5811 w 10146"/>
                <a:gd name="connsiteY2-106" fmla="*/ 387 h 9918"/>
                <a:gd name="connsiteX3-107" fmla="*/ 6879 w 10146"/>
                <a:gd name="connsiteY3-108" fmla="*/ 1223 h 9918"/>
                <a:gd name="connsiteX4-109" fmla="*/ 7567 w 10146"/>
                <a:gd name="connsiteY4-110" fmla="*/ 4081 h 9918"/>
                <a:gd name="connsiteX5-111" fmla="*/ 9685 w 10146"/>
                <a:gd name="connsiteY5-112" fmla="*/ 7353 h 9918"/>
                <a:gd name="connsiteX6-113" fmla="*/ 5900 w 10146"/>
                <a:gd name="connsiteY6-114" fmla="*/ 9918 h 9918"/>
                <a:gd name="connsiteX7-115" fmla="*/ 8124 w 10146"/>
                <a:gd name="connsiteY7-116" fmla="*/ 8793 h 9918"/>
                <a:gd name="connsiteX8-117" fmla="*/ 4471 w 10146"/>
                <a:gd name="connsiteY8-118" fmla="*/ 5857 h 9918"/>
                <a:gd name="connsiteX9-119" fmla="*/ 561 w 10146"/>
                <a:gd name="connsiteY9-120" fmla="*/ 2706 h 9918"/>
                <a:gd name="connsiteX0-121" fmla="*/ 553 w 10001"/>
                <a:gd name="connsiteY0-122" fmla="*/ 2728 h 10000"/>
                <a:gd name="connsiteX1-123" fmla="*/ 5201 w 10001"/>
                <a:gd name="connsiteY1-124" fmla="*/ 0 h 10000"/>
                <a:gd name="connsiteX2-125" fmla="*/ 5727 w 10001"/>
                <a:gd name="connsiteY2-126" fmla="*/ 390 h 10000"/>
                <a:gd name="connsiteX3-127" fmla="*/ 6780 w 10001"/>
                <a:gd name="connsiteY3-128" fmla="*/ 1233 h 10000"/>
                <a:gd name="connsiteX4-129" fmla="*/ 7458 w 10001"/>
                <a:gd name="connsiteY4-130" fmla="*/ 4115 h 10000"/>
                <a:gd name="connsiteX5-131" fmla="*/ 9546 w 10001"/>
                <a:gd name="connsiteY5-132" fmla="*/ 7414 h 10000"/>
                <a:gd name="connsiteX6-133" fmla="*/ 5815 w 10001"/>
                <a:gd name="connsiteY6-134" fmla="*/ 10000 h 10000"/>
                <a:gd name="connsiteX7-135" fmla="*/ 8007 w 10001"/>
                <a:gd name="connsiteY7-136" fmla="*/ 8866 h 10000"/>
                <a:gd name="connsiteX8-137" fmla="*/ 4407 w 10001"/>
                <a:gd name="connsiteY8-138" fmla="*/ 5905 h 10000"/>
                <a:gd name="connsiteX9-139" fmla="*/ 553 w 10001"/>
                <a:gd name="connsiteY9-140" fmla="*/ 2728 h 10000"/>
                <a:gd name="connsiteX0-141" fmla="*/ 570 w 10018"/>
                <a:gd name="connsiteY0-142" fmla="*/ 2728 h 10000"/>
                <a:gd name="connsiteX1-143" fmla="*/ 5218 w 10018"/>
                <a:gd name="connsiteY1-144" fmla="*/ 0 h 10000"/>
                <a:gd name="connsiteX2-145" fmla="*/ 5744 w 10018"/>
                <a:gd name="connsiteY2-146" fmla="*/ 390 h 10000"/>
                <a:gd name="connsiteX3-147" fmla="*/ 6797 w 10018"/>
                <a:gd name="connsiteY3-148" fmla="*/ 1233 h 10000"/>
                <a:gd name="connsiteX4-149" fmla="*/ 7475 w 10018"/>
                <a:gd name="connsiteY4-150" fmla="*/ 4115 h 10000"/>
                <a:gd name="connsiteX5-151" fmla="*/ 9563 w 10018"/>
                <a:gd name="connsiteY5-152" fmla="*/ 7414 h 10000"/>
                <a:gd name="connsiteX6-153" fmla="*/ 5832 w 10018"/>
                <a:gd name="connsiteY6-154" fmla="*/ 10000 h 10000"/>
                <a:gd name="connsiteX7-155" fmla="*/ 8024 w 10018"/>
                <a:gd name="connsiteY7-156" fmla="*/ 8866 h 10000"/>
                <a:gd name="connsiteX8-157" fmla="*/ 4297 w 10018"/>
                <a:gd name="connsiteY8-158" fmla="*/ 6005 h 10000"/>
                <a:gd name="connsiteX9-159" fmla="*/ 570 w 10018"/>
                <a:gd name="connsiteY9-160" fmla="*/ 2728 h 10000"/>
                <a:gd name="connsiteX0-161" fmla="*/ 570 w 10018"/>
                <a:gd name="connsiteY0-162" fmla="*/ 2728 h 10000"/>
                <a:gd name="connsiteX1-163" fmla="*/ 5218 w 10018"/>
                <a:gd name="connsiteY1-164" fmla="*/ 0 h 10000"/>
                <a:gd name="connsiteX2-165" fmla="*/ 5744 w 10018"/>
                <a:gd name="connsiteY2-166" fmla="*/ 390 h 10000"/>
                <a:gd name="connsiteX3-167" fmla="*/ 6797 w 10018"/>
                <a:gd name="connsiteY3-168" fmla="*/ 1233 h 10000"/>
                <a:gd name="connsiteX4-169" fmla="*/ 7475 w 10018"/>
                <a:gd name="connsiteY4-170" fmla="*/ 4115 h 10000"/>
                <a:gd name="connsiteX5-171" fmla="*/ 9563 w 10018"/>
                <a:gd name="connsiteY5-172" fmla="*/ 7414 h 10000"/>
                <a:gd name="connsiteX6-173" fmla="*/ 5832 w 10018"/>
                <a:gd name="connsiteY6-174" fmla="*/ 10000 h 10000"/>
                <a:gd name="connsiteX7-175" fmla="*/ 8024 w 10018"/>
                <a:gd name="connsiteY7-176" fmla="*/ 8866 h 10000"/>
                <a:gd name="connsiteX8-177" fmla="*/ 5400 w 10018"/>
                <a:gd name="connsiteY8-178" fmla="*/ 8888 h 10000"/>
                <a:gd name="connsiteX9-179" fmla="*/ 4297 w 10018"/>
                <a:gd name="connsiteY9-180" fmla="*/ 6005 h 10000"/>
                <a:gd name="connsiteX10" fmla="*/ 570 w 10018"/>
                <a:gd name="connsiteY10" fmla="*/ 2728 h 10000"/>
                <a:gd name="connsiteX0-181" fmla="*/ 570 w 10018"/>
                <a:gd name="connsiteY0-182" fmla="*/ 2728 h 10000"/>
                <a:gd name="connsiteX1-183" fmla="*/ 5218 w 10018"/>
                <a:gd name="connsiteY1-184" fmla="*/ 0 h 10000"/>
                <a:gd name="connsiteX2-185" fmla="*/ 5744 w 10018"/>
                <a:gd name="connsiteY2-186" fmla="*/ 390 h 10000"/>
                <a:gd name="connsiteX3-187" fmla="*/ 6797 w 10018"/>
                <a:gd name="connsiteY3-188" fmla="*/ 1233 h 10000"/>
                <a:gd name="connsiteX4-189" fmla="*/ 7475 w 10018"/>
                <a:gd name="connsiteY4-190" fmla="*/ 4115 h 10000"/>
                <a:gd name="connsiteX5-191" fmla="*/ 9563 w 10018"/>
                <a:gd name="connsiteY5-192" fmla="*/ 7414 h 10000"/>
                <a:gd name="connsiteX6-193" fmla="*/ 5832 w 10018"/>
                <a:gd name="connsiteY6-194" fmla="*/ 10000 h 10000"/>
                <a:gd name="connsiteX7-195" fmla="*/ 8024 w 10018"/>
                <a:gd name="connsiteY7-196" fmla="*/ 8866 h 10000"/>
                <a:gd name="connsiteX8-197" fmla="*/ 5400 w 10018"/>
                <a:gd name="connsiteY8-198" fmla="*/ 8888 h 10000"/>
                <a:gd name="connsiteX9-199" fmla="*/ 4297 w 10018"/>
                <a:gd name="connsiteY9-200" fmla="*/ 6005 h 10000"/>
                <a:gd name="connsiteX10-201" fmla="*/ 570 w 10018"/>
                <a:gd name="connsiteY10-202" fmla="*/ 2728 h 10000"/>
                <a:gd name="connsiteX0-203" fmla="*/ 570 w 10018"/>
                <a:gd name="connsiteY0-204" fmla="*/ 2728 h 10000"/>
                <a:gd name="connsiteX1-205" fmla="*/ 5218 w 10018"/>
                <a:gd name="connsiteY1-206" fmla="*/ 0 h 10000"/>
                <a:gd name="connsiteX2-207" fmla="*/ 5744 w 10018"/>
                <a:gd name="connsiteY2-208" fmla="*/ 390 h 10000"/>
                <a:gd name="connsiteX3-209" fmla="*/ 6797 w 10018"/>
                <a:gd name="connsiteY3-210" fmla="*/ 1233 h 10000"/>
                <a:gd name="connsiteX4-211" fmla="*/ 7475 w 10018"/>
                <a:gd name="connsiteY4-212" fmla="*/ 4115 h 10000"/>
                <a:gd name="connsiteX5-213" fmla="*/ 9563 w 10018"/>
                <a:gd name="connsiteY5-214" fmla="*/ 7414 h 10000"/>
                <a:gd name="connsiteX6-215" fmla="*/ 5832 w 10018"/>
                <a:gd name="connsiteY6-216" fmla="*/ 10000 h 10000"/>
                <a:gd name="connsiteX7-217" fmla="*/ 8024 w 10018"/>
                <a:gd name="connsiteY7-218" fmla="*/ 8866 h 10000"/>
                <a:gd name="connsiteX8-219" fmla="*/ 5400 w 10018"/>
                <a:gd name="connsiteY8-220" fmla="*/ 8888 h 10000"/>
                <a:gd name="connsiteX9-221" fmla="*/ 4071 w 10018"/>
                <a:gd name="connsiteY9-222" fmla="*/ 7340 h 10000"/>
                <a:gd name="connsiteX10-223" fmla="*/ 4297 w 10018"/>
                <a:gd name="connsiteY10-224" fmla="*/ 6005 h 10000"/>
                <a:gd name="connsiteX11" fmla="*/ 570 w 10018"/>
                <a:gd name="connsiteY11" fmla="*/ 2728 h 10000"/>
                <a:gd name="connsiteX0-225" fmla="*/ 570 w 10018"/>
                <a:gd name="connsiteY0-226" fmla="*/ 2728 h 10000"/>
                <a:gd name="connsiteX1-227" fmla="*/ 5218 w 10018"/>
                <a:gd name="connsiteY1-228" fmla="*/ 0 h 10000"/>
                <a:gd name="connsiteX2-229" fmla="*/ 5744 w 10018"/>
                <a:gd name="connsiteY2-230" fmla="*/ 390 h 10000"/>
                <a:gd name="connsiteX3-231" fmla="*/ 6797 w 10018"/>
                <a:gd name="connsiteY3-232" fmla="*/ 1233 h 10000"/>
                <a:gd name="connsiteX4-233" fmla="*/ 7475 w 10018"/>
                <a:gd name="connsiteY4-234" fmla="*/ 4115 h 10000"/>
                <a:gd name="connsiteX5-235" fmla="*/ 9563 w 10018"/>
                <a:gd name="connsiteY5-236" fmla="*/ 7414 h 10000"/>
                <a:gd name="connsiteX6-237" fmla="*/ 8693 w 10018"/>
                <a:gd name="connsiteY6-238" fmla="*/ 8489 h 10000"/>
                <a:gd name="connsiteX7-239" fmla="*/ 5832 w 10018"/>
                <a:gd name="connsiteY7-240" fmla="*/ 10000 h 10000"/>
                <a:gd name="connsiteX8-241" fmla="*/ 8024 w 10018"/>
                <a:gd name="connsiteY8-242" fmla="*/ 8866 h 10000"/>
                <a:gd name="connsiteX9-243" fmla="*/ 5400 w 10018"/>
                <a:gd name="connsiteY9-244" fmla="*/ 8888 h 10000"/>
                <a:gd name="connsiteX10-245" fmla="*/ 4071 w 10018"/>
                <a:gd name="connsiteY10-246" fmla="*/ 7340 h 10000"/>
                <a:gd name="connsiteX11-247" fmla="*/ 4297 w 10018"/>
                <a:gd name="connsiteY11-248" fmla="*/ 6005 h 10000"/>
                <a:gd name="connsiteX12" fmla="*/ 570 w 10018"/>
                <a:gd name="connsiteY12" fmla="*/ 2728 h 10000"/>
                <a:gd name="connsiteX0-249" fmla="*/ 570 w 10018"/>
                <a:gd name="connsiteY0-250" fmla="*/ 2728 h 9102"/>
                <a:gd name="connsiteX1-251" fmla="*/ 5218 w 10018"/>
                <a:gd name="connsiteY1-252" fmla="*/ 0 h 9102"/>
                <a:gd name="connsiteX2-253" fmla="*/ 5744 w 10018"/>
                <a:gd name="connsiteY2-254" fmla="*/ 390 h 9102"/>
                <a:gd name="connsiteX3-255" fmla="*/ 6797 w 10018"/>
                <a:gd name="connsiteY3-256" fmla="*/ 1233 h 9102"/>
                <a:gd name="connsiteX4-257" fmla="*/ 7475 w 10018"/>
                <a:gd name="connsiteY4-258" fmla="*/ 4115 h 9102"/>
                <a:gd name="connsiteX5-259" fmla="*/ 9563 w 10018"/>
                <a:gd name="connsiteY5-260" fmla="*/ 7414 h 9102"/>
                <a:gd name="connsiteX6-261" fmla="*/ 8693 w 10018"/>
                <a:gd name="connsiteY6-262" fmla="*/ 8489 h 9102"/>
                <a:gd name="connsiteX7-263" fmla="*/ 8301 w 10018"/>
                <a:gd name="connsiteY7-264" fmla="*/ 9101 h 9102"/>
                <a:gd name="connsiteX8-265" fmla="*/ 8024 w 10018"/>
                <a:gd name="connsiteY8-266" fmla="*/ 8866 h 9102"/>
                <a:gd name="connsiteX9-267" fmla="*/ 5400 w 10018"/>
                <a:gd name="connsiteY9-268" fmla="*/ 8888 h 9102"/>
                <a:gd name="connsiteX10-269" fmla="*/ 4071 w 10018"/>
                <a:gd name="connsiteY10-270" fmla="*/ 7340 h 9102"/>
                <a:gd name="connsiteX11-271" fmla="*/ 4297 w 10018"/>
                <a:gd name="connsiteY11-272" fmla="*/ 6005 h 9102"/>
                <a:gd name="connsiteX12-273" fmla="*/ 570 w 10018"/>
                <a:gd name="connsiteY12-274" fmla="*/ 2728 h 9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01" y="connsiteY10-202"/>
                </a:cxn>
                <a:cxn ang="0">
                  <a:pos x="connsiteX11-247" y="connsiteY11-248"/>
                </a:cxn>
                <a:cxn ang="0">
                  <a:pos x="connsiteX12-273" y="connsiteY12-274"/>
                </a:cxn>
              </a:cxnLst>
              <a:rect l="l" t="t" r="r" b="b"/>
              <a:pathLst>
                <a:path w="10018" h="9102">
                  <a:moveTo>
                    <a:pt x="570" y="2728"/>
                  </a:moveTo>
                  <a:cubicBezTo>
                    <a:pt x="1886" y="1624"/>
                    <a:pt x="3640" y="844"/>
                    <a:pt x="5218" y="0"/>
                  </a:cubicBezTo>
                  <a:cubicBezTo>
                    <a:pt x="5393" y="65"/>
                    <a:pt x="5658" y="259"/>
                    <a:pt x="5744" y="390"/>
                  </a:cubicBezTo>
                  <a:cubicBezTo>
                    <a:pt x="6007" y="585"/>
                    <a:pt x="6533" y="975"/>
                    <a:pt x="6797" y="1233"/>
                  </a:cubicBezTo>
                  <a:cubicBezTo>
                    <a:pt x="7761" y="1233"/>
                    <a:pt x="6509" y="4115"/>
                    <a:pt x="7475" y="4115"/>
                  </a:cubicBezTo>
                  <a:cubicBezTo>
                    <a:pt x="7036" y="6972"/>
                    <a:pt x="11404" y="4881"/>
                    <a:pt x="9563" y="7414"/>
                  </a:cubicBezTo>
                  <a:cubicBezTo>
                    <a:pt x="9745" y="8076"/>
                    <a:pt x="9315" y="8058"/>
                    <a:pt x="8693" y="8489"/>
                  </a:cubicBezTo>
                  <a:cubicBezTo>
                    <a:pt x="8071" y="8920"/>
                    <a:pt x="8391" y="8972"/>
                    <a:pt x="8301" y="9101"/>
                  </a:cubicBezTo>
                  <a:cubicBezTo>
                    <a:pt x="8272" y="9122"/>
                    <a:pt x="8054" y="8845"/>
                    <a:pt x="8024" y="8866"/>
                  </a:cubicBezTo>
                  <a:cubicBezTo>
                    <a:pt x="8005" y="8589"/>
                    <a:pt x="6021" y="9365"/>
                    <a:pt x="5400" y="8888"/>
                  </a:cubicBezTo>
                  <a:cubicBezTo>
                    <a:pt x="4804" y="8634"/>
                    <a:pt x="4255" y="7820"/>
                    <a:pt x="4071" y="7340"/>
                  </a:cubicBezTo>
                  <a:cubicBezTo>
                    <a:pt x="3887" y="6860"/>
                    <a:pt x="4944" y="6774"/>
                    <a:pt x="4297" y="6005"/>
                  </a:cubicBezTo>
                  <a:cubicBezTo>
                    <a:pt x="1110" y="7383"/>
                    <a:pt x="-1096" y="4935"/>
                    <a:pt x="570" y="27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Freeform 276"/>
            <p:cNvSpPr/>
            <p:nvPr/>
          </p:nvSpPr>
          <p:spPr bwMode="auto">
            <a:xfrm>
              <a:off x="4572541" y="3103284"/>
              <a:ext cx="328797" cy="414807"/>
            </a:xfrm>
            <a:custGeom>
              <a:avLst/>
              <a:gdLst>
                <a:gd name="T0" fmla="*/ 79 w 136"/>
                <a:gd name="T1" fmla="*/ 31 h 184"/>
                <a:gd name="T2" fmla="*/ 111 w 136"/>
                <a:gd name="T3" fmla="*/ 4 h 184"/>
                <a:gd name="T4" fmla="*/ 132 w 136"/>
                <a:gd name="T5" fmla="*/ 11 h 184"/>
                <a:gd name="T6" fmla="*/ 111 w 136"/>
                <a:gd name="T7" fmla="*/ 104 h 184"/>
                <a:gd name="T8" fmla="*/ 112 w 136"/>
                <a:gd name="T9" fmla="*/ 132 h 184"/>
                <a:gd name="T10" fmla="*/ 51 w 136"/>
                <a:gd name="T11" fmla="*/ 172 h 184"/>
                <a:gd name="T12" fmla="*/ 0 w 136"/>
                <a:gd name="T13" fmla="*/ 146 h 184"/>
                <a:gd name="T14" fmla="*/ 18 w 136"/>
                <a:gd name="T15" fmla="*/ 101 h 184"/>
                <a:gd name="T16" fmla="*/ 79 w 136"/>
                <a:gd name="T17" fmla="*/ 3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84">
                  <a:moveTo>
                    <a:pt x="79" y="31"/>
                  </a:moveTo>
                  <a:cubicBezTo>
                    <a:pt x="90" y="15"/>
                    <a:pt x="104" y="2"/>
                    <a:pt x="111" y="4"/>
                  </a:cubicBezTo>
                  <a:cubicBezTo>
                    <a:pt x="126" y="0"/>
                    <a:pt x="130" y="0"/>
                    <a:pt x="132" y="11"/>
                  </a:cubicBezTo>
                  <a:cubicBezTo>
                    <a:pt x="136" y="31"/>
                    <a:pt x="108" y="51"/>
                    <a:pt x="111" y="104"/>
                  </a:cubicBezTo>
                  <a:cubicBezTo>
                    <a:pt x="113" y="124"/>
                    <a:pt x="124" y="118"/>
                    <a:pt x="112" y="132"/>
                  </a:cubicBezTo>
                  <a:cubicBezTo>
                    <a:pt x="111" y="144"/>
                    <a:pt x="54" y="184"/>
                    <a:pt x="51" y="172"/>
                  </a:cubicBezTo>
                  <a:cubicBezTo>
                    <a:pt x="44" y="134"/>
                    <a:pt x="23" y="136"/>
                    <a:pt x="0" y="146"/>
                  </a:cubicBezTo>
                  <a:cubicBezTo>
                    <a:pt x="3" y="135"/>
                    <a:pt x="15" y="112"/>
                    <a:pt x="18" y="101"/>
                  </a:cubicBezTo>
                  <a:cubicBezTo>
                    <a:pt x="53" y="66"/>
                    <a:pt x="44" y="62"/>
                    <a:pt x="79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Freeform 277"/>
            <p:cNvSpPr/>
            <p:nvPr/>
          </p:nvSpPr>
          <p:spPr bwMode="auto">
            <a:xfrm>
              <a:off x="4710811" y="3975359"/>
              <a:ext cx="46815" cy="27219"/>
            </a:xfrm>
            <a:custGeom>
              <a:avLst/>
              <a:gdLst>
                <a:gd name="T0" fmla="*/ 0 w 20"/>
                <a:gd name="T1" fmla="*/ 10 h 12"/>
                <a:gd name="T2" fmla="*/ 9 w 20"/>
                <a:gd name="T3" fmla="*/ 0 h 12"/>
                <a:gd name="T4" fmla="*/ 20 w 20"/>
                <a:gd name="T5" fmla="*/ 12 h 12"/>
                <a:gd name="T6" fmla="*/ 0 w 20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0" y="10"/>
                  </a:moveTo>
                  <a:cubicBezTo>
                    <a:pt x="3" y="7"/>
                    <a:pt x="6" y="3"/>
                    <a:pt x="9" y="0"/>
                  </a:cubicBezTo>
                  <a:cubicBezTo>
                    <a:pt x="13" y="4"/>
                    <a:pt x="16" y="8"/>
                    <a:pt x="20" y="12"/>
                  </a:cubicBezTo>
                  <a:cubicBezTo>
                    <a:pt x="13" y="12"/>
                    <a:pt x="7" y="11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Freeform 278"/>
            <p:cNvSpPr/>
            <p:nvPr/>
          </p:nvSpPr>
          <p:spPr bwMode="auto">
            <a:xfrm>
              <a:off x="4982994" y="4750536"/>
              <a:ext cx="130648" cy="287426"/>
            </a:xfrm>
            <a:custGeom>
              <a:avLst/>
              <a:gdLst>
                <a:gd name="T0" fmla="*/ 34 w 54"/>
                <a:gd name="T1" fmla="*/ 7 h 127"/>
                <a:gd name="T2" fmla="*/ 53 w 54"/>
                <a:gd name="T3" fmla="*/ 0 h 127"/>
                <a:gd name="T4" fmla="*/ 43 w 54"/>
                <a:gd name="T5" fmla="*/ 84 h 127"/>
                <a:gd name="T6" fmla="*/ 28 w 54"/>
                <a:gd name="T7" fmla="*/ 126 h 127"/>
                <a:gd name="T8" fmla="*/ 14 w 54"/>
                <a:gd name="T9" fmla="*/ 112 h 127"/>
                <a:gd name="T10" fmla="*/ 3 w 54"/>
                <a:gd name="T11" fmla="*/ 73 h 127"/>
                <a:gd name="T12" fmla="*/ 34 w 54"/>
                <a:gd name="T13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7">
                  <a:moveTo>
                    <a:pt x="34" y="7"/>
                  </a:moveTo>
                  <a:cubicBezTo>
                    <a:pt x="37" y="0"/>
                    <a:pt x="46" y="1"/>
                    <a:pt x="53" y="0"/>
                  </a:cubicBezTo>
                  <a:cubicBezTo>
                    <a:pt x="54" y="28"/>
                    <a:pt x="53" y="57"/>
                    <a:pt x="43" y="84"/>
                  </a:cubicBezTo>
                  <a:cubicBezTo>
                    <a:pt x="37" y="97"/>
                    <a:pt x="34" y="112"/>
                    <a:pt x="28" y="126"/>
                  </a:cubicBezTo>
                  <a:cubicBezTo>
                    <a:pt x="20" y="127"/>
                    <a:pt x="18" y="117"/>
                    <a:pt x="14" y="112"/>
                  </a:cubicBezTo>
                  <a:cubicBezTo>
                    <a:pt x="8" y="100"/>
                    <a:pt x="0" y="86"/>
                    <a:pt x="3" y="73"/>
                  </a:cubicBezTo>
                  <a:cubicBezTo>
                    <a:pt x="16" y="52"/>
                    <a:pt x="20" y="27"/>
                    <a:pt x="34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Freeform 279"/>
            <p:cNvSpPr/>
            <p:nvPr/>
          </p:nvSpPr>
          <p:spPr bwMode="auto">
            <a:xfrm>
              <a:off x="4932274" y="4063524"/>
              <a:ext cx="141550" cy="131166"/>
            </a:xfrm>
            <a:custGeom>
              <a:avLst/>
              <a:gdLst>
                <a:gd name="T0" fmla="*/ 80456 w 59"/>
                <a:gd name="T1" fmla="*/ 9893 h 58"/>
                <a:gd name="T2" fmla="*/ 178402 w 59"/>
                <a:gd name="T3" fmla="*/ 0 h 58"/>
                <a:gd name="T4" fmla="*/ 195893 w 59"/>
                <a:gd name="T5" fmla="*/ 0 h 58"/>
                <a:gd name="T6" fmla="*/ 206387 w 59"/>
                <a:gd name="T7" fmla="*/ 75847 h 58"/>
                <a:gd name="T8" fmla="*/ 73460 w 59"/>
                <a:gd name="T9" fmla="*/ 191266 h 58"/>
                <a:gd name="T10" fmla="*/ 80456 w 59"/>
                <a:gd name="T11" fmla="*/ 9893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8"/>
                <a:gd name="T20" fmla="*/ 59 w 59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8">
                  <a:moveTo>
                    <a:pt x="23" y="3"/>
                  </a:moveTo>
                  <a:cubicBezTo>
                    <a:pt x="30" y="2"/>
                    <a:pt x="44" y="1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7"/>
                    <a:pt x="58" y="15"/>
                    <a:pt x="59" y="23"/>
                  </a:cubicBezTo>
                  <a:cubicBezTo>
                    <a:pt x="46" y="34"/>
                    <a:pt x="34" y="46"/>
                    <a:pt x="21" y="58"/>
                  </a:cubicBezTo>
                  <a:cubicBezTo>
                    <a:pt x="0" y="42"/>
                    <a:pt x="15" y="21"/>
                    <a:pt x="23" y="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62" name="Freeform 280"/>
            <p:cNvSpPr/>
            <p:nvPr/>
          </p:nvSpPr>
          <p:spPr bwMode="auto">
            <a:xfrm>
              <a:off x="1763611" y="4337907"/>
              <a:ext cx="198149" cy="94720"/>
            </a:xfrm>
            <a:custGeom>
              <a:avLst/>
              <a:gdLst>
                <a:gd name="T0" fmla="*/ 0 w 82"/>
                <a:gd name="T1" fmla="*/ 8 h 42"/>
                <a:gd name="T2" fmla="*/ 62 w 82"/>
                <a:gd name="T3" fmla="*/ 9 h 42"/>
                <a:gd name="T4" fmla="*/ 66 w 82"/>
                <a:gd name="T5" fmla="*/ 25 h 42"/>
                <a:gd name="T6" fmla="*/ 82 w 82"/>
                <a:gd name="T7" fmla="*/ 12 h 42"/>
                <a:gd name="T8" fmla="*/ 64 w 82"/>
                <a:gd name="T9" fmla="*/ 42 h 42"/>
                <a:gd name="T10" fmla="*/ 58 w 82"/>
                <a:gd name="T11" fmla="*/ 33 h 42"/>
                <a:gd name="T12" fmla="*/ 61 w 82"/>
                <a:gd name="T13" fmla="*/ 14 h 42"/>
                <a:gd name="T14" fmla="*/ 0 w 82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42">
                  <a:moveTo>
                    <a:pt x="0" y="8"/>
                  </a:moveTo>
                  <a:cubicBezTo>
                    <a:pt x="20" y="8"/>
                    <a:pt x="41" y="5"/>
                    <a:pt x="62" y="9"/>
                  </a:cubicBezTo>
                  <a:cubicBezTo>
                    <a:pt x="64" y="14"/>
                    <a:pt x="65" y="20"/>
                    <a:pt x="66" y="25"/>
                  </a:cubicBezTo>
                  <a:cubicBezTo>
                    <a:pt x="71" y="21"/>
                    <a:pt x="77" y="16"/>
                    <a:pt x="82" y="12"/>
                  </a:cubicBezTo>
                  <a:cubicBezTo>
                    <a:pt x="77" y="22"/>
                    <a:pt x="71" y="32"/>
                    <a:pt x="64" y="42"/>
                  </a:cubicBezTo>
                  <a:cubicBezTo>
                    <a:pt x="62" y="39"/>
                    <a:pt x="59" y="35"/>
                    <a:pt x="58" y="33"/>
                  </a:cubicBezTo>
                  <a:cubicBezTo>
                    <a:pt x="59" y="27"/>
                    <a:pt x="63" y="21"/>
                    <a:pt x="61" y="14"/>
                  </a:cubicBezTo>
                  <a:cubicBezTo>
                    <a:pt x="42" y="0"/>
                    <a:pt x="18" y="20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4" name="Group 161"/>
            <p:cNvGrpSpPr>
              <a:grpSpLocks noChangeAspect="1"/>
            </p:cNvGrpSpPr>
            <p:nvPr/>
          </p:nvGrpSpPr>
          <p:grpSpPr bwMode="auto">
            <a:xfrm>
              <a:off x="1159533" y="2365224"/>
              <a:ext cx="4283812" cy="3116674"/>
              <a:chOff x="3539" y="485"/>
              <a:chExt cx="3329" cy="2590"/>
            </a:xfrm>
          </p:grpSpPr>
          <p:sp>
            <p:nvSpPr>
              <p:cNvPr id="65" name="Freeform 162"/>
              <p:cNvSpPr>
                <a:spLocks noEditPoints="1"/>
              </p:cNvSpPr>
              <p:nvPr/>
            </p:nvSpPr>
            <p:spPr bwMode="auto">
              <a:xfrm>
                <a:off x="6600" y="489"/>
                <a:ext cx="86" cy="82"/>
              </a:xfrm>
              <a:custGeom>
                <a:avLst/>
                <a:gdLst>
                  <a:gd name="T0" fmla="*/ 41 w 46"/>
                  <a:gd name="T1" fmla="*/ 56 h 44"/>
                  <a:gd name="T2" fmla="*/ 7 w 46"/>
                  <a:gd name="T3" fmla="*/ 48 h 44"/>
                  <a:gd name="T4" fmla="*/ 41 w 46"/>
                  <a:gd name="T5" fmla="*/ 43 h 44"/>
                  <a:gd name="T6" fmla="*/ 15 w 46"/>
                  <a:gd name="T7" fmla="*/ 34 h 44"/>
                  <a:gd name="T8" fmla="*/ 7 w 46"/>
                  <a:gd name="T9" fmla="*/ 35 h 44"/>
                  <a:gd name="T10" fmla="*/ 79 w 46"/>
                  <a:gd name="T11" fmla="*/ 0 h 44"/>
                  <a:gd name="T12" fmla="*/ 73 w 46"/>
                  <a:gd name="T13" fmla="*/ 35 h 44"/>
                  <a:gd name="T14" fmla="*/ 47 w 46"/>
                  <a:gd name="T15" fmla="*/ 34 h 44"/>
                  <a:gd name="T16" fmla="*/ 80 w 46"/>
                  <a:gd name="T17" fmla="*/ 43 h 44"/>
                  <a:gd name="T18" fmla="*/ 47 w 46"/>
                  <a:gd name="T19" fmla="*/ 48 h 44"/>
                  <a:gd name="T20" fmla="*/ 86 w 46"/>
                  <a:gd name="T21" fmla="*/ 56 h 44"/>
                  <a:gd name="T22" fmla="*/ 0 w 46"/>
                  <a:gd name="T23" fmla="*/ 62 h 44"/>
                  <a:gd name="T24" fmla="*/ 9 w 46"/>
                  <a:gd name="T25" fmla="*/ 63 h 44"/>
                  <a:gd name="T26" fmla="*/ 7 w 46"/>
                  <a:gd name="T27" fmla="*/ 82 h 44"/>
                  <a:gd name="T28" fmla="*/ 9 w 46"/>
                  <a:gd name="T29" fmla="*/ 63 h 44"/>
                  <a:gd name="T30" fmla="*/ 41 w 46"/>
                  <a:gd name="T31" fmla="*/ 28 h 44"/>
                  <a:gd name="T32" fmla="*/ 15 w 46"/>
                  <a:gd name="T33" fmla="*/ 6 h 44"/>
                  <a:gd name="T34" fmla="*/ 21 w 46"/>
                  <a:gd name="T35" fmla="*/ 13 h 44"/>
                  <a:gd name="T36" fmla="*/ 34 w 46"/>
                  <a:gd name="T37" fmla="*/ 21 h 44"/>
                  <a:gd name="T38" fmla="*/ 21 w 46"/>
                  <a:gd name="T39" fmla="*/ 13 h 44"/>
                  <a:gd name="T40" fmla="*/ 30 w 46"/>
                  <a:gd name="T41" fmla="*/ 63 h 44"/>
                  <a:gd name="T42" fmla="*/ 32 w 46"/>
                  <a:gd name="T43" fmla="*/ 82 h 44"/>
                  <a:gd name="T44" fmla="*/ 47 w 46"/>
                  <a:gd name="T45" fmla="*/ 67 h 44"/>
                  <a:gd name="T46" fmla="*/ 60 w 46"/>
                  <a:gd name="T47" fmla="*/ 78 h 44"/>
                  <a:gd name="T48" fmla="*/ 47 w 46"/>
                  <a:gd name="T49" fmla="*/ 67 h 44"/>
                  <a:gd name="T50" fmla="*/ 47 w 46"/>
                  <a:gd name="T51" fmla="*/ 6 h 44"/>
                  <a:gd name="T52" fmla="*/ 73 w 46"/>
                  <a:gd name="T53" fmla="*/ 28 h 44"/>
                  <a:gd name="T54" fmla="*/ 52 w 46"/>
                  <a:gd name="T55" fmla="*/ 22 h 44"/>
                  <a:gd name="T56" fmla="*/ 67 w 46"/>
                  <a:gd name="T57" fmla="*/ 13 h 44"/>
                  <a:gd name="T58" fmla="*/ 52 w 46"/>
                  <a:gd name="T59" fmla="*/ 22 h 44"/>
                  <a:gd name="T60" fmla="*/ 73 w 46"/>
                  <a:gd name="T61" fmla="*/ 63 h 44"/>
                  <a:gd name="T62" fmla="*/ 80 w 46"/>
                  <a:gd name="T63" fmla="*/ 82 h 4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6"/>
                  <a:gd name="T97" fmla="*/ 0 h 44"/>
                  <a:gd name="T98" fmla="*/ 46 w 46"/>
                  <a:gd name="T99" fmla="*/ 44 h 4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6" h="44">
                    <a:moveTo>
                      <a:pt x="0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0" y="30"/>
                    </a:lnTo>
                    <a:close/>
                    <a:moveTo>
                      <a:pt x="5" y="34"/>
                    </a:moveTo>
                    <a:cubicBezTo>
                      <a:pt x="9" y="35"/>
                      <a:pt x="9" y="35"/>
                      <a:pt x="9" y="35"/>
                    </a:cubicBezTo>
                    <a:cubicBezTo>
                      <a:pt x="7" y="39"/>
                      <a:pt x="5" y="42"/>
                      <a:pt x="4" y="44"/>
                    </a:cubicBezTo>
                    <a:cubicBezTo>
                      <a:pt x="3" y="44"/>
                      <a:pt x="2" y="44"/>
                      <a:pt x="1" y="43"/>
                    </a:cubicBezTo>
                    <a:cubicBezTo>
                      <a:pt x="2" y="40"/>
                      <a:pt x="4" y="37"/>
                      <a:pt x="5" y="34"/>
                    </a:cubicBezTo>
                    <a:close/>
                    <a:moveTo>
                      <a:pt x="8" y="15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15"/>
                    </a:lnTo>
                    <a:close/>
                    <a:moveTo>
                      <a:pt x="11" y="7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6" y="7"/>
                      <a:pt x="17" y="10"/>
                      <a:pt x="18" y="11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1"/>
                      <a:pt x="12" y="9"/>
                      <a:pt x="11" y="7"/>
                    </a:cubicBezTo>
                    <a:close/>
                    <a:moveTo>
                      <a:pt x="13" y="36"/>
                    </a:move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7"/>
                      <a:pt x="19" y="40"/>
                      <a:pt x="20" y="42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1"/>
                      <a:pt x="15" y="38"/>
                      <a:pt x="13" y="36"/>
                    </a:cubicBezTo>
                    <a:close/>
                    <a:moveTo>
                      <a:pt x="25" y="36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29" y="36"/>
                      <a:pt x="31" y="39"/>
                      <a:pt x="32" y="42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7" y="41"/>
                      <a:pt x="26" y="38"/>
                      <a:pt x="25" y="36"/>
                    </a:cubicBezTo>
                    <a:close/>
                    <a:moveTo>
                      <a:pt x="39" y="3"/>
                    </a:moveTo>
                    <a:cubicBezTo>
                      <a:pt x="25" y="3"/>
                      <a:pt x="25" y="3"/>
                      <a:pt x="25" y="3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39" y="15"/>
                      <a:pt x="39" y="15"/>
                      <a:pt x="39" y="15"/>
                    </a:cubicBezTo>
                    <a:lnTo>
                      <a:pt x="39" y="3"/>
                    </a:lnTo>
                    <a:close/>
                    <a:moveTo>
                      <a:pt x="28" y="12"/>
                    </a:moveTo>
                    <a:cubicBezTo>
                      <a:pt x="30" y="10"/>
                      <a:pt x="31" y="7"/>
                      <a:pt x="33" y="5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4" y="9"/>
                      <a:pt x="32" y="12"/>
                      <a:pt x="31" y="14"/>
                    </a:cubicBezTo>
                    <a:lnTo>
                      <a:pt x="28" y="12"/>
                    </a:lnTo>
                    <a:close/>
                    <a:moveTo>
                      <a:pt x="36" y="36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41" y="36"/>
                      <a:pt x="44" y="39"/>
                      <a:pt x="46" y="4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1" y="41"/>
                      <a:pt x="38" y="39"/>
                      <a:pt x="36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163"/>
              <p:cNvSpPr>
                <a:spLocks noEditPoints="1"/>
              </p:cNvSpPr>
              <p:nvPr/>
            </p:nvSpPr>
            <p:spPr bwMode="auto">
              <a:xfrm>
                <a:off x="6690" y="485"/>
                <a:ext cx="86" cy="86"/>
              </a:xfrm>
              <a:custGeom>
                <a:avLst/>
                <a:gdLst>
                  <a:gd name="T0" fmla="*/ 24 w 46"/>
                  <a:gd name="T1" fmla="*/ 71 h 46"/>
                  <a:gd name="T2" fmla="*/ 45 w 46"/>
                  <a:gd name="T3" fmla="*/ 60 h 46"/>
                  <a:gd name="T4" fmla="*/ 45 w 46"/>
                  <a:gd name="T5" fmla="*/ 24 h 46"/>
                  <a:gd name="T6" fmla="*/ 36 w 46"/>
                  <a:gd name="T7" fmla="*/ 24 h 46"/>
                  <a:gd name="T8" fmla="*/ 30 w 46"/>
                  <a:gd name="T9" fmla="*/ 56 h 46"/>
                  <a:gd name="T10" fmla="*/ 6 w 46"/>
                  <a:gd name="T11" fmla="*/ 86 h 46"/>
                  <a:gd name="T12" fmla="*/ 0 w 46"/>
                  <a:gd name="T13" fmla="*/ 80 h 46"/>
                  <a:gd name="T14" fmla="*/ 22 w 46"/>
                  <a:gd name="T15" fmla="*/ 52 h 46"/>
                  <a:gd name="T16" fmla="*/ 28 w 46"/>
                  <a:gd name="T17" fmla="*/ 24 h 46"/>
                  <a:gd name="T18" fmla="*/ 2 w 46"/>
                  <a:gd name="T19" fmla="*/ 24 h 46"/>
                  <a:gd name="T20" fmla="*/ 2 w 46"/>
                  <a:gd name="T21" fmla="*/ 17 h 46"/>
                  <a:gd name="T22" fmla="*/ 28 w 46"/>
                  <a:gd name="T23" fmla="*/ 17 h 46"/>
                  <a:gd name="T24" fmla="*/ 28 w 46"/>
                  <a:gd name="T25" fmla="*/ 0 h 46"/>
                  <a:gd name="T26" fmla="*/ 36 w 46"/>
                  <a:gd name="T27" fmla="*/ 0 h 46"/>
                  <a:gd name="T28" fmla="*/ 36 w 46"/>
                  <a:gd name="T29" fmla="*/ 17 h 46"/>
                  <a:gd name="T30" fmla="*/ 86 w 46"/>
                  <a:gd name="T31" fmla="*/ 17 h 46"/>
                  <a:gd name="T32" fmla="*/ 86 w 46"/>
                  <a:gd name="T33" fmla="*/ 24 h 46"/>
                  <a:gd name="T34" fmla="*/ 52 w 46"/>
                  <a:gd name="T35" fmla="*/ 24 h 46"/>
                  <a:gd name="T36" fmla="*/ 52 w 46"/>
                  <a:gd name="T37" fmla="*/ 54 h 46"/>
                  <a:gd name="T38" fmla="*/ 75 w 46"/>
                  <a:gd name="T39" fmla="*/ 30 h 46"/>
                  <a:gd name="T40" fmla="*/ 80 w 46"/>
                  <a:gd name="T41" fmla="*/ 34 h 46"/>
                  <a:gd name="T42" fmla="*/ 52 w 46"/>
                  <a:gd name="T43" fmla="*/ 64 h 46"/>
                  <a:gd name="T44" fmla="*/ 52 w 46"/>
                  <a:gd name="T45" fmla="*/ 69 h 46"/>
                  <a:gd name="T46" fmla="*/ 58 w 46"/>
                  <a:gd name="T47" fmla="*/ 77 h 46"/>
                  <a:gd name="T48" fmla="*/ 69 w 46"/>
                  <a:gd name="T49" fmla="*/ 77 h 46"/>
                  <a:gd name="T50" fmla="*/ 79 w 46"/>
                  <a:gd name="T51" fmla="*/ 71 h 46"/>
                  <a:gd name="T52" fmla="*/ 79 w 46"/>
                  <a:gd name="T53" fmla="*/ 58 h 46"/>
                  <a:gd name="T54" fmla="*/ 86 w 46"/>
                  <a:gd name="T55" fmla="*/ 60 h 46"/>
                  <a:gd name="T56" fmla="*/ 84 w 46"/>
                  <a:gd name="T57" fmla="*/ 75 h 46"/>
                  <a:gd name="T58" fmla="*/ 71 w 46"/>
                  <a:gd name="T59" fmla="*/ 84 h 46"/>
                  <a:gd name="T60" fmla="*/ 56 w 46"/>
                  <a:gd name="T61" fmla="*/ 84 h 46"/>
                  <a:gd name="T62" fmla="*/ 45 w 46"/>
                  <a:gd name="T63" fmla="*/ 71 h 46"/>
                  <a:gd name="T64" fmla="*/ 45 w 46"/>
                  <a:gd name="T65" fmla="*/ 69 h 46"/>
                  <a:gd name="T66" fmla="*/ 30 w 46"/>
                  <a:gd name="T67" fmla="*/ 79 h 46"/>
                  <a:gd name="T68" fmla="*/ 24 w 46"/>
                  <a:gd name="T69" fmla="*/ 71 h 46"/>
                  <a:gd name="T70" fmla="*/ 52 w 46"/>
                  <a:gd name="T71" fmla="*/ 6 h 46"/>
                  <a:gd name="T72" fmla="*/ 56 w 46"/>
                  <a:gd name="T73" fmla="*/ 0 h 46"/>
                  <a:gd name="T74" fmla="*/ 71 w 46"/>
                  <a:gd name="T75" fmla="*/ 11 h 46"/>
                  <a:gd name="T76" fmla="*/ 67 w 46"/>
                  <a:gd name="T77" fmla="*/ 17 h 46"/>
                  <a:gd name="T78" fmla="*/ 52 w 46"/>
                  <a:gd name="T79" fmla="*/ 6 h 4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6"/>
                  <a:gd name="T121" fmla="*/ 0 h 46"/>
                  <a:gd name="T122" fmla="*/ 46 w 46"/>
                  <a:gd name="T123" fmla="*/ 46 h 4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6" h="46">
                    <a:moveTo>
                      <a:pt x="13" y="38"/>
                    </a:moveTo>
                    <a:cubicBezTo>
                      <a:pt x="17" y="36"/>
                      <a:pt x="20" y="34"/>
                      <a:pt x="24" y="3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20"/>
                      <a:pt x="17" y="26"/>
                      <a:pt x="16" y="30"/>
                    </a:cubicBezTo>
                    <a:cubicBezTo>
                      <a:pt x="13" y="37"/>
                      <a:pt x="9" y="42"/>
                      <a:pt x="3" y="46"/>
                    </a:cubicBezTo>
                    <a:cubicBezTo>
                      <a:pt x="2" y="45"/>
                      <a:pt x="1" y="44"/>
                      <a:pt x="0" y="43"/>
                    </a:cubicBezTo>
                    <a:cubicBezTo>
                      <a:pt x="6" y="39"/>
                      <a:pt x="10" y="34"/>
                      <a:pt x="12" y="28"/>
                    </a:cubicBezTo>
                    <a:cubicBezTo>
                      <a:pt x="13" y="25"/>
                      <a:pt x="14" y="20"/>
                      <a:pt x="15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5" y="3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"/>
                      <a:pt x="19" y="7"/>
                      <a:pt x="1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32" y="25"/>
                      <a:pt x="36" y="21"/>
                      <a:pt x="40" y="1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9" y="24"/>
                      <a:pt x="34" y="30"/>
                      <a:pt x="28" y="34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40"/>
                      <a:pt x="29" y="41"/>
                      <a:pt x="31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40" y="41"/>
                      <a:pt x="41" y="40"/>
                      <a:pt x="42" y="38"/>
                    </a:cubicBezTo>
                    <a:cubicBezTo>
                      <a:pt x="42" y="36"/>
                      <a:pt x="42" y="34"/>
                      <a:pt x="42" y="31"/>
                    </a:cubicBezTo>
                    <a:cubicBezTo>
                      <a:pt x="44" y="31"/>
                      <a:pt x="45" y="32"/>
                      <a:pt x="46" y="32"/>
                    </a:cubicBezTo>
                    <a:cubicBezTo>
                      <a:pt x="46" y="36"/>
                      <a:pt x="46" y="38"/>
                      <a:pt x="45" y="40"/>
                    </a:cubicBezTo>
                    <a:cubicBezTo>
                      <a:pt x="44" y="43"/>
                      <a:pt x="42" y="45"/>
                      <a:pt x="38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6" y="45"/>
                      <a:pt x="24" y="43"/>
                      <a:pt x="24" y="38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9"/>
                      <a:pt x="18" y="40"/>
                      <a:pt x="16" y="42"/>
                    </a:cubicBezTo>
                    <a:cubicBezTo>
                      <a:pt x="15" y="41"/>
                      <a:pt x="14" y="39"/>
                      <a:pt x="13" y="38"/>
                    </a:cubicBezTo>
                    <a:close/>
                    <a:moveTo>
                      <a:pt x="28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3" y="2"/>
                      <a:pt x="36" y="4"/>
                      <a:pt x="38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7"/>
                      <a:pt x="31" y="5"/>
                      <a:pt x="2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164"/>
              <p:cNvSpPr>
                <a:spLocks noEditPoints="1"/>
              </p:cNvSpPr>
              <p:nvPr/>
            </p:nvSpPr>
            <p:spPr bwMode="auto">
              <a:xfrm>
                <a:off x="6780" y="487"/>
                <a:ext cx="88" cy="84"/>
              </a:xfrm>
              <a:custGeom>
                <a:avLst/>
                <a:gdLst>
                  <a:gd name="T0" fmla="*/ 4 w 47"/>
                  <a:gd name="T1" fmla="*/ 22 h 45"/>
                  <a:gd name="T2" fmla="*/ 22 w 47"/>
                  <a:gd name="T3" fmla="*/ 34 h 45"/>
                  <a:gd name="T4" fmla="*/ 17 w 47"/>
                  <a:gd name="T5" fmla="*/ 41 h 45"/>
                  <a:gd name="T6" fmla="*/ 0 w 47"/>
                  <a:gd name="T7" fmla="*/ 28 h 45"/>
                  <a:gd name="T8" fmla="*/ 4 w 47"/>
                  <a:gd name="T9" fmla="*/ 22 h 45"/>
                  <a:gd name="T10" fmla="*/ 15 w 47"/>
                  <a:gd name="T11" fmla="*/ 47 h 45"/>
                  <a:gd name="T12" fmla="*/ 22 w 47"/>
                  <a:gd name="T13" fmla="*/ 52 h 45"/>
                  <a:gd name="T14" fmla="*/ 9 w 47"/>
                  <a:gd name="T15" fmla="*/ 84 h 45"/>
                  <a:gd name="T16" fmla="*/ 2 w 47"/>
                  <a:gd name="T17" fmla="*/ 80 h 45"/>
                  <a:gd name="T18" fmla="*/ 15 w 47"/>
                  <a:gd name="T19" fmla="*/ 47 h 45"/>
                  <a:gd name="T20" fmla="*/ 9 w 47"/>
                  <a:gd name="T21" fmla="*/ 0 h 45"/>
                  <a:gd name="T22" fmla="*/ 26 w 47"/>
                  <a:gd name="T23" fmla="*/ 13 h 45"/>
                  <a:gd name="T24" fmla="*/ 21 w 47"/>
                  <a:gd name="T25" fmla="*/ 19 h 45"/>
                  <a:gd name="T26" fmla="*/ 4 w 47"/>
                  <a:gd name="T27" fmla="*/ 6 h 45"/>
                  <a:gd name="T28" fmla="*/ 9 w 47"/>
                  <a:gd name="T29" fmla="*/ 0 h 45"/>
                  <a:gd name="T30" fmla="*/ 24 w 47"/>
                  <a:gd name="T31" fmla="*/ 71 h 45"/>
                  <a:gd name="T32" fmla="*/ 52 w 47"/>
                  <a:gd name="T33" fmla="*/ 71 h 45"/>
                  <a:gd name="T34" fmla="*/ 52 w 47"/>
                  <a:gd name="T35" fmla="*/ 13 h 45"/>
                  <a:gd name="T36" fmla="*/ 30 w 47"/>
                  <a:gd name="T37" fmla="*/ 13 h 45"/>
                  <a:gd name="T38" fmla="*/ 30 w 47"/>
                  <a:gd name="T39" fmla="*/ 7 h 45"/>
                  <a:gd name="T40" fmla="*/ 84 w 47"/>
                  <a:gd name="T41" fmla="*/ 7 h 45"/>
                  <a:gd name="T42" fmla="*/ 84 w 47"/>
                  <a:gd name="T43" fmla="*/ 13 h 45"/>
                  <a:gd name="T44" fmla="*/ 60 w 47"/>
                  <a:gd name="T45" fmla="*/ 13 h 45"/>
                  <a:gd name="T46" fmla="*/ 60 w 47"/>
                  <a:gd name="T47" fmla="*/ 71 h 45"/>
                  <a:gd name="T48" fmla="*/ 88 w 47"/>
                  <a:gd name="T49" fmla="*/ 71 h 45"/>
                  <a:gd name="T50" fmla="*/ 88 w 47"/>
                  <a:gd name="T51" fmla="*/ 78 h 45"/>
                  <a:gd name="T52" fmla="*/ 24 w 47"/>
                  <a:gd name="T53" fmla="*/ 78 h 45"/>
                  <a:gd name="T54" fmla="*/ 24 w 47"/>
                  <a:gd name="T55" fmla="*/ 71 h 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45"/>
                  <a:gd name="T86" fmla="*/ 47 w 47"/>
                  <a:gd name="T87" fmla="*/ 45 h 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45">
                    <a:moveTo>
                      <a:pt x="2" y="12"/>
                    </a:moveTo>
                    <a:cubicBezTo>
                      <a:pt x="5" y="14"/>
                      <a:pt x="9" y="16"/>
                      <a:pt x="12" y="18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19"/>
                      <a:pt x="3" y="17"/>
                      <a:pt x="0" y="15"/>
                    </a:cubicBezTo>
                    <a:lnTo>
                      <a:pt x="2" y="12"/>
                    </a:lnTo>
                    <a:close/>
                    <a:moveTo>
                      <a:pt x="8" y="25"/>
                    </a:moveTo>
                    <a:cubicBezTo>
                      <a:pt x="9" y="26"/>
                      <a:pt x="11" y="27"/>
                      <a:pt x="12" y="28"/>
                    </a:cubicBezTo>
                    <a:cubicBezTo>
                      <a:pt x="10" y="33"/>
                      <a:pt x="7" y="39"/>
                      <a:pt x="5" y="45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4" y="38"/>
                      <a:pt x="6" y="32"/>
                      <a:pt x="8" y="25"/>
                    </a:cubicBezTo>
                    <a:close/>
                    <a:moveTo>
                      <a:pt x="5" y="0"/>
                    </a:moveTo>
                    <a:cubicBezTo>
                      <a:pt x="8" y="2"/>
                      <a:pt x="11" y="4"/>
                      <a:pt x="14" y="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7"/>
                      <a:pt x="5" y="5"/>
                      <a:pt x="2" y="3"/>
                    </a:cubicBezTo>
                    <a:lnTo>
                      <a:pt x="5" y="0"/>
                    </a:lnTo>
                    <a:close/>
                    <a:moveTo>
                      <a:pt x="13" y="38"/>
                    </a:move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13" y="42"/>
                      <a:pt x="13" y="42"/>
                      <a:pt x="13" y="42"/>
                    </a:cubicBez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8" name="Freeform 165"/>
              <p:cNvSpPr>
                <a:spLocks noEditPoints="1"/>
              </p:cNvSpPr>
              <p:nvPr/>
            </p:nvSpPr>
            <p:spPr bwMode="auto">
              <a:xfrm>
                <a:off x="6532" y="778"/>
                <a:ext cx="84" cy="87"/>
              </a:xfrm>
              <a:custGeom>
                <a:avLst/>
                <a:gdLst>
                  <a:gd name="T0" fmla="*/ 6 w 84"/>
                  <a:gd name="T1" fmla="*/ 34 h 87"/>
                  <a:gd name="T2" fmla="*/ 37 w 84"/>
                  <a:gd name="T3" fmla="*/ 34 h 87"/>
                  <a:gd name="T4" fmla="*/ 37 w 84"/>
                  <a:gd name="T5" fmla="*/ 21 h 87"/>
                  <a:gd name="T6" fmla="*/ 0 w 84"/>
                  <a:gd name="T7" fmla="*/ 21 h 87"/>
                  <a:gd name="T8" fmla="*/ 0 w 84"/>
                  <a:gd name="T9" fmla="*/ 13 h 87"/>
                  <a:gd name="T10" fmla="*/ 37 w 84"/>
                  <a:gd name="T11" fmla="*/ 13 h 87"/>
                  <a:gd name="T12" fmla="*/ 37 w 84"/>
                  <a:gd name="T13" fmla="*/ 0 h 87"/>
                  <a:gd name="T14" fmla="*/ 45 w 84"/>
                  <a:gd name="T15" fmla="*/ 0 h 87"/>
                  <a:gd name="T16" fmla="*/ 45 w 84"/>
                  <a:gd name="T17" fmla="*/ 13 h 87"/>
                  <a:gd name="T18" fmla="*/ 84 w 84"/>
                  <a:gd name="T19" fmla="*/ 13 h 87"/>
                  <a:gd name="T20" fmla="*/ 84 w 84"/>
                  <a:gd name="T21" fmla="*/ 21 h 87"/>
                  <a:gd name="T22" fmla="*/ 45 w 84"/>
                  <a:gd name="T23" fmla="*/ 21 h 87"/>
                  <a:gd name="T24" fmla="*/ 45 w 84"/>
                  <a:gd name="T25" fmla="*/ 34 h 87"/>
                  <a:gd name="T26" fmla="*/ 77 w 84"/>
                  <a:gd name="T27" fmla="*/ 34 h 87"/>
                  <a:gd name="T28" fmla="*/ 77 w 84"/>
                  <a:gd name="T29" fmla="*/ 40 h 87"/>
                  <a:gd name="T30" fmla="*/ 6 w 84"/>
                  <a:gd name="T31" fmla="*/ 40 h 87"/>
                  <a:gd name="T32" fmla="*/ 6 w 84"/>
                  <a:gd name="T33" fmla="*/ 34 h 87"/>
                  <a:gd name="T34" fmla="*/ 73 w 84"/>
                  <a:gd name="T35" fmla="*/ 51 h 87"/>
                  <a:gd name="T36" fmla="*/ 73 w 84"/>
                  <a:gd name="T37" fmla="*/ 87 h 87"/>
                  <a:gd name="T38" fmla="*/ 66 w 84"/>
                  <a:gd name="T39" fmla="*/ 87 h 87"/>
                  <a:gd name="T40" fmla="*/ 66 w 84"/>
                  <a:gd name="T41" fmla="*/ 81 h 87"/>
                  <a:gd name="T42" fmla="*/ 17 w 84"/>
                  <a:gd name="T43" fmla="*/ 81 h 87"/>
                  <a:gd name="T44" fmla="*/ 17 w 84"/>
                  <a:gd name="T45" fmla="*/ 87 h 87"/>
                  <a:gd name="T46" fmla="*/ 9 w 84"/>
                  <a:gd name="T47" fmla="*/ 87 h 87"/>
                  <a:gd name="T48" fmla="*/ 9 w 84"/>
                  <a:gd name="T49" fmla="*/ 51 h 87"/>
                  <a:gd name="T50" fmla="*/ 73 w 84"/>
                  <a:gd name="T51" fmla="*/ 51 h 87"/>
                  <a:gd name="T52" fmla="*/ 66 w 84"/>
                  <a:gd name="T53" fmla="*/ 58 h 87"/>
                  <a:gd name="T54" fmla="*/ 17 w 84"/>
                  <a:gd name="T55" fmla="*/ 58 h 87"/>
                  <a:gd name="T56" fmla="*/ 17 w 84"/>
                  <a:gd name="T57" fmla="*/ 75 h 87"/>
                  <a:gd name="T58" fmla="*/ 66 w 84"/>
                  <a:gd name="T59" fmla="*/ 75 h 87"/>
                  <a:gd name="T60" fmla="*/ 66 w 84"/>
                  <a:gd name="T61" fmla="*/ 58 h 8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4"/>
                  <a:gd name="T94" fmla="*/ 0 h 87"/>
                  <a:gd name="T95" fmla="*/ 84 w 84"/>
                  <a:gd name="T96" fmla="*/ 87 h 8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4" h="87">
                    <a:moveTo>
                      <a:pt x="6" y="34"/>
                    </a:moveTo>
                    <a:lnTo>
                      <a:pt x="37" y="34"/>
                    </a:lnTo>
                    <a:lnTo>
                      <a:pt x="37" y="21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37" y="13"/>
                    </a:lnTo>
                    <a:lnTo>
                      <a:pt x="37" y="0"/>
                    </a:lnTo>
                    <a:lnTo>
                      <a:pt x="45" y="0"/>
                    </a:lnTo>
                    <a:lnTo>
                      <a:pt x="45" y="13"/>
                    </a:lnTo>
                    <a:lnTo>
                      <a:pt x="84" y="13"/>
                    </a:lnTo>
                    <a:lnTo>
                      <a:pt x="84" y="21"/>
                    </a:lnTo>
                    <a:lnTo>
                      <a:pt x="45" y="21"/>
                    </a:lnTo>
                    <a:lnTo>
                      <a:pt x="45" y="34"/>
                    </a:lnTo>
                    <a:lnTo>
                      <a:pt x="77" y="34"/>
                    </a:lnTo>
                    <a:lnTo>
                      <a:pt x="77" y="40"/>
                    </a:lnTo>
                    <a:lnTo>
                      <a:pt x="6" y="40"/>
                    </a:lnTo>
                    <a:lnTo>
                      <a:pt x="6" y="34"/>
                    </a:lnTo>
                    <a:close/>
                    <a:moveTo>
                      <a:pt x="73" y="51"/>
                    </a:moveTo>
                    <a:lnTo>
                      <a:pt x="73" y="87"/>
                    </a:lnTo>
                    <a:lnTo>
                      <a:pt x="66" y="87"/>
                    </a:lnTo>
                    <a:lnTo>
                      <a:pt x="66" y="81"/>
                    </a:lnTo>
                    <a:lnTo>
                      <a:pt x="17" y="81"/>
                    </a:lnTo>
                    <a:lnTo>
                      <a:pt x="17" y="87"/>
                    </a:lnTo>
                    <a:lnTo>
                      <a:pt x="9" y="87"/>
                    </a:lnTo>
                    <a:lnTo>
                      <a:pt x="9" y="51"/>
                    </a:lnTo>
                    <a:lnTo>
                      <a:pt x="73" y="51"/>
                    </a:lnTo>
                    <a:close/>
                    <a:moveTo>
                      <a:pt x="66" y="58"/>
                    </a:moveTo>
                    <a:lnTo>
                      <a:pt x="17" y="58"/>
                    </a:lnTo>
                    <a:lnTo>
                      <a:pt x="17" y="75"/>
                    </a:lnTo>
                    <a:lnTo>
                      <a:pt x="66" y="75"/>
                    </a:lnTo>
                    <a:lnTo>
                      <a:pt x="66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166"/>
              <p:cNvSpPr>
                <a:spLocks noEditPoints="1"/>
              </p:cNvSpPr>
              <p:nvPr/>
            </p:nvSpPr>
            <p:spPr bwMode="auto">
              <a:xfrm>
                <a:off x="6620" y="780"/>
                <a:ext cx="88" cy="85"/>
              </a:xfrm>
              <a:custGeom>
                <a:avLst/>
                <a:gdLst>
                  <a:gd name="T0" fmla="*/ 0 w 47"/>
                  <a:gd name="T1" fmla="*/ 57 h 45"/>
                  <a:gd name="T2" fmla="*/ 15 w 47"/>
                  <a:gd name="T3" fmla="*/ 23 h 45"/>
                  <a:gd name="T4" fmla="*/ 0 w 47"/>
                  <a:gd name="T5" fmla="*/ 23 h 45"/>
                  <a:gd name="T6" fmla="*/ 0 w 47"/>
                  <a:gd name="T7" fmla="*/ 17 h 45"/>
                  <a:gd name="T8" fmla="*/ 15 w 47"/>
                  <a:gd name="T9" fmla="*/ 17 h 45"/>
                  <a:gd name="T10" fmla="*/ 15 w 47"/>
                  <a:gd name="T11" fmla="*/ 0 h 45"/>
                  <a:gd name="T12" fmla="*/ 21 w 47"/>
                  <a:gd name="T13" fmla="*/ 0 h 45"/>
                  <a:gd name="T14" fmla="*/ 21 w 47"/>
                  <a:gd name="T15" fmla="*/ 17 h 45"/>
                  <a:gd name="T16" fmla="*/ 34 w 47"/>
                  <a:gd name="T17" fmla="*/ 17 h 45"/>
                  <a:gd name="T18" fmla="*/ 34 w 47"/>
                  <a:gd name="T19" fmla="*/ 23 h 45"/>
                  <a:gd name="T20" fmla="*/ 21 w 47"/>
                  <a:gd name="T21" fmla="*/ 23 h 45"/>
                  <a:gd name="T22" fmla="*/ 21 w 47"/>
                  <a:gd name="T23" fmla="*/ 34 h 45"/>
                  <a:gd name="T24" fmla="*/ 24 w 47"/>
                  <a:gd name="T25" fmla="*/ 30 h 45"/>
                  <a:gd name="T26" fmla="*/ 37 w 47"/>
                  <a:gd name="T27" fmla="*/ 45 h 45"/>
                  <a:gd name="T28" fmla="*/ 34 w 47"/>
                  <a:gd name="T29" fmla="*/ 51 h 45"/>
                  <a:gd name="T30" fmla="*/ 21 w 47"/>
                  <a:gd name="T31" fmla="*/ 36 h 45"/>
                  <a:gd name="T32" fmla="*/ 21 w 47"/>
                  <a:gd name="T33" fmla="*/ 85 h 45"/>
                  <a:gd name="T34" fmla="*/ 15 w 47"/>
                  <a:gd name="T35" fmla="*/ 85 h 45"/>
                  <a:gd name="T36" fmla="*/ 15 w 47"/>
                  <a:gd name="T37" fmla="*/ 36 h 45"/>
                  <a:gd name="T38" fmla="*/ 2 w 47"/>
                  <a:gd name="T39" fmla="*/ 64 h 45"/>
                  <a:gd name="T40" fmla="*/ 0 w 47"/>
                  <a:gd name="T41" fmla="*/ 57 h 45"/>
                  <a:gd name="T42" fmla="*/ 37 w 47"/>
                  <a:gd name="T43" fmla="*/ 17 h 45"/>
                  <a:gd name="T44" fmla="*/ 54 w 47"/>
                  <a:gd name="T45" fmla="*/ 17 h 45"/>
                  <a:gd name="T46" fmla="*/ 54 w 47"/>
                  <a:gd name="T47" fmla="*/ 0 h 45"/>
                  <a:gd name="T48" fmla="*/ 62 w 47"/>
                  <a:gd name="T49" fmla="*/ 0 h 45"/>
                  <a:gd name="T50" fmla="*/ 62 w 47"/>
                  <a:gd name="T51" fmla="*/ 17 h 45"/>
                  <a:gd name="T52" fmla="*/ 84 w 47"/>
                  <a:gd name="T53" fmla="*/ 17 h 45"/>
                  <a:gd name="T54" fmla="*/ 84 w 47"/>
                  <a:gd name="T55" fmla="*/ 23 h 45"/>
                  <a:gd name="T56" fmla="*/ 62 w 47"/>
                  <a:gd name="T57" fmla="*/ 23 h 45"/>
                  <a:gd name="T58" fmla="*/ 88 w 47"/>
                  <a:gd name="T59" fmla="*/ 64 h 45"/>
                  <a:gd name="T60" fmla="*/ 82 w 47"/>
                  <a:gd name="T61" fmla="*/ 72 h 45"/>
                  <a:gd name="T62" fmla="*/ 62 w 47"/>
                  <a:gd name="T63" fmla="*/ 34 h 45"/>
                  <a:gd name="T64" fmla="*/ 62 w 47"/>
                  <a:gd name="T65" fmla="*/ 85 h 45"/>
                  <a:gd name="T66" fmla="*/ 54 w 47"/>
                  <a:gd name="T67" fmla="*/ 85 h 45"/>
                  <a:gd name="T68" fmla="*/ 54 w 47"/>
                  <a:gd name="T69" fmla="*/ 34 h 45"/>
                  <a:gd name="T70" fmla="*/ 34 w 47"/>
                  <a:gd name="T71" fmla="*/ 72 h 45"/>
                  <a:gd name="T72" fmla="*/ 28 w 47"/>
                  <a:gd name="T73" fmla="*/ 66 h 45"/>
                  <a:gd name="T74" fmla="*/ 54 w 47"/>
                  <a:gd name="T75" fmla="*/ 23 h 45"/>
                  <a:gd name="T76" fmla="*/ 37 w 47"/>
                  <a:gd name="T77" fmla="*/ 23 h 45"/>
                  <a:gd name="T78" fmla="*/ 37 w 47"/>
                  <a:gd name="T79" fmla="*/ 1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"/>
                  <a:gd name="T121" fmla="*/ 0 h 45"/>
                  <a:gd name="T122" fmla="*/ 47 w 47"/>
                  <a:gd name="T123" fmla="*/ 45 h 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" h="45">
                    <a:moveTo>
                      <a:pt x="0" y="30"/>
                    </a:moveTo>
                    <a:cubicBezTo>
                      <a:pt x="3" y="24"/>
                      <a:pt x="6" y="18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6" y="19"/>
                      <a:pt x="18" y="22"/>
                      <a:pt x="20" y="24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5"/>
                      <a:pt x="14" y="22"/>
                      <a:pt x="11" y="1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25"/>
                      <a:pt x="4" y="30"/>
                      <a:pt x="1" y="34"/>
                    </a:cubicBezTo>
                    <a:cubicBezTo>
                      <a:pt x="1" y="33"/>
                      <a:pt x="0" y="32"/>
                      <a:pt x="0" y="30"/>
                    </a:cubicBezTo>
                    <a:close/>
                    <a:moveTo>
                      <a:pt x="20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21"/>
                      <a:pt x="41" y="29"/>
                      <a:pt x="47" y="34"/>
                    </a:cubicBezTo>
                    <a:cubicBezTo>
                      <a:pt x="46" y="35"/>
                      <a:pt x="44" y="37"/>
                      <a:pt x="44" y="38"/>
                    </a:cubicBezTo>
                    <a:cubicBezTo>
                      <a:pt x="39" y="33"/>
                      <a:pt x="36" y="26"/>
                      <a:pt x="33" y="18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26"/>
                      <a:pt x="22" y="33"/>
                      <a:pt x="18" y="38"/>
                    </a:cubicBezTo>
                    <a:cubicBezTo>
                      <a:pt x="17" y="37"/>
                      <a:pt x="16" y="36"/>
                      <a:pt x="15" y="35"/>
                    </a:cubicBezTo>
                    <a:cubicBezTo>
                      <a:pt x="21" y="29"/>
                      <a:pt x="25" y="21"/>
                      <a:pt x="29" y="12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167"/>
              <p:cNvSpPr>
                <a:spLocks noEditPoints="1"/>
              </p:cNvSpPr>
              <p:nvPr/>
            </p:nvSpPr>
            <p:spPr bwMode="auto">
              <a:xfrm>
                <a:off x="6412" y="968"/>
                <a:ext cx="88" cy="83"/>
              </a:xfrm>
              <a:custGeom>
                <a:avLst/>
                <a:gdLst>
                  <a:gd name="T0" fmla="*/ 37 w 47"/>
                  <a:gd name="T1" fmla="*/ 75 h 44"/>
                  <a:gd name="T2" fmla="*/ 88 w 47"/>
                  <a:gd name="T3" fmla="*/ 75 h 44"/>
                  <a:gd name="T4" fmla="*/ 84 w 47"/>
                  <a:gd name="T5" fmla="*/ 83 h 44"/>
                  <a:gd name="T6" fmla="*/ 36 w 47"/>
                  <a:gd name="T7" fmla="*/ 83 h 44"/>
                  <a:gd name="T8" fmla="*/ 15 w 47"/>
                  <a:gd name="T9" fmla="*/ 72 h 44"/>
                  <a:gd name="T10" fmla="*/ 4 w 47"/>
                  <a:gd name="T11" fmla="*/ 83 h 44"/>
                  <a:gd name="T12" fmla="*/ 0 w 47"/>
                  <a:gd name="T13" fmla="*/ 75 h 44"/>
                  <a:gd name="T14" fmla="*/ 11 w 47"/>
                  <a:gd name="T15" fmla="*/ 66 h 44"/>
                  <a:gd name="T16" fmla="*/ 11 w 47"/>
                  <a:gd name="T17" fmla="*/ 36 h 44"/>
                  <a:gd name="T18" fmla="*/ 0 w 47"/>
                  <a:gd name="T19" fmla="*/ 36 h 44"/>
                  <a:gd name="T20" fmla="*/ 0 w 47"/>
                  <a:gd name="T21" fmla="*/ 30 h 44"/>
                  <a:gd name="T22" fmla="*/ 19 w 47"/>
                  <a:gd name="T23" fmla="*/ 30 h 44"/>
                  <a:gd name="T24" fmla="*/ 19 w 47"/>
                  <a:gd name="T25" fmla="*/ 68 h 44"/>
                  <a:gd name="T26" fmla="*/ 37 w 47"/>
                  <a:gd name="T27" fmla="*/ 75 h 44"/>
                  <a:gd name="T28" fmla="*/ 9 w 47"/>
                  <a:gd name="T29" fmla="*/ 0 h 44"/>
                  <a:gd name="T30" fmla="*/ 22 w 47"/>
                  <a:gd name="T31" fmla="*/ 17 h 44"/>
                  <a:gd name="T32" fmla="*/ 17 w 47"/>
                  <a:gd name="T33" fmla="*/ 21 h 44"/>
                  <a:gd name="T34" fmla="*/ 4 w 47"/>
                  <a:gd name="T35" fmla="*/ 4 h 44"/>
                  <a:gd name="T36" fmla="*/ 9 w 47"/>
                  <a:gd name="T37" fmla="*/ 0 h 44"/>
                  <a:gd name="T38" fmla="*/ 52 w 47"/>
                  <a:gd name="T39" fmla="*/ 25 h 44"/>
                  <a:gd name="T40" fmla="*/ 73 w 47"/>
                  <a:gd name="T41" fmla="*/ 11 h 44"/>
                  <a:gd name="T42" fmla="*/ 28 w 47"/>
                  <a:gd name="T43" fmla="*/ 11 h 44"/>
                  <a:gd name="T44" fmla="*/ 28 w 47"/>
                  <a:gd name="T45" fmla="*/ 4 h 44"/>
                  <a:gd name="T46" fmla="*/ 82 w 47"/>
                  <a:gd name="T47" fmla="*/ 4 h 44"/>
                  <a:gd name="T48" fmla="*/ 82 w 47"/>
                  <a:gd name="T49" fmla="*/ 11 h 44"/>
                  <a:gd name="T50" fmla="*/ 60 w 47"/>
                  <a:gd name="T51" fmla="*/ 28 h 44"/>
                  <a:gd name="T52" fmla="*/ 60 w 47"/>
                  <a:gd name="T53" fmla="*/ 57 h 44"/>
                  <a:gd name="T54" fmla="*/ 47 w 47"/>
                  <a:gd name="T55" fmla="*/ 70 h 44"/>
                  <a:gd name="T56" fmla="*/ 34 w 47"/>
                  <a:gd name="T57" fmla="*/ 70 h 44"/>
                  <a:gd name="T58" fmla="*/ 34 w 47"/>
                  <a:gd name="T59" fmla="*/ 62 h 44"/>
                  <a:gd name="T60" fmla="*/ 47 w 47"/>
                  <a:gd name="T61" fmla="*/ 62 h 44"/>
                  <a:gd name="T62" fmla="*/ 52 w 47"/>
                  <a:gd name="T63" fmla="*/ 55 h 44"/>
                  <a:gd name="T64" fmla="*/ 52 w 47"/>
                  <a:gd name="T65" fmla="*/ 25 h 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44"/>
                  <a:gd name="T101" fmla="*/ 47 w 47"/>
                  <a:gd name="T102" fmla="*/ 44 h 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44">
                    <a:moveTo>
                      <a:pt x="20" y="40"/>
                    </a:moveTo>
                    <a:cubicBezTo>
                      <a:pt x="28" y="40"/>
                      <a:pt x="37" y="40"/>
                      <a:pt x="47" y="40"/>
                    </a:cubicBezTo>
                    <a:cubicBezTo>
                      <a:pt x="46" y="41"/>
                      <a:pt x="46" y="43"/>
                      <a:pt x="45" y="44"/>
                    </a:cubicBezTo>
                    <a:cubicBezTo>
                      <a:pt x="33" y="44"/>
                      <a:pt x="24" y="44"/>
                      <a:pt x="19" y="44"/>
                    </a:cubicBezTo>
                    <a:cubicBezTo>
                      <a:pt x="14" y="44"/>
                      <a:pt x="11" y="42"/>
                      <a:pt x="8" y="38"/>
                    </a:cubicBezTo>
                    <a:cubicBezTo>
                      <a:pt x="6" y="40"/>
                      <a:pt x="4" y="42"/>
                      <a:pt x="2" y="4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39"/>
                      <a:pt x="4" y="37"/>
                      <a:pt x="6" y="3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2" y="39"/>
                      <a:pt x="16" y="40"/>
                      <a:pt x="20" y="40"/>
                    </a:cubicBezTo>
                    <a:close/>
                    <a:moveTo>
                      <a:pt x="5" y="0"/>
                    </a:moveTo>
                    <a:cubicBezTo>
                      <a:pt x="7" y="2"/>
                      <a:pt x="10" y="5"/>
                      <a:pt x="12" y="9"/>
                    </a:cubicBezTo>
                    <a:cubicBezTo>
                      <a:pt x="11" y="9"/>
                      <a:pt x="10" y="10"/>
                      <a:pt x="9" y="11"/>
                    </a:cubicBezTo>
                    <a:cubicBezTo>
                      <a:pt x="6" y="7"/>
                      <a:pt x="4" y="4"/>
                      <a:pt x="2" y="2"/>
                    </a:cubicBezTo>
                    <a:lnTo>
                      <a:pt x="5" y="0"/>
                    </a:lnTo>
                    <a:close/>
                    <a:moveTo>
                      <a:pt x="28" y="13"/>
                    </a:moveTo>
                    <a:cubicBezTo>
                      <a:pt x="32" y="11"/>
                      <a:pt x="36" y="8"/>
                      <a:pt x="3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0" y="10"/>
                      <a:pt x="36" y="13"/>
                      <a:pt x="32" y="15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5"/>
                      <a:pt x="29" y="37"/>
                      <a:pt x="25" y="37"/>
                    </a:cubicBezTo>
                    <a:cubicBezTo>
                      <a:pt x="22" y="37"/>
                      <a:pt x="20" y="37"/>
                      <a:pt x="18" y="37"/>
                    </a:cubicBezTo>
                    <a:cubicBezTo>
                      <a:pt x="18" y="35"/>
                      <a:pt x="18" y="34"/>
                      <a:pt x="18" y="33"/>
                    </a:cubicBezTo>
                    <a:cubicBezTo>
                      <a:pt x="20" y="33"/>
                      <a:pt x="23" y="33"/>
                      <a:pt x="25" y="33"/>
                    </a:cubicBezTo>
                    <a:cubicBezTo>
                      <a:pt x="27" y="33"/>
                      <a:pt x="28" y="32"/>
                      <a:pt x="28" y="29"/>
                    </a:cubicBez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168"/>
              <p:cNvSpPr>
                <a:spLocks noEditPoints="1"/>
              </p:cNvSpPr>
              <p:nvPr/>
            </p:nvSpPr>
            <p:spPr bwMode="auto">
              <a:xfrm>
                <a:off x="6504" y="966"/>
                <a:ext cx="84" cy="85"/>
              </a:xfrm>
              <a:custGeom>
                <a:avLst/>
                <a:gdLst>
                  <a:gd name="T0" fmla="*/ 0 w 45"/>
                  <a:gd name="T1" fmla="*/ 40 h 45"/>
                  <a:gd name="T2" fmla="*/ 84 w 45"/>
                  <a:gd name="T3" fmla="*/ 40 h 45"/>
                  <a:gd name="T4" fmla="*/ 84 w 45"/>
                  <a:gd name="T5" fmla="*/ 47 h 45"/>
                  <a:gd name="T6" fmla="*/ 47 w 45"/>
                  <a:gd name="T7" fmla="*/ 47 h 45"/>
                  <a:gd name="T8" fmla="*/ 47 w 45"/>
                  <a:gd name="T9" fmla="*/ 74 h 45"/>
                  <a:gd name="T10" fmla="*/ 35 w 45"/>
                  <a:gd name="T11" fmla="*/ 85 h 45"/>
                  <a:gd name="T12" fmla="*/ 19 w 45"/>
                  <a:gd name="T13" fmla="*/ 85 h 45"/>
                  <a:gd name="T14" fmla="*/ 17 w 45"/>
                  <a:gd name="T15" fmla="*/ 77 h 45"/>
                  <a:gd name="T16" fmla="*/ 34 w 45"/>
                  <a:gd name="T17" fmla="*/ 77 h 45"/>
                  <a:gd name="T18" fmla="*/ 39 w 45"/>
                  <a:gd name="T19" fmla="*/ 72 h 45"/>
                  <a:gd name="T20" fmla="*/ 39 w 45"/>
                  <a:gd name="T21" fmla="*/ 47 h 45"/>
                  <a:gd name="T22" fmla="*/ 0 w 45"/>
                  <a:gd name="T23" fmla="*/ 47 h 45"/>
                  <a:gd name="T24" fmla="*/ 0 w 45"/>
                  <a:gd name="T25" fmla="*/ 40 h 45"/>
                  <a:gd name="T26" fmla="*/ 2 w 45"/>
                  <a:gd name="T27" fmla="*/ 13 h 45"/>
                  <a:gd name="T28" fmla="*/ 82 w 45"/>
                  <a:gd name="T29" fmla="*/ 13 h 45"/>
                  <a:gd name="T30" fmla="*/ 82 w 45"/>
                  <a:gd name="T31" fmla="*/ 32 h 45"/>
                  <a:gd name="T32" fmla="*/ 75 w 45"/>
                  <a:gd name="T33" fmla="*/ 32 h 45"/>
                  <a:gd name="T34" fmla="*/ 75 w 45"/>
                  <a:gd name="T35" fmla="*/ 21 h 45"/>
                  <a:gd name="T36" fmla="*/ 9 w 45"/>
                  <a:gd name="T37" fmla="*/ 21 h 45"/>
                  <a:gd name="T38" fmla="*/ 9 w 45"/>
                  <a:gd name="T39" fmla="*/ 32 h 45"/>
                  <a:gd name="T40" fmla="*/ 2 w 45"/>
                  <a:gd name="T41" fmla="*/ 32 h 45"/>
                  <a:gd name="T42" fmla="*/ 2 w 45"/>
                  <a:gd name="T43" fmla="*/ 13 h 45"/>
                  <a:gd name="T44" fmla="*/ 35 w 45"/>
                  <a:gd name="T45" fmla="*/ 2 h 45"/>
                  <a:gd name="T46" fmla="*/ 41 w 45"/>
                  <a:gd name="T47" fmla="*/ 0 h 45"/>
                  <a:gd name="T48" fmla="*/ 49 w 45"/>
                  <a:gd name="T49" fmla="*/ 9 h 45"/>
                  <a:gd name="T50" fmla="*/ 41 w 45"/>
                  <a:gd name="T51" fmla="*/ 13 h 45"/>
                  <a:gd name="T52" fmla="*/ 35 w 45"/>
                  <a:gd name="T53" fmla="*/ 2 h 4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5"/>
                  <a:gd name="T82" fmla="*/ 0 h 45"/>
                  <a:gd name="T83" fmla="*/ 45 w 45"/>
                  <a:gd name="T84" fmla="*/ 45 h 4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5" h="45">
                    <a:moveTo>
                      <a:pt x="0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43"/>
                      <a:pt x="23" y="45"/>
                      <a:pt x="19" y="45"/>
                    </a:cubicBezTo>
                    <a:cubicBezTo>
                      <a:pt x="16" y="45"/>
                      <a:pt x="13" y="45"/>
                      <a:pt x="10" y="45"/>
                    </a:cubicBezTo>
                    <a:cubicBezTo>
                      <a:pt x="10" y="44"/>
                      <a:pt x="10" y="43"/>
                      <a:pt x="9" y="41"/>
                    </a:cubicBezTo>
                    <a:cubicBezTo>
                      <a:pt x="13" y="41"/>
                      <a:pt x="16" y="41"/>
                      <a:pt x="18" y="41"/>
                    </a:cubicBezTo>
                    <a:cubicBezTo>
                      <a:pt x="20" y="41"/>
                      <a:pt x="21" y="40"/>
                      <a:pt x="21" y="3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" y="7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1" y="7"/>
                    </a:lnTo>
                    <a:close/>
                    <a:moveTo>
                      <a:pt x="19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3" y="1"/>
                      <a:pt x="25" y="3"/>
                      <a:pt x="26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3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169"/>
              <p:cNvSpPr/>
              <p:nvPr/>
            </p:nvSpPr>
            <p:spPr bwMode="auto">
              <a:xfrm>
                <a:off x="6260" y="1252"/>
                <a:ext cx="52" cy="49"/>
              </a:xfrm>
              <a:custGeom>
                <a:avLst/>
                <a:gdLst>
                  <a:gd name="T0" fmla="*/ 0 w 28"/>
                  <a:gd name="T1" fmla="*/ 45 h 26"/>
                  <a:gd name="T2" fmla="*/ 22 w 28"/>
                  <a:gd name="T3" fmla="*/ 21 h 26"/>
                  <a:gd name="T4" fmla="*/ 0 w 28"/>
                  <a:gd name="T5" fmla="*/ 21 h 26"/>
                  <a:gd name="T6" fmla="*/ 0 w 28"/>
                  <a:gd name="T7" fmla="*/ 17 h 26"/>
                  <a:gd name="T8" fmla="*/ 24 w 28"/>
                  <a:gd name="T9" fmla="*/ 17 h 26"/>
                  <a:gd name="T10" fmla="*/ 24 w 28"/>
                  <a:gd name="T11" fmla="*/ 4 h 26"/>
                  <a:gd name="T12" fmla="*/ 4 w 28"/>
                  <a:gd name="T13" fmla="*/ 4 h 26"/>
                  <a:gd name="T14" fmla="*/ 4 w 28"/>
                  <a:gd name="T15" fmla="*/ 0 h 26"/>
                  <a:gd name="T16" fmla="*/ 50 w 28"/>
                  <a:gd name="T17" fmla="*/ 0 h 26"/>
                  <a:gd name="T18" fmla="*/ 50 w 28"/>
                  <a:gd name="T19" fmla="*/ 4 h 26"/>
                  <a:gd name="T20" fmla="*/ 28 w 28"/>
                  <a:gd name="T21" fmla="*/ 4 h 26"/>
                  <a:gd name="T22" fmla="*/ 28 w 28"/>
                  <a:gd name="T23" fmla="*/ 17 h 26"/>
                  <a:gd name="T24" fmla="*/ 52 w 28"/>
                  <a:gd name="T25" fmla="*/ 17 h 26"/>
                  <a:gd name="T26" fmla="*/ 52 w 28"/>
                  <a:gd name="T27" fmla="*/ 21 h 26"/>
                  <a:gd name="T28" fmla="*/ 30 w 28"/>
                  <a:gd name="T29" fmla="*/ 21 h 26"/>
                  <a:gd name="T30" fmla="*/ 52 w 28"/>
                  <a:gd name="T31" fmla="*/ 43 h 26"/>
                  <a:gd name="T32" fmla="*/ 48 w 28"/>
                  <a:gd name="T33" fmla="*/ 47 h 26"/>
                  <a:gd name="T34" fmla="*/ 26 w 28"/>
                  <a:gd name="T35" fmla="*/ 25 h 26"/>
                  <a:gd name="T36" fmla="*/ 4 w 28"/>
                  <a:gd name="T37" fmla="*/ 49 h 26"/>
                  <a:gd name="T38" fmla="*/ 0 w 28"/>
                  <a:gd name="T39" fmla="*/ 45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26"/>
                  <a:gd name="T62" fmla="*/ 28 w 2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26">
                    <a:moveTo>
                      <a:pt x="0" y="24"/>
                    </a:moveTo>
                    <a:cubicBezTo>
                      <a:pt x="7" y="21"/>
                      <a:pt x="11" y="16"/>
                      <a:pt x="12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5" y="6"/>
                      <a:pt x="15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7"/>
                      <a:pt x="22" y="21"/>
                      <a:pt x="28" y="23"/>
                    </a:cubicBezTo>
                    <a:cubicBezTo>
                      <a:pt x="28" y="24"/>
                      <a:pt x="27" y="25"/>
                      <a:pt x="26" y="25"/>
                    </a:cubicBezTo>
                    <a:cubicBezTo>
                      <a:pt x="20" y="23"/>
                      <a:pt x="16" y="19"/>
                      <a:pt x="14" y="13"/>
                    </a:cubicBezTo>
                    <a:cubicBezTo>
                      <a:pt x="13" y="18"/>
                      <a:pt x="9" y="23"/>
                      <a:pt x="2" y="26"/>
                    </a:cubicBezTo>
                    <a:cubicBezTo>
                      <a:pt x="1" y="25"/>
                      <a:pt x="1" y="25"/>
                      <a:pt x="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170"/>
              <p:cNvSpPr>
                <a:spLocks noEditPoints="1"/>
              </p:cNvSpPr>
              <p:nvPr/>
            </p:nvSpPr>
            <p:spPr bwMode="auto">
              <a:xfrm>
                <a:off x="6314" y="1248"/>
                <a:ext cx="53" cy="53"/>
              </a:xfrm>
              <a:custGeom>
                <a:avLst/>
                <a:gdLst>
                  <a:gd name="T0" fmla="*/ 13 w 28"/>
                  <a:gd name="T1" fmla="*/ 23 h 28"/>
                  <a:gd name="T2" fmla="*/ 0 w 28"/>
                  <a:gd name="T3" fmla="*/ 17 h 28"/>
                  <a:gd name="T4" fmla="*/ 8 w 28"/>
                  <a:gd name="T5" fmla="*/ 30 h 28"/>
                  <a:gd name="T6" fmla="*/ 6 w 28"/>
                  <a:gd name="T7" fmla="*/ 53 h 28"/>
                  <a:gd name="T8" fmla="*/ 8 w 28"/>
                  <a:gd name="T9" fmla="*/ 30 h 28"/>
                  <a:gd name="T10" fmla="*/ 15 w 28"/>
                  <a:gd name="T11" fmla="*/ 8 h 28"/>
                  <a:gd name="T12" fmla="*/ 2 w 28"/>
                  <a:gd name="T13" fmla="*/ 4 h 28"/>
                  <a:gd name="T14" fmla="*/ 17 w 28"/>
                  <a:gd name="T15" fmla="*/ 23 h 28"/>
                  <a:gd name="T16" fmla="*/ 30 w 28"/>
                  <a:gd name="T17" fmla="*/ 17 h 28"/>
                  <a:gd name="T18" fmla="*/ 13 w 28"/>
                  <a:gd name="T19" fmla="*/ 13 h 28"/>
                  <a:gd name="T20" fmla="*/ 30 w 28"/>
                  <a:gd name="T21" fmla="*/ 8 h 28"/>
                  <a:gd name="T22" fmla="*/ 17 w 28"/>
                  <a:gd name="T23" fmla="*/ 4 h 28"/>
                  <a:gd name="T24" fmla="*/ 30 w 28"/>
                  <a:gd name="T25" fmla="*/ 0 h 28"/>
                  <a:gd name="T26" fmla="*/ 34 w 28"/>
                  <a:gd name="T27" fmla="*/ 4 h 28"/>
                  <a:gd name="T28" fmla="*/ 49 w 28"/>
                  <a:gd name="T29" fmla="*/ 13 h 28"/>
                  <a:gd name="T30" fmla="*/ 53 w 28"/>
                  <a:gd name="T31" fmla="*/ 17 h 28"/>
                  <a:gd name="T32" fmla="*/ 49 w 28"/>
                  <a:gd name="T33" fmla="*/ 28 h 28"/>
                  <a:gd name="T34" fmla="*/ 45 w 28"/>
                  <a:gd name="T35" fmla="*/ 27 h 28"/>
                  <a:gd name="T36" fmla="*/ 34 w 28"/>
                  <a:gd name="T37" fmla="*/ 32 h 28"/>
                  <a:gd name="T38" fmla="*/ 51 w 28"/>
                  <a:gd name="T39" fmla="*/ 34 h 28"/>
                  <a:gd name="T40" fmla="*/ 34 w 28"/>
                  <a:gd name="T41" fmla="*/ 40 h 28"/>
                  <a:gd name="T42" fmla="*/ 53 w 28"/>
                  <a:gd name="T43" fmla="*/ 44 h 28"/>
                  <a:gd name="T44" fmla="*/ 34 w 28"/>
                  <a:gd name="T45" fmla="*/ 53 h 28"/>
                  <a:gd name="T46" fmla="*/ 30 w 28"/>
                  <a:gd name="T47" fmla="*/ 44 h 28"/>
                  <a:gd name="T48" fmla="*/ 13 w 28"/>
                  <a:gd name="T49" fmla="*/ 40 h 28"/>
                  <a:gd name="T50" fmla="*/ 30 w 28"/>
                  <a:gd name="T51" fmla="*/ 34 h 28"/>
                  <a:gd name="T52" fmla="*/ 15 w 28"/>
                  <a:gd name="T53" fmla="*/ 32 h 28"/>
                  <a:gd name="T54" fmla="*/ 30 w 28"/>
                  <a:gd name="T55" fmla="*/ 27 h 28"/>
                  <a:gd name="T56" fmla="*/ 17 w 28"/>
                  <a:gd name="T57" fmla="*/ 23 h 28"/>
                  <a:gd name="T58" fmla="*/ 34 w 28"/>
                  <a:gd name="T59" fmla="*/ 8 h 28"/>
                  <a:gd name="T60" fmla="*/ 45 w 28"/>
                  <a:gd name="T61" fmla="*/ 13 h 28"/>
                  <a:gd name="T62" fmla="*/ 34 w 28"/>
                  <a:gd name="T63" fmla="*/ 23 h 28"/>
                  <a:gd name="T64" fmla="*/ 45 w 28"/>
                  <a:gd name="T65" fmla="*/ 17 h 28"/>
                  <a:gd name="T66" fmla="*/ 34 w 28"/>
                  <a:gd name="T67" fmla="*/ 23 h 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"/>
                  <a:gd name="T103" fmla="*/ 0 h 28"/>
                  <a:gd name="T104" fmla="*/ 28 w 28"/>
                  <a:gd name="T105" fmla="*/ 28 h 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" h="28">
                    <a:moveTo>
                      <a:pt x="2" y="8"/>
                    </a:moveTo>
                    <a:cubicBezTo>
                      <a:pt x="3" y="9"/>
                      <a:pt x="5" y="10"/>
                      <a:pt x="7" y="12"/>
                    </a:cubicBezTo>
                    <a:cubicBezTo>
                      <a:pt x="6" y="12"/>
                      <a:pt x="5" y="13"/>
                      <a:pt x="5" y="13"/>
                    </a:cubicBezTo>
                    <a:cubicBezTo>
                      <a:pt x="3" y="12"/>
                      <a:pt x="1" y="10"/>
                      <a:pt x="0" y="9"/>
                    </a:cubicBezTo>
                    <a:lnTo>
                      <a:pt x="2" y="8"/>
                    </a:lnTo>
                    <a:close/>
                    <a:moveTo>
                      <a:pt x="4" y="16"/>
                    </a:moveTo>
                    <a:cubicBezTo>
                      <a:pt x="4" y="16"/>
                      <a:pt x="5" y="17"/>
                      <a:pt x="6" y="17"/>
                    </a:cubicBezTo>
                    <a:cubicBezTo>
                      <a:pt x="5" y="20"/>
                      <a:pt x="4" y="24"/>
                      <a:pt x="3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4"/>
                      <a:pt x="3" y="20"/>
                      <a:pt x="4" y="16"/>
                    </a:cubicBezTo>
                    <a:close/>
                    <a:moveTo>
                      <a:pt x="3" y="0"/>
                    </a:moveTo>
                    <a:cubicBezTo>
                      <a:pt x="4" y="1"/>
                      <a:pt x="6" y="3"/>
                      <a:pt x="8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4" y="4"/>
                      <a:pt x="2" y="3"/>
                      <a:pt x="1" y="2"/>
                    </a:cubicBezTo>
                    <a:lnTo>
                      <a:pt x="3" y="0"/>
                    </a:lnTo>
                    <a:close/>
                    <a:moveTo>
                      <a:pt x="9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9" y="12"/>
                    </a:lnTo>
                    <a:close/>
                    <a:moveTo>
                      <a:pt x="24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7"/>
                      <a:pt x="24" y="7"/>
                      <a:pt x="24" y="7"/>
                    </a:cubicBezTo>
                    <a:lnTo>
                      <a:pt x="24" y="4"/>
                    </a:lnTo>
                    <a:close/>
                    <a:moveTo>
                      <a:pt x="18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4" name="Freeform 171"/>
              <p:cNvSpPr/>
              <p:nvPr/>
            </p:nvSpPr>
            <p:spPr bwMode="auto">
              <a:xfrm>
                <a:off x="6083" y="1485"/>
                <a:ext cx="72" cy="85"/>
              </a:xfrm>
              <a:custGeom>
                <a:avLst/>
                <a:gdLst>
                  <a:gd name="T0" fmla="*/ 64 w 72"/>
                  <a:gd name="T1" fmla="*/ 85 h 85"/>
                  <a:gd name="T2" fmla="*/ 64 w 72"/>
                  <a:gd name="T3" fmla="*/ 79 h 85"/>
                  <a:gd name="T4" fmla="*/ 0 w 72"/>
                  <a:gd name="T5" fmla="*/ 79 h 85"/>
                  <a:gd name="T6" fmla="*/ 0 w 72"/>
                  <a:gd name="T7" fmla="*/ 17 h 85"/>
                  <a:gd name="T8" fmla="*/ 8 w 72"/>
                  <a:gd name="T9" fmla="*/ 17 h 85"/>
                  <a:gd name="T10" fmla="*/ 8 w 72"/>
                  <a:gd name="T11" fmla="*/ 73 h 85"/>
                  <a:gd name="T12" fmla="*/ 32 w 72"/>
                  <a:gd name="T13" fmla="*/ 73 h 85"/>
                  <a:gd name="T14" fmla="*/ 32 w 72"/>
                  <a:gd name="T15" fmla="*/ 0 h 85"/>
                  <a:gd name="T16" fmla="*/ 40 w 72"/>
                  <a:gd name="T17" fmla="*/ 0 h 85"/>
                  <a:gd name="T18" fmla="*/ 40 w 72"/>
                  <a:gd name="T19" fmla="*/ 73 h 85"/>
                  <a:gd name="T20" fmla="*/ 64 w 72"/>
                  <a:gd name="T21" fmla="*/ 73 h 85"/>
                  <a:gd name="T22" fmla="*/ 64 w 72"/>
                  <a:gd name="T23" fmla="*/ 17 h 85"/>
                  <a:gd name="T24" fmla="*/ 72 w 72"/>
                  <a:gd name="T25" fmla="*/ 17 h 85"/>
                  <a:gd name="T26" fmla="*/ 72 w 72"/>
                  <a:gd name="T27" fmla="*/ 85 h 85"/>
                  <a:gd name="T28" fmla="*/ 64 w 72"/>
                  <a:gd name="T29" fmla="*/ 85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2"/>
                  <a:gd name="T46" fmla="*/ 0 h 85"/>
                  <a:gd name="T47" fmla="*/ 72 w 72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2" h="85">
                    <a:moveTo>
                      <a:pt x="64" y="85"/>
                    </a:moveTo>
                    <a:lnTo>
                      <a:pt x="64" y="79"/>
                    </a:lnTo>
                    <a:lnTo>
                      <a:pt x="0" y="79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8" y="73"/>
                    </a:lnTo>
                    <a:lnTo>
                      <a:pt x="32" y="73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40" y="73"/>
                    </a:lnTo>
                    <a:lnTo>
                      <a:pt x="64" y="73"/>
                    </a:lnTo>
                    <a:lnTo>
                      <a:pt x="64" y="17"/>
                    </a:lnTo>
                    <a:lnTo>
                      <a:pt x="72" y="17"/>
                    </a:lnTo>
                    <a:lnTo>
                      <a:pt x="72" y="85"/>
                    </a:lnTo>
                    <a:lnTo>
                      <a:pt x="64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72"/>
              <p:cNvSpPr>
                <a:spLocks noEditPoints="1"/>
              </p:cNvSpPr>
              <p:nvPr/>
            </p:nvSpPr>
            <p:spPr bwMode="auto">
              <a:xfrm>
                <a:off x="6166" y="1483"/>
                <a:ext cx="88" cy="87"/>
              </a:xfrm>
              <a:custGeom>
                <a:avLst/>
                <a:gdLst>
                  <a:gd name="T0" fmla="*/ 21 w 47"/>
                  <a:gd name="T1" fmla="*/ 55 h 46"/>
                  <a:gd name="T2" fmla="*/ 26 w 47"/>
                  <a:gd name="T3" fmla="*/ 59 h 46"/>
                  <a:gd name="T4" fmla="*/ 4 w 47"/>
                  <a:gd name="T5" fmla="*/ 83 h 46"/>
                  <a:gd name="T6" fmla="*/ 0 w 47"/>
                  <a:gd name="T7" fmla="*/ 79 h 46"/>
                  <a:gd name="T8" fmla="*/ 21 w 47"/>
                  <a:gd name="T9" fmla="*/ 55 h 46"/>
                  <a:gd name="T10" fmla="*/ 7 w 47"/>
                  <a:gd name="T11" fmla="*/ 49 h 46"/>
                  <a:gd name="T12" fmla="*/ 7 w 47"/>
                  <a:gd name="T13" fmla="*/ 44 h 46"/>
                  <a:gd name="T14" fmla="*/ 19 w 47"/>
                  <a:gd name="T15" fmla="*/ 19 h 46"/>
                  <a:gd name="T16" fmla="*/ 2 w 47"/>
                  <a:gd name="T17" fmla="*/ 19 h 46"/>
                  <a:gd name="T18" fmla="*/ 2 w 47"/>
                  <a:gd name="T19" fmla="*/ 13 h 46"/>
                  <a:gd name="T20" fmla="*/ 21 w 47"/>
                  <a:gd name="T21" fmla="*/ 13 h 46"/>
                  <a:gd name="T22" fmla="*/ 26 w 47"/>
                  <a:gd name="T23" fmla="*/ 0 h 46"/>
                  <a:gd name="T24" fmla="*/ 34 w 47"/>
                  <a:gd name="T25" fmla="*/ 2 h 46"/>
                  <a:gd name="T26" fmla="*/ 30 w 47"/>
                  <a:gd name="T27" fmla="*/ 13 h 46"/>
                  <a:gd name="T28" fmla="*/ 86 w 47"/>
                  <a:gd name="T29" fmla="*/ 13 h 46"/>
                  <a:gd name="T30" fmla="*/ 86 w 47"/>
                  <a:gd name="T31" fmla="*/ 19 h 46"/>
                  <a:gd name="T32" fmla="*/ 26 w 47"/>
                  <a:gd name="T33" fmla="*/ 19 h 46"/>
                  <a:gd name="T34" fmla="*/ 17 w 47"/>
                  <a:gd name="T35" fmla="*/ 44 h 46"/>
                  <a:gd name="T36" fmla="*/ 43 w 47"/>
                  <a:gd name="T37" fmla="*/ 44 h 46"/>
                  <a:gd name="T38" fmla="*/ 43 w 47"/>
                  <a:gd name="T39" fmla="*/ 23 h 46"/>
                  <a:gd name="T40" fmla="*/ 51 w 47"/>
                  <a:gd name="T41" fmla="*/ 23 h 46"/>
                  <a:gd name="T42" fmla="*/ 51 w 47"/>
                  <a:gd name="T43" fmla="*/ 44 h 46"/>
                  <a:gd name="T44" fmla="*/ 82 w 47"/>
                  <a:gd name="T45" fmla="*/ 44 h 46"/>
                  <a:gd name="T46" fmla="*/ 82 w 47"/>
                  <a:gd name="T47" fmla="*/ 49 h 46"/>
                  <a:gd name="T48" fmla="*/ 51 w 47"/>
                  <a:gd name="T49" fmla="*/ 49 h 46"/>
                  <a:gd name="T50" fmla="*/ 51 w 47"/>
                  <a:gd name="T51" fmla="*/ 76 h 46"/>
                  <a:gd name="T52" fmla="*/ 39 w 47"/>
                  <a:gd name="T53" fmla="*/ 87 h 46"/>
                  <a:gd name="T54" fmla="*/ 26 w 47"/>
                  <a:gd name="T55" fmla="*/ 87 h 46"/>
                  <a:gd name="T56" fmla="*/ 24 w 47"/>
                  <a:gd name="T57" fmla="*/ 79 h 46"/>
                  <a:gd name="T58" fmla="*/ 37 w 47"/>
                  <a:gd name="T59" fmla="*/ 79 h 46"/>
                  <a:gd name="T60" fmla="*/ 43 w 47"/>
                  <a:gd name="T61" fmla="*/ 74 h 46"/>
                  <a:gd name="T62" fmla="*/ 43 w 47"/>
                  <a:gd name="T63" fmla="*/ 49 h 46"/>
                  <a:gd name="T64" fmla="*/ 7 w 47"/>
                  <a:gd name="T65" fmla="*/ 49 h 46"/>
                  <a:gd name="T66" fmla="*/ 58 w 47"/>
                  <a:gd name="T67" fmla="*/ 61 h 46"/>
                  <a:gd name="T68" fmla="*/ 64 w 47"/>
                  <a:gd name="T69" fmla="*/ 57 h 46"/>
                  <a:gd name="T70" fmla="*/ 88 w 47"/>
                  <a:gd name="T71" fmla="*/ 78 h 46"/>
                  <a:gd name="T72" fmla="*/ 82 w 47"/>
                  <a:gd name="T73" fmla="*/ 83 h 46"/>
                  <a:gd name="T74" fmla="*/ 58 w 47"/>
                  <a:gd name="T75" fmla="*/ 61 h 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7"/>
                  <a:gd name="T115" fmla="*/ 0 h 46"/>
                  <a:gd name="T116" fmla="*/ 47 w 47"/>
                  <a:gd name="T117" fmla="*/ 46 h 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7" h="46">
                    <a:moveTo>
                      <a:pt x="11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1" y="36"/>
                      <a:pt x="7" y="40"/>
                      <a:pt x="2" y="44"/>
                    </a:cubicBezTo>
                    <a:cubicBezTo>
                      <a:pt x="1" y="43"/>
                      <a:pt x="1" y="43"/>
                      <a:pt x="0" y="42"/>
                    </a:cubicBezTo>
                    <a:cubicBezTo>
                      <a:pt x="4" y="38"/>
                      <a:pt x="8" y="34"/>
                      <a:pt x="11" y="29"/>
                    </a:cubicBezTo>
                    <a:close/>
                    <a:moveTo>
                      <a:pt x="4" y="26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4"/>
                      <a:pt x="25" y="46"/>
                      <a:pt x="21" y="46"/>
                    </a:cubicBezTo>
                    <a:cubicBezTo>
                      <a:pt x="19" y="46"/>
                      <a:pt x="16" y="46"/>
                      <a:pt x="14" y="46"/>
                    </a:cubicBezTo>
                    <a:cubicBezTo>
                      <a:pt x="13" y="45"/>
                      <a:pt x="13" y="43"/>
                      <a:pt x="13" y="42"/>
                    </a:cubicBezTo>
                    <a:cubicBezTo>
                      <a:pt x="15" y="42"/>
                      <a:pt x="17" y="42"/>
                      <a:pt x="20" y="42"/>
                    </a:cubicBezTo>
                    <a:cubicBezTo>
                      <a:pt x="22" y="42"/>
                      <a:pt x="23" y="41"/>
                      <a:pt x="23" y="39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4" y="26"/>
                    </a:lnTo>
                    <a:close/>
                    <a:moveTo>
                      <a:pt x="31" y="32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3" y="37"/>
                      <a:pt x="47" y="4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0" y="40"/>
                      <a:pt x="35" y="36"/>
                      <a:pt x="3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6" name="Freeform 173"/>
              <p:cNvSpPr>
                <a:spLocks noEditPoints="1"/>
              </p:cNvSpPr>
              <p:nvPr/>
            </p:nvSpPr>
            <p:spPr bwMode="auto">
              <a:xfrm>
                <a:off x="5987" y="1141"/>
                <a:ext cx="89" cy="85"/>
              </a:xfrm>
              <a:custGeom>
                <a:avLst/>
                <a:gdLst>
                  <a:gd name="T0" fmla="*/ 0 w 47"/>
                  <a:gd name="T1" fmla="*/ 70 h 45"/>
                  <a:gd name="T2" fmla="*/ 27 w 47"/>
                  <a:gd name="T3" fmla="*/ 59 h 45"/>
                  <a:gd name="T4" fmla="*/ 27 w 47"/>
                  <a:gd name="T5" fmla="*/ 32 h 45"/>
                  <a:gd name="T6" fmla="*/ 2 w 47"/>
                  <a:gd name="T7" fmla="*/ 32 h 45"/>
                  <a:gd name="T8" fmla="*/ 2 w 47"/>
                  <a:gd name="T9" fmla="*/ 25 h 45"/>
                  <a:gd name="T10" fmla="*/ 27 w 47"/>
                  <a:gd name="T11" fmla="*/ 25 h 45"/>
                  <a:gd name="T12" fmla="*/ 27 w 47"/>
                  <a:gd name="T13" fmla="*/ 0 h 45"/>
                  <a:gd name="T14" fmla="*/ 34 w 47"/>
                  <a:gd name="T15" fmla="*/ 0 h 45"/>
                  <a:gd name="T16" fmla="*/ 34 w 47"/>
                  <a:gd name="T17" fmla="*/ 85 h 45"/>
                  <a:gd name="T18" fmla="*/ 27 w 47"/>
                  <a:gd name="T19" fmla="*/ 85 h 45"/>
                  <a:gd name="T20" fmla="*/ 27 w 47"/>
                  <a:gd name="T21" fmla="*/ 66 h 45"/>
                  <a:gd name="T22" fmla="*/ 2 w 47"/>
                  <a:gd name="T23" fmla="*/ 77 h 45"/>
                  <a:gd name="T24" fmla="*/ 0 w 47"/>
                  <a:gd name="T25" fmla="*/ 70 h 45"/>
                  <a:gd name="T26" fmla="*/ 51 w 47"/>
                  <a:gd name="T27" fmla="*/ 0 h 45"/>
                  <a:gd name="T28" fmla="*/ 59 w 47"/>
                  <a:gd name="T29" fmla="*/ 0 h 45"/>
                  <a:gd name="T30" fmla="*/ 59 w 47"/>
                  <a:gd name="T31" fmla="*/ 30 h 45"/>
                  <a:gd name="T32" fmla="*/ 81 w 47"/>
                  <a:gd name="T33" fmla="*/ 17 h 45"/>
                  <a:gd name="T34" fmla="*/ 85 w 47"/>
                  <a:gd name="T35" fmla="*/ 23 h 45"/>
                  <a:gd name="T36" fmla="*/ 59 w 47"/>
                  <a:gd name="T37" fmla="*/ 38 h 45"/>
                  <a:gd name="T38" fmla="*/ 59 w 47"/>
                  <a:gd name="T39" fmla="*/ 70 h 45"/>
                  <a:gd name="T40" fmla="*/ 66 w 47"/>
                  <a:gd name="T41" fmla="*/ 76 h 45"/>
                  <a:gd name="T42" fmla="*/ 72 w 47"/>
                  <a:gd name="T43" fmla="*/ 76 h 45"/>
                  <a:gd name="T44" fmla="*/ 80 w 47"/>
                  <a:gd name="T45" fmla="*/ 70 h 45"/>
                  <a:gd name="T46" fmla="*/ 81 w 47"/>
                  <a:gd name="T47" fmla="*/ 55 h 45"/>
                  <a:gd name="T48" fmla="*/ 89 w 47"/>
                  <a:gd name="T49" fmla="*/ 59 h 45"/>
                  <a:gd name="T50" fmla="*/ 85 w 47"/>
                  <a:gd name="T51" fmla="*/ 72 h 45"/>
                  <a:gd name="T52" fmla="*/ 74 w 47"/>
                  <a:gd name="T53" fmla="*/ 83 h 45"/>
                  <a:gd name="T54" fmla="*/ 64 w 47"/>
                  <a:gd name="T55" fmla="*/ 83 h 45"/>
                  <a:gd name="T56" fmla="*/ 51 w 47"/>
                  <a:gd name="T57" fmla="*/ 70 h 45"/>
                  <a:gd name="T58" fmla="*/ 51 w 47"/>
                  <a:gd name="T59" fmla="*/ 0 h 4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7"/>
                  <a:gd name="T91" fmla="*/ 0 h 45"/>
                  <a:gd name="T92" fmla="*/ 47 w 47"/>
                  <a:gd name="T93" fmla="*/ 45 h 4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7" h="45">
                    <a:moveTo>
                      <a:pt x="0" y="37"/>
                    </a:moveTo>
                    <a:cubicBezTo>
                      <a:pt x="4" y="36"/>
                      <a:pt x="9" y="34"/>
                      <a:pt x="14" y="3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7"/>
                      <a:pt x="7" y="38"/>
                      <a:pt x="1" y="41"/>
                    </a:cubicBezTo>
                    <a:lnTo>
                      <a:pt x="0" y="37"/>
                    </a:lnTo>
                    <a:close/>
                    <a:moveTo>
                      <a:pt x="2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5" y="14"/>
                      <a:pt x="39" y="11"/>
                      <a:pt x="43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2" y="14"/>
                      <a:pt x="37" y="17"/>
                      <a:pt x="31" y="2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9"/>
                      <a:pt x="32" y="40"/>
                      <a:pt x="35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0" y="40"/>
                      <a:pt x="41" y="39"/>
                      <a:pt x="42" y="37"/>
                    </a:cubicBezTo>
                    <a:cubicBezTo>
                      <a:pt x="42" y="35"/>
                      <a:pt x="42" y="33"/>
                      <a:pt x="43" y="29"/>
                    </a:cubicBezTo>
                    <a:cubicBezTo>
                      <a:pt x="44" y="30"/>
                      <a:pt x="45" y="30"/>
                      <a:pt x="47" y="31"/>
                    </a:cubicBezTo>
                    <a:cubicBezTo>
                      <a:pt x="46" y="34"/>
                      <a:pt x="46" y="36"/>
                      <a:pt x="45" y="38"/>
                    </a:cubicBezTo>
                    <a:cubicBezTo>
                      <a:pt x="45" y="42"/>
                      <a:pt x="43" y="44"/>
                      <a:pt x="39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0" y="44"/>
                      <a:pt x="27" y="42"/>
                      <a:pt x="27" y="37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7" name="Freeform 174"/>
              <p:cNvSpPr>
                <a:spLocks noEditPoints="1"/>
              </p:cNvSpPr>
              <p:nvPr/>
            </p:nvSpPr>
            <p:spPr bwMode="auto">
              <a:xfrm>
                <a:off x="6078" y="1139"/>
                <a:ext cx="86" cy="87"/>
              </a:xfrm>
              <a:custGeom>
                <a:avLst/>
                <a:gdLst>
                  <a:gd name="T0" fmla="*/ 22 w 46"/>
                  <a:gd name="T1" fmla="*/ 61 h 46"/>
                  <a:gd name="T2" fmla="*/ 28 w 46"/>
                  <a:gd name="T3" fmla="*/ 66 h 46"/>
                  <a:gd name="T4" fmla="*/ 4 w 46"/>
                  <a:gd name="T5" fmla="*/ 83 h 46"/>
                  <a:gd name="T6" fmla="*/ 0 w 46"/>
                  <a:gd name="T7" fmla="*/ 78 h 46"/>
                  <a:gd name="T8" fmla="*/ 22 w 46"/>
                  <a:gd name="T9" fmla="*/ 61 h 46"/>
                  <a:gd name="T10" fmla="*/ 0 w 46"/>
                  <a:gd name="T11" fmla="*/ 13 h 46"/>
                  <a:gd name="T12" fmla="*/ 41 w 46"/>
                  <a:gd name="T13" fmla="*/ 13 h 46"/>
                  <a:gd name="T14" fmla="*/ 36 w 46"/>
                  <a:gd name="T15" fmla="*/ 4 h 46"/>
                  <a:gd name="T16" fmla="*/ 41 w 46"/>
                  <a:gd name="T17" fmla="*/ 0 h 46"/>
                  <a:gd name="T18" fmla="*/ 49 w 46"/>
                  <a:gd name="T19" fmla="*/ 11 h 46"/>
                  <a:gd name="T20" fmla="*/ 45 w 46"/>
                  <a:gd name="T21" fmla="*/ 13 h 46"/>
                  <a:gd name="T22" fmla="*/ 86 w 46"/>
                  <a:gd name="T23" fmla="*/ 13 h 46"/>
                  <a:gd name="T24" fmla="*/ 86 w 46"/>
                  <a:gd name="T25" fmla="*/ 19 h 46"/>
                  <a:gd name="T26" fmla="*/ 0 w 46"/>
                  <a:gd name="T27" fmla="*/ 19 h 46"/>
                  <a:gd name="T28" fmla="*/ 0 w 46"/>
                  <a:gd name="T29" fmla="*/ 13 h 46"/>
                  <a:gd name="T30" fmla="*/ 11 w 46"/>
                  <a:gd name="T31" fmla="*/ 26 h 46"/>
                  <a:gd name="T32" fmla="*/ 75 w 46"/>
                  <a:gd name="T33" fmla="*/ 26 h 46"/>
                  <a:gd name="T34" fmla="*/ 75 w 46"/>
                  <a:gd name="T35" fmla="*/ 57 h 46"/>
                  <a:gd name="T36" fmla="*/ 67 w 46"/>
                  <a:gd name="T37" fmla="*/ 57 h 46"/>
                  <a:gd name="T38" fmla="*/ 67 w 46"/>
                  <a:gd name="T39" fmla="*/ 53 h 46"/>
                  <a:gd name="T40" fmla="*/ 47 w 46"/>
                  <a:gd name="T41" fmla="*/ 53 h 46"/>
                  <a:gd name="T42" fmla="*/ 47 w 46"/>
                  <a:gd name="T43" fmla="*/ 76 h 46"/>
                  <a:gd name="T44" fmla="*/ 37 w 46"/>
                  <a:gd name="T45" fmla="*/ 87 h 46"/>
                  <a:gd name="T46" fmla="*/ 26 w 46"/>
                  <a:gd name="T47" fmla="*/ 87 h 46"/>
                  <a:gd name="T48" fmla="*/ 24 w 46"/>
                  <a:gd name="T49" fmla="*/ 79 h 46"/>
                  <a:gd name="T50" fmla="*/ 36 w 46"/>
                  <a:gd name="T51" fmla="*/ 79 h 46"/>
                  <a:gd name="T52" fmla="*/ 41 w 46"/>
                  <a:gd name="T53" fmla="*/ 74 h 46"/>
                  <a:gd name="T54" fmla="*/ 41 w 46"/>
                  <a:gd name="T55" fmla="*/ 53 h 46"/>
                  <a:gd name="T56" fmla="*/ 19 w 46"/>
                  <a:gd name="T57" fmla="*/ 53 h 46"/>
                  <a:gd name="T58" fmla="*/ 19 w 46"/>
                  <a:gd name="T59" fmla="*/ 57 h 46"/>
                  <a:gd name="T60" fmla="*/ 11 w 46"/>
                  <a:gd name="T61" fmla="*/ 57 h 46"/>
                  <a:gd name="T62" fmla="*/ 11 w 46"/>
                  <a:gd name="T63" fmla="*/ 26 h 46"/>
                  <a:gd name="T64" fmla="*/ 67 w 46"/>
                  <a:gd name="T65" fmla="*/ 34 h 46"/>
                  <a:gd name="T66" fmla="*/ 19 w 46"/>
                  <a:gd name="T67" fmla="*/ 34 h 46"/>
                  <a:gd name="T68" fmla="*/ 19 w 46"/>
                  <a:gd name="T69" fmla="*/ 47 h 46"/>
                  <a:gd name="T70" fmla="*/ 67 w 46"/>
                  <a:gd name="T71" fmla="*/ 47 h 46"/>
                  <a:gd name="T72" fmla="*/ 67 w 46"/>
                  <a:gd name="T73" fmla="*/ 34 h 46"/>
                  <a:gd name="T74" fmla="*/ 58 w 46"/>
                  <a:gd name="T75" fmla="*/ 66 h 46"/>
                  <a:gd name="T76" fmla="*/ 62 w 46"/>
                  <a:gd name="T77" fmla="*/ 62 h 46"/>
                  <a:gd name="T78" fmla="*/ 84 w 46"/>
                  <a:gd name="T79" fmla="*/ 76 h 46"/>
                  <a:gd name="T80" fmla="*/ 80 w 46"/>
                  <a:gd name="T81" fmla="*/ 83 h 46"/>
                  <a:gd name="T82" fmla="*/ 58 w 46"/>
                  <a:gd name="T83" fmla="*/ 66 h 4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6"/>
                  <a:gd name="T128" fmla="*/ 46 w 46"/>
                  <a:gd name="T129" fmla="*/ 46 h 4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6">
                    <a:moveTo>
                      <a:pt x="12" y="32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1" y="38"/>
                      <a:pt x="7" y="41"/>
                      <a:pt x="2" y="44"/>
                    </a:cubicBezTo>
                    <a:cubicBezTo>
                      <a:pt x="2" y="43"/>
                      <a:pt x="1" y="42"/>
                      <a:pt x="0" y="41"/>
                    </a:cubicBezTo>
                    <a:cubicBezTo>
                      <a:pt x="4" y="38"/>
                      <a:pt x="8" y="35"/>
                      <a:pt x="12" y="32"/>
                    </a:cubicBezTo>
                    <a:close/>
                    <a:moveTo>
                      <a:pt x="0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2"/>
                      <a:pt x="25" y="4"/>
                      <a:pt x="26" y="6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0" y="10"/>
                      <a:pt x="0" y="10"/>
                      <a:pt x="0" y="10"/>
                    </a:cubicBezTo>
                    <a:lnTo>
                      <a:pt x="0" y="7"/>
                    </a:lnTo>
                    <a:close/>
                    <a:moveTo>
                      <a:pt x="6" y="14"/>
                    </a:move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4"/>
                      <a:pt x="24" y="46"/>
                      <a:pt x="20" y="46"/>
                    </a:cubicBezTo>
                    <a:cubicBezTo>
                      <a:pt x="18" y="46"/>
                      <a:pt x="16" y="46"/>
                      <a:pt x="14" y="46"/>
                    </a:cubicBezTo>
                    <a:cubicBezTo>
                      <a:pt x="14" y="45"/>
                      <a:pt x="14" y="43"/>
                      <a:pt x="13" y="42"/>
                    </a:cubicBezTo>
                    <a:cubicBezTo>
                      <a:pt x="15" y="42"/>
                      <a:pt x="17" y="42"/>
                      <a:pt x="19" y="42"/>
                    </a:cubicBezTo>
                    <a:cubicBezTo>
                      <a:pt x="21" y="42"/>
                      <a:pt x="22" y="41"/>
                      <a:pt x="22" y="39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6" y="30"/>
                      <a:pt x="6" y="30"/>
                      <a:pt x="6" y="30"/>
                    </a:cubicBezTo>
                    <a:lnTo>
                      <a:pt x="6" y="14"/>
                    </a:lnTo>
                    <a:close/>
                    <a:moveTo>
                      <a:pt x="36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36" y="18"/>
                    </a:lnTo>
                    <a:close/>
                    <a:moveTo>
                      <a:pt x="31" y="35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7" y="35"/>
                      <a:pt x="41" y="38"/>
                      <a:pt x="45" y="4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9" y="41"/>
                      <a:pt x="35" y="38"/>
                      <a:pt x="31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8" name="Freeform 175"/>
              <p:cNvSpPr>
                <a:spLocks noEditPoints="1"/>
              </p:cNvSpPr>
              <p:nvPr/>
            </p:nvSpPr>
            <p:spPr bwMode="auto">
              <a:xfrm>
                <a:off x="5942" y="1338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9" name="Freeform 176"/>
              <p:cNvSpPr>
                <a:spLocks noEditPoints="1"/>
              </p:cNvSpPr>
              <p:nvPr/>
            </p:nvSpPr>
            <p:spPr bwMode="auto">
              <a:xfrm>
                <a:off x="6019" y="1336"/>
                <a:ext cx="75" cy="74"/>
              </a:xfrm>
              <a:custGeom>
                <a:avLst/>
                <a:gdLst>
                  <a:gd name="T0" fmla="*/ 0 w 40"/>
                  <a:gd name="T1" fmla="*/ 61 h 39"/>
                  <a:gd name="T2" fmla="*/ 22 w 40"/>
                  <a:gd name="T3" fmla="*/ 51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3 h 39"/>
                  <a:gd name="T10" fmla="*/ 22 w 40"/>
                  <a:gd name="T11" fmla="*/ 23 h 39"/>
                  <a:gd name="T12" fmla="*/ 22 w 40"/>
                  <a:gd name="T13" fmla="*/ 0 h 39"/>
                  <a:gd name="T14" fmla="*/ 30 w 40"/>
                  <a:gd name="T15" fmla="*/ 0 h 39"/>
                  <a:gd name="T16" fmla="*/ 30 w 40"/>
                  <a:gd name="T17" fmla="*/ 74 h 39"/>
                  <a:gd name="T18" fmla="*/ 22 w 40"/>
                  <a:gd name="T19" fmla="*/ 74 h 39"/>
                  <a:gd name="T20" fmla="*/ 22 w 40"/>
                  <a:gd name="T21" fmla="*/ 59 h 39"/>
                  <a:gd name="T22" fmla="*/ 2 w 40"/>
                  <a:gd name="T23" fmla="*/ 66 h 39"/>
                  <a:gd name="T24" fmla="*/ 0 w 40"/>
                  <a:gd name="T25" fmla="*/ 61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7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2 h 39"/>
                  <a:gd name="T38" fmla="*/ 51 w 40"/>
                  <a:gd name="T39" fmla="*/ 61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1 h 39"/>
                  <a:gd name="T46" fmla="*/ 69 w 40"/>
                  <a:gd name="T47" fmla="*/ 47 h 39"/>
                  <a:gd name="T48" fmla="*/ 75 w 40"/>
                  <a:gd name="T49" fmla="*/ 51 h 39"/>
                  <a:gd name="T50" fmla="*/ 73 w 40"/>
                  <a:gd name="T51" fmla="*/ 63 h 39"/>
                  <a:gd name="T52" fmla="*/ 64 w 40"/>
                  <a:gd name="T53" fmla="*/ 72 h 39"/>
                  <a:gd name="T54" fmla="*/ 54 w 40"/>
                  <a:gd name="T55" fmla="*/ 72 h 39"/>
                  <a:gd name="T56" fmla="*/ 45 w 40"/>
                  <a:gd name="T57" fmla="*/ 61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29"/>
                      <a:pt x="12" y="2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2"/>
                      <a:pt x="32" y="15"/>
                      <a:pt x="27" y="1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0"/>
                      <a:pt x="37" y="28"/>
                      <a:pt x="37" y="25"/>
                    </a:cubicBezTo>
                    <a:cubicBezTo>
                      <a:pt x="38" y="26"/>
                      <a:pt x="39" y="26"/>
                      <a:pt x="40" y="27"/>
                    </a:cubicBezTo>
                    <a:cubicBezTo>
                      <a:pt x="40" y="29"/>
                      <a:pt x="40" y="31"/>
                      <a:pt x="39" y="33"/>
                    </a:cubicBezTo>
                    <a:cubicBezTo>
                      <a:pt x="39" y="36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0" name="Freeform 177"/>
              <p:cNvSpPr/>
              <p:nvPr/>
            </p:nvSpPr>
            <p:spPr bwMode="auto">
              <a:xfrm>
                <a:off x="5719" y="1425"/>
                <a:ext cx="62" cy="73"/>
              </a:xfrm>
              <a:custGeom>
                <a:avLst/>
                <a:gdLst>
                  <a:gd name="T0" fmla="*/ 56 w 62"/>
                  <a:gd name="T1" fmla="*/ 73 h 73"/>
                  <a:gd name="T2" fmla="*/ 56 w 62"/>
                  <a:gd name="T3" fmla="*/ 69 h 73"/>
                  <a:gd name="T4" fmla="*/ 0 w 62"/>
                  <a:gd name="T5" fmla="*/ 69 h 73"/>
                  <a:gd name="T6" fmla="*/ 0 w 62"/>
                  <a:gd name="T7" fmla="*/ 15 h 73"/>
                  <a:gd name="T8" fmla="*/ 7 w 62"/>
                  <a:gd name="T9" fmla="*/ 15 h 73"/>
                  <a:gd name="T10" fmla="*/ 7 w 62"/>
                  <a:gd name="T11" fmla="*/ 62 h 73"/>
                  <a:gd name="T12" fmla="*/ 28 w 62"/>
                  <a:gd name="T13" fmla="*/ 62 h 73"/>
                  <a:gd name="T14" fmla="*/ 28 w 62"/>
                  <a:gd name="T15" fmla="*/ 0 h 73"/>
                  <a:gd name="T16" fmla="*/ 36 w 62"/>
                  <a:gd name="T17" fmla="*/ 0 h 73"/>
                  <a:gd name="T18" fmla="*/ 36 w 62"/>
                  <a:gd name="T19" fmla="*/ 62 h 73"/>
                  <a:gd name="T20" fmla="*/ 56 w 62"/>
                  <a:gd name="T21" fmla="*/ 62 h 73"/>
                  <a:gd name="T22" fmla="*/ 56 w 62"/>
                  <a:gd name="T23" fmla="*/ 15 h 73"/>
                  <a:gd name="T24" fmla="*/ 62 w 62"/>
                  <a:gd name="T25" fmla="*/ 15 h 73"/>
                  <a:gd name="T26" fmla="*/ 62 w 62"/>
                  <a:gd name="T27" fmla="*/ 73 h 73"/>
                  <a:gd name="T28" fmla="*/ 56 w 62"/>
                  <a:gd name="T29" fmla="*/ 73 h 7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73"/>
                  <a:gd name="T47" fmla="*/ 62 w 62"/>
                  <a:gd name="T48" fmla="*/ 73 h 7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73">
                    <a:moveTo>
                      <a:pt x="56" y="73"/>
                    </a:moveTo>
                    <a:lnTo>
                      <a:pt x="56" y="69"/>
                    </a:lnTo>
                    <a:lnTo>
                      <a:pt x="0" y="69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7" y="62"/>
                    </a:lnTo>
                    <a:lnTo>
                      <a:pt x="28" y="6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36" y="62"/>
                    </a:lnTo>
                    <a:lnTo>
                      <a:pt x="56" y="62"/>
                    </a:lnTo>
                    <a:lnTo>
                      <a:pt x="56" y="15"/>
                    </a:lnTo>
                    <a:lnTo>
                      <a:pt x="62" y="15"/>
                    </a:lnTo>
                    <a:lnTo>
                      <a:pt x="62" y="73"/>
                    </a:lnTo>
                    <a:lnTo>
                      <a:pt x="56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1" name="Freeform 178"/>
              <p:cNvSpPr>
                <a:spLocks noEditPoints="1"/>
              </p:cNvSpPr>
              <p:nvPr/>
            </p:nvSpPr>
            <p:spPr bwMode="auto">
              <a:xfrm>
                <a:off x="5792" y="1429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69 w 39"/>
                  <a:gd name="T11" fmla="*/ 17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5 h 37"/>
                  <a:gd name="T18" fmla="*/ 9 w 39"/>
                  <a:gd name="T19" fmla="*/ 65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7 h 37"/>
                  <a:gd name="T26" fmla="*/ 24 w 39"/>
                  <a:gd name="T27" fmla="*/ 17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60 h 37"/>
                  <a:gd name="T36" fmla="*/ 64 w 39"/>
                  <a:gd name="T37" fmla="*/ 47 h 37"/>
                  <a:gd name="T38" fmla="*/ 49 w 39"/>
                  <a:gd name="T39" fmla="*/ 47 h 37"/>
                  <a:gd name="T40" fmla="*/ 43 w 39"/>
                  <a:gd name="T41" fmla="*/ 39 h 37"/>
                  <a:gd name="T42" fmla="*/ 43 w 39"/>
                  <a:gd name="T43" fmla="*/ 22 h 37"/>
                  <a:gd name="T44" fmla="*/ 30 w 39"/>
                  <a:gd name="T45" fmla="*/ 22 h 37"/>
                  <a:gd name="T46" fmla="*/ 15 w 39"/>
                  <a:gd name="T47" fmla="*/ 50 h 37"/>
                  <a:gd name="T48" fmla="*/ 11 w 39"/>
                  <a:gd name="T49" fmla="*/ 45 h 37"/>
                  <a:gd name="T50" fmla="*/ 24 w 39"/>
                  <a:gd name="T51" fmla="*/ 22 h 37"/>
                  <a:gd name="T52" fmla="*/ 9 w 39"/>
                  <a:gd name="T53" fmla="*/ 22 h 37"/>
                  <a:gd name="T54" fmla="*/ 9 w 39"/>
                  <a:gd name="T55" fmla="*/ 60 h 37"/>
                  <a:gd name="T56" fmla="*/ 64 w 39"/>
                  <a:gd name="T57" fmla="*/ 60 h 37"/>
                  <a:gd name="T58" fmla="*/ 30 w 39"/>
                  <a:gd name="T59" fmla="*/ 17 h 37"/>
                  <a:gd name="T60" fmla="*/ 43 w 39"/>
                  <a:gd name="T61" fmla="*/ 17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7 h 37"/>
                  <a:gd name="T68" fmla="*/ 52 w 39"/>
                  <a:gd name="T69" fmla="*/ 41 h 37"/>
                  <a:gd name="T70" fmla="*/ 64 w 39"/>
                  <a:gd name="T71" fmla="*/ 41 h 37"/>
                  <a:gd name="T72" fmla="*/ 64 w 39"/>
                  <a:gd name="T73" fmla="*/ 22 h 37"/>
                  <a:gd name="T74" fmla="*/ 49 w 39"/>
                  <a:gd name="T75" fmla="*/ 22 h 37"/>
                  <a:gd name="T76" fmla="*/ 49 w 39"/>
                  <a:gd name="T77" fmla="*/ 37 h 37"/>
                  <a:gd name="T78" fmla="*/ 52 w 39"/>
                  <a:gd name="T79" fmla="*/ 41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2"/>
                    </a:moveTo>
                    <a:cubicBezTo>
                      <a:pt x="34" y="25"/>
                      <a:pt x="34" y="25"/>
                      <a:pt x="3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4" y="25"/>
                      <a:pt x="23" y="24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8"/>
                      <a:pt x="13" y="23"/>
                      <a:pt x="8" y="27"/>
                    </a:cubicBezTo>
                    <a:cubicBezTo>
                      <a:pt x="8" y="26"/>
                      <a:pt x="7" y="25"/>
                      <a:pt x="6" y="24"/>
                    </a:cubicBezTo>
                    <a:cubicBezTo>
                      <a:pt x="10" y="22"/>
                      <a:pt x="13" y="17"/>
                      <a:pt x="13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32"/>
                      <a:pt x="5" y="32"/>
                      <a:pt x="5" y="32"/>
                    </a:cubicBezTo>
                    <a:lnTo>
                      <a:pt x="34" y="32"/>
                    </a:lnTo>
                    <a:close/>
                    <a:moveTo>
                      <a:pt x="16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9"/>
                    </a:cubicBez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2" name="Freeform 179"/>
              <p:cNvSpPr/>
              <p:nvPr/>
            </p:nvSpPr>
            <p:spPr bwMode="auto">
              <a:xfrm>
                <a:off x="5469" y="1100"/>
                <a:ext cx="94" cy="111"/>
              </a:xfrm>
              <a:custGeom>
                <a:avLst/>
                <a:gdLst>
                  <a:gd name="T0" fmla="*/ 0 w 50"/>
                  <a:gd name="T1" fmla="*/ 19 h 59"/>
                  <a:gd name="T2" fmla="*/ 43 w 50"/>
                  <a:gd name="T3" fmla="*/ 19 h 59"/>
                  <a:gd name="T4" fmla="*/ 43 w 50"/>
                  <a:gd name="T5" fmla="*/ 0 h 59"/>
                  <a:gd name="T6" fmla="*/ 53 w 50"/>
                  <a:gd name="T7" fmla="*/ 0 h 59"/>
                  <a:gd name="T8" fmla="*/ 53 w 50"/>
                  <a:gd name="T9" fmla="*/ 19 h 59"/>
                  <a:gd name="T10" fmla="*/ 94 w 50"/>
                  <a:gd name="T11" fmla="*/ 19 h 59"/>
                  <a:gd name="T12" fmla="*/ 94 w 50"/>
                  <a:gd name="T13" fmla="*/ 96 h 59"/>
                  <a:gd name="T14" fmla="*/ 81 w 50"/>
                  <a:gd name="T15" fmla="*/ 111 h 59"/>
                  <a:gd name="T16" fmla="*/ 62 w 50"/>
                  <a:gd name="T17" fmla="*/ 109 h 59"/>
                  <a:gd name="T18" fmla="*/ 60 w 50"/>
                  <a:gd name="T19" fmla="*/ 100 h 59"/>
                  <a:gd name="T20" fmla="*/ 79 w 50"/>
                  <a:gd name="T21" fmla="*/ 102 h 59"/>
                  <a:gd name="T22" fmla="*/ 85 w 50"/>
                  <a:gd name="T23" fmla="*/ 94 h 59"/>
                  <a:gd name="T24" fmla="*/ 85 w 50"/>
                  <a:gd name="T25" fmla="*/ 28 h 59"/>
                  <a:gd name="T26" fmla="*/ 53 w 50"/>
                  <a:gd name="T27" fmla="*/ 28 h 59"/>
                  <a:gd name="T28" fmla="*/ 49 w 50"/>
                  <a:gd name="T29" fmla="*/ 47 h 59"/>
                  <a:gd name="T30" fmla="*/ 83 w 50"/>
                  <a:gd name="T31" fmla="*/ 75 h 59"/>
                  <a:gd name="T32" fmla="*/ 75 w 50"/>
                  <a:gd name="T33" fmla="*/ 83 h 59"/>
                  <a:gd name="T34" fmla="*/ 47 w 50"/>
                  <a:gd name="T35" fmla="*/ 55 h 59"/>
                  <a:gd name="T36" fmla="*/ 17 w 50"/>
                  <a:gd name="T37" fmla="*/ 85 h 59"/>
                  <a:gd name="T38" fmla="*/ 11 w 50"/>
                  <a:gd name="T39" fmla="*/ 77 h 59"/>
                  <a:gd name="T40" fmla="*/ 36 w 50"/>
                  <a:gd name="T41" fmla="*/ 55 h 59"/>
                  <a:gd name="T42" fmla="*/ 43 w 50"/>
                  <a:gd name="T43" fmla="*/ 28 h 59"/>
                  <a:gd name="T44" fmla="*/ 9 w 50"/>
                  <a:gd name="T45" fmla="*/ 28 h 59"/>
                  <a:gd name="T46" fmla="*/ 9 w 50"/>
                  <a:gd name="T47" fmla="*/ 111 h 59"/>
                  <a:gd name="T48" fmla="*/ 0 w 50"/>
                  <a:gd name="T49" fmla="*/ 111 h 59"/>
                  <a:gd name="T50" fmla="*/ 0 w 50"/>
                  <a:gd name="T51" fmla="*/ 19 h 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59"/>
                  <a:gd name="T80" fmla="*/ 50 w 50"/>
                  <a:gd name="T81" fmla="*/ 59 h 5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59">
                    <a:moveTo>
                      <a:pt x="0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6"/>
                      <a:pt x="48" y="59"/>
                      <a:pt x="43" y="59"/>
                    </a:cubicBezTo>
                    <a:cubicBezTo>
                      <a:pt x="40" y="59"/>
                      <a:pt x="37" y="59"/>
                      <a:pt x="33" y="58"/>
                    </a:cubicBezTo>
                    <a:cubicBezTo>
                      <a:pt x="33" y="57"/>
                      <a:pt x="32" y="55"/>
                      <a:pt x="32" y="53"/>
                    </a:cubicBezTo>
                    <a:cubicBezTo>
                      <a:pt x="36" y="53"/>
                      <a:pt x="39" y="54"/>
                      <a:pt x="42" y="54"/>
                    </a:cubicBezTo>
                    <a:cubicBezTo>
                      <a:pt x="44" y="54"/>
                      <a:pt x="45" y="52"/>
                      <a:pt x="45" y="5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9"/>
                      <a:pt x="27" y="22"/>
                      <a:pt x="26" y="25"/>
                    </a:cubicBezTo>
                    <a:cubicBezTo>
                      <a:pt x="34" y="31"/>
                      <a:pt x="39" y="36"/>
                      <a:pt x="44" y="40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6" y="40"/>
                      <a:pt x="31" y="35"/>
                      <a:pt x="25" y="29"/>
                    </a:cubicBezTo>
                    <a:cubicBezTo>
                      <a:pt x="22" y="35"/>
                      <a:pt x="17" y="41"/>
                      <a:pt x="9" y="45"/>
                    </a:cubicBezTo>
                    <a:cubicBezTo>
                      <a:pt x="7" y="43"/>
                      <a:pt x="6" y="41"/>
                      <a:pt x="6" y="41"/>
                    </a:cubicBezTo>
                    <a:cubicBezTo>
                      <a:pt x="12" y="37"/>
                      <a:pt x="17" y="33"/>
                      <a:pt x="19" y="29"/>
                    </a:cubicBezTo>
                    <a:cubicBezTo>
                      <a:pt x="21" y="26"/>
                      <a:pt x="22" y="21"/>
                      <a:pt x="2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0" y="59"/>
                      <a:pt x="0" y="59"/>
                      <a:pt x="0" y="59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3" name="Freeform 180"/>
              <p:cNvSpPr>
                <a:spLocks noEditPoints="1"/>
              </p:cNvSpPr>
              <p:nvPr/>
            </p:nvSpPr>
            <p:spPr bwMode="auto">
              <a:xfrm>
                <a:off x="5578" y="1098"/>
                <a:ext cx="115" cy="113"/>
              </a:xfrm>
              <a:custGeom>
                <a:avLst/>
                <a:gdLst>
                  <a:gd name="T0" fmla="*/ 34 w 61"/>
                  <a:gd name="T1" fmla="*/ 9 h 60"/>
                  <a:gd name="T2" fmla="*/ 43 w 61"/>
                  <a:gd name="T3" fmla="*/ 0 h 60"/>
                  <a:gd name="T4" fmla="*/ 72 w 61"/>
                  <a:gd name="T5" fmla="*/ 9 h 60"/>
                  <a:gd name="T6" fmla="*/ 79 w 61"/>
                  <a:gd name="T7" fmla="*/ 0 h 60"/>
                  <a:gd name="T8" fmla="*/ 115 w 61"/>
                  <a:gd name="T9" fmla="*/ 9 h 60"/>
                  <a:gd name="T10" fmla="*/ 79 w 61"/>
                  <a:gd name="T11" fmla="*/ 17 h 60"/>
                  <a:gd name="T12" fmla="*/ 72 w 61"/>
                  <a:gd name="T13" fmla="*/ 24 h 60"/>
                  <a:gd name="T14" fmla="*/ 43 w 61"/>
                  <a:gd name="T15" fmla="*/ 17 h 60"/>
                  <a:gd name="T16" fmla="*/ 34 w 61"/>
                  <a:gd name="T17" fmla="*/ 24 h 60"/>
                  <a:gd name="T18" fmla="*/ 0 w 61"/>
                  <a:gd name="T19" fmla="*/ 17 h 60"/>
                  <a:gd name="T20" fmla="*/ 98 w 61"/>
                  <a:gd name="T21" fmla="*/ 62 h 60"/>
                  <a:gd name="T22" fmla="*/ 85 w 61"/>
                  <a:gd name="T23" fmla="*/ 77 h 60"/>
                  <a:gd name="T24" fmla="*/ 107 w 61"/>
                  <a:gd name="T25" fmla="*/ 109 h 60"/>
                  <a:gd name="T26" fmla="*/ 70 w 61"/>
                  <a:gd name="T27" fmla="*/ 83 h 60"/>
                  <a:gd name="T28" fmla="*/ 51 w 61"/>
                  <a:gd name="T29" fmla="*/ 113 h 60"/>
                  <a:gd name="T30" fmla="*/ 34 w 61"/>
                  <a:gd name="T31" fmla="*/ 105 h 60"/>
                  <a:gd name="T32" fmla="*/ 62 w 61"/>
                  <a:gd name="T33" fmla="*/ 92 h 60"/>
                  <a:gd name="T34" fmla="*/ 4 w 61"/>
                  <a:gd name="T35" fmla="*/ 113 h 60"/>
                  <a:gd name="T36" fmla="*/ 60 w 61"/>
                  <a:gd name="T37" fmla="*/ 81 h 60"/>
                  <a:gd name="T38" fmla="*/ 6 w 61"/>
                  <a:gd name="T39" fmla="*/ 96 h 60"/>
                  <a:gd name="T40" fmla="*/ 53 w 61"/>
                  <a:gd name="T41" fmla="*/ 70 h 60"/>
                  <a:gd name="T42" fmla="*/ 6 w 61"/>
                  <a:gd name="T43" fmla="*/ 81 h 60"/>
                  <a:gd name="T44" fmla="*/ 49 w 61"/>
                  <a:gd name="T45" fmla="*/ 60 h 60"/>
                  <a:gd name="T46" fmla="*/ 4 w 61"/>
                  <a:gd name="T47" fmla="*/ 53 h 60"/>
                  <a:gd name="T48" fmla="*/ 109 w 61"/>
                  <a:gd name="T49" fmla="*/ 60 h 60"/>
                  <a:gd name="T50" fmla="*/ 57 w 61"/>
                  <a:gd name="T51" fmla="*/ 64 h 60"/>
                  <a:gd name="T52" fmla="*/ 98 w 61"/>
                  <a:gd name="T53" fmla="*/ 62 h 60"/>
                  <a:gd name="T54" fmla="*/ 109 w 61"/>
                  <a:gd name="T55" fmla="*/ 26 h 60"/>
                  <a:gd name="T56" fmla="*/ 102 w 61"/>
                  <a:gd name="T57" fmla="*/ 43 h 60"/>
                  <a:gd name="T58" fmla="*/ 13 w 61"/>
                  <a:gd name="T59" fmla="*/ 34 h 60"/>
                  <a:gd name="T60" fmla="*/ 4 w 61"/>
                  <a:gd name="T61" fmla="*/ 43 h 60"/>
                  <a:gd name="T62" fmla="*/ 21 w 61"/>
                  <a:gd name="T63" fmla="*/ 40 h 60"/>
                  <a:gd name="T64" fmla="*/ 92 w 61"/>
                  <a:gd name="T65" fmla="*/ 47 h 60"/>
                  <a:gd name="T66" fmla="*/ 21 w 61"/>
                  <a:gd name="T67" fmla="*/ 40 h 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0"/>
                  <a:gd name="T104" fmla="*/ 61 w 61"/>
                  <a:gd name="T105" fmla="*/ 60 h 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0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5"/>
                    </a:lnTo>
                    <a:close/>
                    <a:moveTo>
                      <a:pt x="52" y="33"/>
                    </a:moveTo>
                    <a:cubicBezTo>
                      <a:pt x="54" y="37"/>
                      <a:pt x="54" y="37"/>
                      <a:pt x="54" y="37"/>
                    </a:cubicBezTo>
                    <a:cubicBezTo>
                      <a:pt x="51" y="39"/>
                      <a:pt x="48" y="40"/>
                      <a:pt x="45" y="41"/>
                    </a:cubicBezTo>
                    <a:cubicBezTo>
                      <a:pt x="48" y="47"/>
                      <a:pt x="53" y="52"/>
                      <a:pt x="61" y="54"/>
                    </a:cubicBezTo>
                    <a:cubicBezTo>
                      <a:pt x="59" y="56"/>
                      <a:pt x="58" y="57"/>
                      <a:pt x="57" y="58"/>
                    </a:cubicBezTo>
                    <a:cubicBezTo>
                      <a:pt x="50" y="55"/>
                      <a:pt x="45" y="50"/>
                      <a:pt x="41" y="42"/>
                    </a:cubicBezTo>
                    <a:cubicBezTo>
                      <a:pt x="40" y="43"/>
                      <a:pt x="38" y="43"/>
                      <a:pt x="37" y="44"/>
                    </a:cubicBezTo>
                    <a:cubicBezTo>
                      <a:pt x="37" y="46"/>
                      <a:pt x="37" y="48"/>
                      <a:pt x="37" y="49"/>
                    </a:cubicBezTo>
                    <a:cubicBezTo>
                      <a:pt x="37" y="57"/>
                      <a:pt x="34" y="60"/>
                      <a:pt x="27" y="60"/>
                    </a:cubicBezTo>
                    <a:cubicBezTo>
                      <a:pt x="25" y="60"/>
                      <a:pt x="22" y="60"/>
                      <a:pt x="19" y="60"/>
                    </a:cubicBezTo>
                    <a:cubicBezTo>
                      <a:pt x="19" y="59"/>
                      <a:pt x="19" y="58"/>
                      <a:pt x="18" y="56"/>
                    </a:cubicBezTo>
                    <a:cubicBezTo>
                      <a:pt x="21" y="56"/>
                      <a:pt x="24" y="56"/>
                      <a:pt x="26" y="56"/>
                    </a:cubicBezTo>
                    <a:cubicBezTo>
                      <a:pt x="31" y="56"/>
                      <a:pt x="33" y="54"/>
                      <a:pt x="33" y="49"/>
                    </a:cubicBezTo>
                    <a:cubicBezTo>
                      <a:pt x="33" y="49"/>
                      <a:pt x="33" y="48"/>
                      <a:pt x="33" y="47"/>
                    </a:cubicBezTo>
                    <a:cubicBezTo>
                      <a:pt x="25" y="51"/>
                      <a:pt x="15" y="56"/>
                      <a:pt x="2" y="60"/>
                    </a:cubicBezTo>
                    <a:cubicBezTo>
                      <a:pt x="1" y="59"/>
                      <a:pt x="1" y="57"/>
                      <a:pt x="0" y="56"/>
                    </a:cubicBezTo>
                    <a:cubicBezTo>
                      <a:pt x="13" y="53"/>
                      <a:pt x="23" y="49"/>
                      <a:pt x="32" y="43"/>
                    </a:cubicBezTo>
                    <a:cubicBezTo>
                      <a:pt x="32" y="42"/>
                      <a:pt x="31" y="41"/>
                      <a:pt x="30" y="40"/>
                    </a:cubicBezTo>
                    <a:cubicBezTo>
                      <a:pt x="22" y="44"/>
                      <a:pt x="13" y="48"/>
                      <a:pt x="3" y="51"/>
                    </a:cubicBezTo>
                    <a:cubicBezTo>
                      <a:pt x="3" y="50"/>
                      <a:pt x="2" y="49"/>
                      <a:pt x="1" y="48"/>
                    </a:cubicBezTo>
                    <a:cubicBezTo>
                      <a:pt x="11" y="45"/>
                      <a:pt x="20" y="42"/>
                      <a:pt x="28" y="37"/>
                    </a:cubicBezTo>
                    <a:cubicBezTo>
                      <a:pt x="27" y="37"/>
                      <a:pt x="27" y="36"/>
                      <a:pt x="26" y="35"/>
                    </a:cubicBezTo>
                    <a:cubicBezTo>
                      <a:pt x="20" y="38"/>
                      <a:pt x="13" y="40"/>
                      <a:pt x="3" y="43"/>
                    </a:cubicBezTo>
                    <a:cubicBezTo>
                      <a:pt x="2" y="42"/>
                      <a:pt x="2" y="41"/>
                      <a:pt x="1" y="39"/>
                    </a:cubicBezTo>
                    <a:cubicBezTo>
                      <a:pt x="9" y="38"/>
                      <a:pt x="18" y="35"/>
                      <a:pt x="26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2" y="32"/>
                      <a:pt x="31" y="33"/>
                      <a:pt x="30" y="34"/>
                    </a:cubicBezTo>
                    <a:cubicBezTo>
                      <a:pt x="32" y="35"/>
                      <a:pt x="34" y="38"/>
                      <a:pt x="35" y="41"/>
                    </a:cubicBezTo>
                    <a:cubicBezTo>
                      <a:pt x="41" y="38"/>
                      <a:pt x="47" y="36"/>
                      <a:pt x="52" y="33"/>
                    </a:cubicBezTo>
                    <a:close/>
                    <a:moveTo>
                      <a:pt x="2" y="14"/>
                    </a:move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2" y="14"/>
                    </a:lnTo>
                    <a:close/>
                    <a:moveTo>
                      <a:pt x="11" y="21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11" y="25"/>
                      <a:pt x="11" y="25"/>
                      <a:pt x="11" y="25"/>
                    </a:cubicBez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4" name="Freeform 181"/>
              <p:cNvSpPr>
                <a:spLocks noEditPoints="1"/>
              </p:cNvSpPr>
              <p:nvPr/>
            </p:nvSpPr>
            <p:spPr bwMode="auto">
              <a:xfrm>
                <a:off x="5695" y="1098"/>
                <a:ext cx="114" cy="113"/>
              </a:xfrm>
              <a:custGeom>
                <a:avLst/>
                <a:gdLst>
                  <a:gd name="T0" fmla="*/ 16 w 114"/>
                  <a:gd name="T1" fmla="*/ 56 h 113"/>
                  <a:gd name="T2" fmla="*/ 52 w 114"/>
                  <a:gd name="T3" fmla="*/ 56 h 113"/>
                  <a:gd name="T4" fmla="*/ 52 w 114"/>
                  <a:gd name="T5" fmla="*/ 32 h 113"/>
                  <a:gd name="T6" fmla="*/ 0 w 114"/>
                  <a:gd name="T7" fmla="*/ 32 h 113"/>
                  <a:gd name="T8" fmla="*/ 0 w 114"/>
                  <a:gd name="T9" fmla="*/ 22 h 113"/>
                  <a:gd name="T10" fmla="*/ 52 w 114"/>
                  <a:gd name="T11" fmla="*/ 22 h 113"/>
                  <a:gd name="T12" fmla="*/ 52 w 114"/>
                  <a:gd name="T13" fmla="*/ 0 h 113"/>
                  <a:gd name="T14" fmla="*/ 61 w 114"/>
                  <a:gd name="T15" fmla="*/ 0 h 113"/>
                  <a:gd name="T16" fmla="*/ 61 w 114"/>
                  <a:gd name="T17" fmla="*/ 22 h 113"/>
                  <a:gd name="T18" fmla="*/ 114 w 114"/>
                  <a:gd name="T19" fmla="*/ 22 h 113"/>
                  <a:gd name="T20" fmla="*/ 114 w 114"/>
                  <a:gd name="T21" fmla="*/ 32 h 113"/>
                  <a:gd name="T22" fmla="*/ 61 w 114"/>
                  <a:gd name="T23" fmla="*/ 32 h 113"/>
                  <a:gd name="T24" fmla="*/ 61 w 114"/>
                  <a:gd name="T25" fmla="*/ 56 h 113"/>
                  <a:gd name="T26" fmla="*/ 99 w 114"/>
                  <a:gd name="T27" fmla="*/ 56 h 113"/>
                  <a:gd name="T28" fmla="*/ 99 w 114"/>
                  <a:gd name="T29" fmla="*/ 113 h 113"/>
                  <a:gd name="T30" fmla="*/ 90 w 114"/>
                  <a:gd name="T31" fmla="*/ 113 h 113"/>
                  <a:gd name="T32" fmla="*/ 90 w 114"/>
                  <a:gd name="T33" fmla="*/ 105 h 113"/>
                  <a:gd name="T34" fmla="*/ 24 w 114"/>
                  <a:gd name="T35" fmla="*/ 105 h 113"/>
                  <a:gd name="T36" fmla="*/ 24 w 114"/>
                  <a:gd name="T37" fmla="*/ 113 h 113"/>
                  <a:gd name="T38" fmla="*/ 16 w 114"/>
                  <a:gd name="T39" fmla="*/ 113 h 113"/>
                  <a:gd name="T40" fmla="*/ 16 w 114"/>
                  <a:gd name="T41" fmla="*/ 56 h 113"/>
                  <a:gd name="T42" fmla="*/ 90 w 114"/>
                  <a:gd name="T43" fmla="*/ 64 h 113"/>
                  <a:gd name="T44" fmla="*/ 24 w 114"/>
                  <a:gd name="T45" fmla="*/ 64 h 113"/>
                  <a:gd name="T46" fmla="*/ 24 w 114"/>
                  <a:gd name="T47" fmla="*/ 96 h 113"/>
                  <a:gd name="T48" fmla="*/ 90 w 114"/>
                  <a:gd name="T49" fmla="*/ 96 h 113"/>
                  <a:gd name="T50" fmla="*/ 90 w 114"/>
                  <a:gd name="T51" fmla="*/ 64 h 11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4"/>
                  <a:gd name="T79" fmla="*/ 0 h 113"/>
                  <a:gd name="T80" fmla="*/ 114 w 114"/>
                  <a:gd name="T81" fmla="*/ 113 h 11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4" h="113">
                    <a:moveTo>
                      <a:pt x="16" y="56"/>
                    </a:moveTo>
                    <a:lnTo>
                      <a:pt x="52" y="56"/>
                    </a:lnTo>
                    <a:lnTo>
                      <a:pt x="52" y="32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52" y="22"/>
                    </a:lnTo>
                    <a:lnTo>
                      <a:pt x="52" y="0"/>
                    </a:lnTo>
                    <a:lnTo>
                      <a:pt x="61" y="0"/>
                    </a:lnTo>
                    <a:lnTo>
                      <a:pt x="61" y="22"/>
                    </a:lnTo>
                    <a:lnTo>
                      <a:pt x="114" y="22"/>
                    </a:lnTo>
                    <a:lnTo>
                      <a:pt x="114" y="32"/>
                    </a:lnTo>
                    <a:lnTo>
                      <a:pt x="61" y="32"/>
                    </a:lnTo>
                    <a:lnTo>
                      <a:pt x="61" y="56"/>
                    </a:lnTo>
                    <a:lnTo>
                      <a:pt x="99" y="56"/>
                    </a:lnTo>
                    <a:lnTo>
                      <a:pt x="99" y="113"/>
                    </a:lnTo>
                    <a:lnTo>
                      <a:pt x="90" y="113"/>
                    </a:lnTo>
                    <a:lnTo>
                      <a:pt x="90" y="105"/>
                    </a:lnTo>
                    <a:lnTo>
                      <a:pt x="24" y="105"/>
                    </a:lnTo>
                    <a:lnTo>
                      <a:pt x="24" y="113"/>
                    </a:lnTo>
                    <a:lnTo>
                      <a:pt x="16" y="113"/>
                    </a:lnTo>
                    <a:lnTo>
                      <a:pt x="16" y="56"/>
                    </a:lnTo>
                    <a:close/>
                    <a:moveTo>
                      <a:pt x="90" y="64"/>
                    </a:moveTo>
                    <a:lnTo>
                      <a:pt x="24" y="64"/>
                    </a:lnTo>
                    <a:lnTo>
                      <a:pt x="24" y="96"/>
                    </a:lnTo>
                    <a:lnTo>
                      <a:pt x="90" y="96"/>
                    </a:lnTo>
                    <a:lnTo>
                      <a:pt x="9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5" name="Freeform 182"/>
              <p:cNvSpPr>
                <a:spLocks noEditPoints="1"/>
              </p:cNvSpPr>
              <p:nvPr/>
            </p:nvSpPr>
            <p:spPr bwMode="auto">
              <a:xfrm>
                <a:off x="3539" y="1024"/>
                <a:ext cx="115" cy="115"/>
              </a:xfrm>
              <a:custGeom>
                <a:avLst/>
                <a:gdLst>
                  <a:gd name="T0" fmla="*/ 19 w 61"/>
                  <a:gd name="T1" fmla="*/ 41 h 61"/>
                  <a:gd name="T2" fmla="*/ 15 w 61"/>
                  <a:gd name="T3" fmla="*/ 23 h 61"/>
                  <a:gd name="T4" fmla="*/ 19 w 61"/>
                  <a:gd name="T5" fmla="*/ 41 h 61"/>
                  <a:gd name="T6" fmla="*/ 45 w 61"/>
                  <a:gd name="T7" fmla="*/ 23 h 61"/>
                  <a:gd name="T8" fmla="*/ 43 w 61"/>
                  <a:gd name="T9" fmla="*/ 41 h 61"/>
                  <a:gd name="T10" fmla="*/ 60 w 61"/>
                  <a:gd name="T11" fmla="*/ 49 h 61"/>
                  <a:gd name="T12" fmla="*/ 0 w 61"/>
                  <a:gd name="T13" fmla="*/ 41 h 61"/>
                  <a:gd name="T14" fmla="*/ 21 w 61"/>
                  <a:gd name="T15" fmla="*/ 79 h 61"/>
                  <a:gd name="T16" fmla="*/ 0 w 61"/>
                  <a:gd name="T17" fmla="*/ 98 h 61"/>
                  <a:gd name="T18" fmla="*/ 4 w 61"/>
                  <a:gd name="T19" fmla="*/ 62 h 61"/>
                  <a:gd name="T20" fmla="*/ 26 w 61"/>
                  <a:gd name="T21" fmla="*/ 51 h 61"/>
                  <a:gd name="T22" fmla="*/ 36 w 61"/>
                  <a:gd name="T23" fmla="*/ 62 h 61"/>
                  <a:gd name="T24" fmla="*/ 58 w 61"/>
                  <a:gd name="T25" fmla="*/ 70 h 61"/>
                  <a:gd name="T26" fmla="*/ 36 w 61"/>
                  <a:gd name="T27" fmla="*/ 100 h 61"/>
                  <a:gd name="T28" fmla="*/ 13 w 61"/>
                  <a:gd name="T29" fmla="*/ 113 h 61"/>
                  <a:gd name="T30" fmla="*/ 21 w 61"/>
                  <a:gd name="T31" fmla="*/ 104 h 61"/>
                  <a:gd name="T32" fmla="*/ 26 w 61"/>
                  <a:gd name="T33" fmla="*/ 70 h 61"/>
                  <a:gd name="T34" fmla="*/ 4 w 61"/>
                  <a:gd name="T35" fmla="*/ 62 h 61"/>
                  <a:gd name="T36" fmla="*/ 28 w 61"/>
                  <a:gd name="T37" fmla="*/ 15 h 61"/>
                  <a:gd name="T38" fmla="*/ 30 w 61"/>
                  <a:gd name="T39" fmla="*/ 0 h 61"/>
                  <a:gd name="T40" fmla="*/ 34 w 61"/>
                  <a:gd name="T41" fmla="*/ 15 h 61"/>
                  <a:gd name="T42" fmla="*/ 58 w 61"/>
                  <a:gd name="T43" fmla="*/ 21 h 61"/>
                  <a:gd name="T44" fmla="*/ 4 w 61"/>
                  <a:gd name="T45" fmla="*/ 15 h 61"/>
                  <a:gd name="T46" fmla="*/ 57 w 61"/>
                  <a:gd name="T47" fmla="*/ 92 h 61"/>
                  <a:gd name="T48" fmla="*/ 40 w 61"/>
                  <a:gd name="T49" fmla="*/ 81 h 61"/>
                  <a:gd name="T50" fmla="*/ 66 w 61"/>
                  <a:gd name="T51" fmla="*/ 11 h 61"/>
                  <a:gd name="T52" fmla="*/ 113 w 61"/>
                  <a:gd name="T53" fmla="*/ 15 h 61"/>
                  <a:gd name="T54" fmla="*/ 74 w 61"/>
                  <a:gd name="T55" fmla="*/ 45 h 61"/>
                  <a:gd name="T56" fmla="*/ 115 w 61"/>
                  <a:gd name="T57" fmla="*/ 53 h 61"/>
                  <a:gd name="T58" fmla="*/ 98 w 61"/>
                  <a:gd name="T59" fmla="*/ 115 h 61"/>
                  <a:gd name="T60" fmla="*/ 90 w 61"/>
                  <a:gd name="T61" fmla="*/ 53 h 61"/>
                  <a:gd name="T62" fmla="*/ 74 w 61"/>
                  <a:gd name="T63" fmla="*/ 58 h 61"/>
                  <a:gd name="T64" fmla="*/ 51 w 61"/>
                  <a:gd name="T65" fmla="*/ 107 h 61"/>
                  <a:gd name="T66" fmla="*/ 66 w 61"/>
                  <a:gd name="T67" fmla="*/ 11 h 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1"/>
                  <a:gd name="T104" fmla="*/ 61 w 61"/>
                  <a:gd name="T105" fmla="*/ 61 h 6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1">
                    <a:moveTo>
                      <a:pt x="0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19"/>
                      <a:pt x="7" y="17"/>
                      <a:pt x="5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4"/>
                      <a:pt x="11" y="16"/>
                      <a:pt x="14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19"/>
                      <a:pt x="23" y="15"/>
                      <a:pt x="24" y="12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7"/>
                      <a:pt x="25" y="20"/>
                      <a:pt x="2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2"/>
                    </a:lnTo>
                    <a:close/>
                    <a:moveTo>
                      <a:pt x="7" y="40"/>
                    </a:moveTo>
                    <a:cubicBezTo>
                      <a:pt x="11" y="42"/>
                      <a:pt x="11" y="42"/>
                      <a:pt x="11" y="42"/>
                    </a:cubicBezTo>
                    <a:cubicBezTo>
                      <a:pt x="9" y="47"/>
                      <a:pt x="6" y="51"/>
                      <a:pt x="4" y="54"/>
                    </a:cubicBezTo>
                    <a:cubicBezTo>
                      <a:pt x="3" y="54"/>
                      <a:pt x="2" y="53"/>
                      <a:pt x="0" y="52"/>
                    </a:cubicBezTo>
                    <a:cubicBezTo>
                      <a:pt x="2" y="49"/>
                      <a:pt x="4" y="45"/>
                      <a:pt x="7" y="40"/>
                    </a:cubicBezTo>
                    <a:close/>
                    <a:moveTo>
                      <a:pt x="2" y="33"/>
                    </a:move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8"/>
                      <a:pt x="17" y="60"/>
                      <a:pt x="13" y="60"/>
                    </a:cubicBezTo>
                    <a:cubicBezTo>
                      <a:pt x="11" y="60"/>
                      <a:pt x="9" y="60"/>
                      <a:pt x="7" y="60"/>
                    </a:cubicBezTo>
                    <a:cubicBezTo>
                      <a:pt x="6" y="58"/>
                      <a:pt x="6" y="57"/>
                      <a:pt x="6" y="55"/>
                    </a:cubicBezTo>
                    <a:cubicBezTo>
                      <a:pt x="8" y="55"/>
                      <a:pt x="10" y="55"/>
                      <a:pt x="11" y="55"/>
                    </a:cubicBezTo>
                    <a:cubicBezTo>
                      <a:pt x="13" y="55"/>
                      <a:pt x="14" y="54"/>
                      <a:pt x="14" y="5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" y="37"/>
                      <a:pt x="2" y="37"/>
                      <a:pt x="2" y="37"/>
                    </a:cubicBezTo>
                    <a:lnTo>
                      <a:pt x="2" y="33"/>
                    </a:lnTo>
                    <a:close/>
                    <a:moveTo>
                      <a:pt x="2" y="8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6"/>
                      <a:pt x="13" y="4"/>
                      <a:pt x="12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2"/>
                      <a:pt x="19" y="4"/>
                      <a:pt x="20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8"/>
                    </a:lnTo>
                    <a:close/>
                    <a:moveTo>
                      <a:pt x="24" y="40"/>
                    </a:moveTo>
                    <a:cubicBezTo>
                      <a:pt x="27" y="43"/>
                      <a:pt x="29" y="46"/>
                      <a:pt x="30" y="49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4" y="48"/>
                      <a:pt x="23" y="45"/>
                      <a:pt x="21" y="43"/>
                    </a:cubicBezTo>
                    <a:lnTo>
                      <a:pt x="24" y="40"/>
                    </a:lnTo>
                    <a:close/>
                    <a:moveTo>
                      <a:pt x="35" y="6"/>
                    </a:moveTo>
                    <a:cubicBezTo>
                      <a:pt x="43" y="6"/>
                      <a:pt x="51" y="5"/>
                      <a:pt x="58" y="3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9"/>
                      <a:pt x="45" y="10"/>
                      <a:pt x="39" y="1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4"/>
                      <a:pt x="36" y="54"/>
                      <a:pt x="30" y="61"/>
                    </a:cubicBezTo>
                    <a:cubicBezTo>
                      <a:pt x="29" y="60"/>
                      <a:pt x="28" y="58"/>
                      <a:pt x="27" y="57"/>
                    </a:cubicBezTo>
                    <a:cubicBezTo>
                      <a:pt x="32" y="51"/>
                      <a:pt x="35" y="43"/>
                      <a:pt x="35" y="31"/>
                    </a:cubicBez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6" name="Freeform 183"/>
              <p:cNvSpPr>
                <a:spLocks noEditPoints="1"/>
              </p:cNvSpPr>
              <p:nvPr/>
            </p:nvSpPr>
            <p:spPr bwMode="auto">
              <a:xfrm>
                <a:off x="3657" y="1030"/>
                <a:ext cx="113" cy="107"/>
              </a:xfrm>
              <a:custGeom>
                <a:avLst/>
                <a:gdLst>
                  <a:gd name="T0" fmla="*/ 11 w 60"/>
                  <a:gd name="T1" fmla="*/ 83 h 57"/>
                  <a:gd name="T2" fmla="*/ 0 w 60"/>
                  <a:gd name="T3" fmla="*/ 69 h 57"/>
                  <a:gd name="T4" fmla="*/ 11 w 60"/>
                  <a:gd name="T5" fmla="*/ 62 h 57"/>
                  <a:gd name="T6" fmla="*/ 17 w 60"/>
                  <a:gd name="T7" fmla="*/ 53 h 57"/>
                  <a:gd name="T8" fmla="*/ 26 w 60"/>
                  <a:gd name="T9" fmla="*/ 62 h 57"/>
                  <a:gd name="T10" fmla="*/ 17 w 60"/>
                  <a:gd name="T11" fmla="*/ 69 h 57"/>
                  <a:gd name="T12" fmla="*/ 28 w 60"/>
                  <a:gd name="T13" fmla="*/ 79 h 57"/>
                  <a:gd name="T14" fmla="*/ 0 w 60"/>
                  <a:gd name="T15" fmla="*/ 92 h 57"/>
                  <a:gd name="T16" fmla="*/ 6 w 60"/>
                  <a:gd name="T17" fmla="*/ 21 h 57"/>
                  <a:gd name="T18" fmla="*/ 30 w 60"/>
                  <a:gd name="T19" fmla="*/ 8 h 57"/>
                  <a:gd name="T20" fmla="*/ 4 w 60"/>
                  <a:gd name="T21" fmla="*/ 0 h 57"/>
                  <a:gd name="T22" fmla="*/ 38 w 60"/>
                  <a:gd name="T23" fmla="*/ 32 h 57"/>
                  <a:gd name="T24" fmla="*/ 30 w 60"/>
                  <a:gd name="T25" fmla="*/ 28 h 57"/>
                  <a:gd name="T26" fmla="*/ 11 w 60"/>
                  <a:gd name="T27" fmla="*/ 41 h 57"/>
                  <a:gd name="T28" fmla="*/ 38 w 60"/>
                  <a:gd name="T29" fmla="*/ 90 h 57"/>
                  <a:gd name="T30" fmla="*/ 9 w 60"/>
                  <a:gd name="T31" fmla="*/ 107 h 57"/>
                  <a:gd name="T32" fmla="*/ 21 w 60"/>
                  <a:gd name="T33" fmla="*/ 99 h 57"/>
                  <a:gd name="T34" fmla="*/ 30 w 60"/>
                  <a:gd name="T35" fmla="*/ 49 h 57"/>
                  <a:gd name="T36" fmla="*/ 6 w 60"/>
                  <a:gd name="T37" fmla="*/ 21 h 57"/>
                  <a:gd name="T38" fmla="*/ 113 w 60"/>
                  <a:gd name="T39" fmla="*/ 99 h 57"/>
                  <a:gd name="T40" fmla="*/ 40 w 60"/>
                  <a:gd name="T41" fmla="*/ 105 h 57"/>
                  <a:gd name="T42" fmla="*/ 41 w 60"/>
                  <a:gd name="T43" fmla="*/ 49 h 57"/>
                  <a:gd name="T44" fmla="*/ 113 w 60"/>
                  <a:gd name="T45" fmla="*/ 56 h 57"/>
                  <a:gd name="T46" fmla="*/ 41 w 60"/>
                  <a:gd name="T47" fmla="*/ 49 h 57"/>
                  <a:gd name="T48" fmla="*/ 111 w 60"/>
                  <a:gd name="T49" fmla="*/ 0 h 57"/>
                  <a:gd name="T50" fmla="*/ 43 w 60"/>
                  <a:gd name="T51" fmla="*/ 8 h 57"/>
                  <a:gd name="T52" fmla="*/ 100 w 60"/>
                  <a:gd name="T53" fmla="*/ 45 h 57"/>
                  <a:gd name="T54" fmla="*/ 55 w 60"/>
                  <a:gd name="T55" fmla="*/ 43 h 57"/>
                  <a:gd name="T56" fmla="*/ 47 w 60"/>
                  <a:gd name="T57" fmla="*/ 45 h 57"/>
                  <a:gd name="T58" fmla="*/ 107 w 60"/>
                  <a:gd name="T59" fmla="*/ 13 h 57"/>
                  <a:gd name="T60" fmla="*/ 100 w 60"/>
                  <a:gd name="T61" fmla="*/ 45 h 57"/>
                  <a:gd name="T62" fmla="*/ 100 w 60"/>
                  <a:gd name="T63" fmla="*/ 92 h 57"/>
                  <a:gd name="T64" fmla="*/ 55 w 60"/>
                  <a:gd name="T65" fmla="*/ 94 h 57"/>
                  <a:gd name="T66" fmla="*/ 47 w 60"/>
                  <a:gd name="T67" fmla="*/ 62 h 57"/>
                  <a:gd name="T68" fmla="*/ 107 w 60"/>
                  <a:gd name="T69" fmla="*/ 94 h 57"/>
                  <a:gd name="T70" fmla="*/ 55 w 60"/>
                  <a:gd name="T71" fmla="*/ 26 h 57"/>
                  <a:gd name="T72" fmla="*/ 73 w 60"/>
                  <a:gd name="T73" fmla="*/ 19 h 57"/>
                  <a:gd name="T74" fmla="*/ 55 w 60"/>
                  <a:gd name="T75" fmla="*/ 26 h 57"/>
                  <a:gd name="T76" fmla="*/ 73 w 60"/>
                  <a:gd name="T77" fmla="*/ 38 h 57"/>
                  <a:gd name="T78" fmla="*/ 55 w 60"/>
                  <a:gd name="T79" fmla="*/ 30 h 57"/>
                  <a:gd name="T80" fmla="*/ 55 w 60"/>
                  <a:gd name="T81" fmla="*/ 75 h 57"/>
                  <a:gd name="T82" fmla="*/ 73 w 60"/>
                  <a:gd name="T83" fmla="*/ 68 h 57"/>
                  <a:gd name="T84" fmla="*/ 55 w 60"/>
                  <a:gd name="T85" fmla="*/ 75 h 57"/>
                  <a:gd name="T86" fmla="*/ 73 w 60"/>
                  <a:gd name="T87" fmla="*/ 86 h 57"/>
                  <a:gd name="T88" fmla="*/ 55 w 60"/>
                  <a:gd name="T89" fmla="*/ 79 h 57"/>
                  <a:gd name="T90" fmla="*/ 100 w 60"/>
                  <a:gd name="T91" fmla="*/ 19 h 57"/>
                  <a:gd name="T92" fmla="*/ 81 w 60"/>
                  <a:gd name="T93" fmla="*/ 26 h 57"/>
                  <a:gd name="T94" fmla="*/ 100 w 60"/>
                  <a:gd name="T95" fmla="*/ 19 h 57"/>
                  <a:gd name="T96" fmla="*/ 100 w 60"/>
                  <a:gd name="T97" fmla="*/ 38 h 57"/>
                  <a:gd name="T98" fmla="*/ 81 w 60"/>
                  <a:gd name="T99" fmla="*/ 30 h 57"/>
                  <a:gd name="T100" fmla="*/ 100 w 60"/>
                  <a:gd name="T101" fmla="*/ 68 h 57"/>
                  <a:gd name="T102" fmla="*/ 81 w 60"/>
                  <a:gd name="T103" fmla="*/ 75 h 57"/>
                  <a:gd name="T104" fmla="*/ 100 w 60"/>
                  <a:gd name="T105" fmla="*/ 68 h 57"/>
                  <a:gd name="T106" fmla="*/ 100 w 60"/>
                  <a:gd name="T107" fmla="*/ 86 h 57"/>
                  <a:gd name="T108" fmla="*/ 81 w 60"/>
                  <a:gd name="T109" fmla="*/ 79 h 5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0"/>
                  <a:gd name="T166" fmla="*/ 0 h 57"/>
                  <a:gd name="T167" fmla="*/ 60 w 60"/>
                  <a:gd name="T168" fmla="*/ 57 h 5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0" h="57">
                    <a:moveTo>
                      <a:pt x="0" y="45"/>
                    </a:moveTo>
                    <a:cubicBezTo>
                      <a:pt x="2" y="45"/>
                      <a:pt x="4" y="44"/>
                      <a:pt x="6" y="44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1" y="43"/>
                      <a:pt x="13" y="42"/>
                      <a:pt x="15" y="42"/>
                    </a:cubicBezTo>
                    <a:cubicBezTo>
                      <a:pt x="15" y="43"/>
                      <a:pt x="15" y="45"/>
                      <a:pt x="15" y="46"/>
                    </a:cubicBezTo>
                    <a:cubicBezTo>
                      <a:pt x="13" y="46"/>
                      <a:pt x="8" y="47"/>
                      <a:pt x="0" y="49"/>
                    </a:cubicBezTo>
                    <a:lnTo>
                      <a:pt x="0" y="45"/>
                    </a:lnTo>
                    <a:close/>
                    <a:moveTo>
                      <a:pt x="3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9"/>
                      <a:pt x="20" y="38"/>
                      <a:pt x="20" y="48"/>
                    </a:cubicBezTo>
                    <a:cubicBezTo>
                      <a:pt x="20" y="54"/>
                      <a:pt x="17" y="57"/>
                      <a:pt x="13" y="57"/>
                    </a:cubicBezTo>
                    <a:cubicBezTo>
                      <a:pt x="10" y="57"/>
                      <a:pt x="8" y="57"/>
                      <a:pt x="5" y="57"/>
                    </a:cubicBezTo>
                    <a:cubicBezTo>
                      <a:pt x="5" y="56"/>
                      <a:pt x="5" y="54"/>
                      <a:pt x="4" y="52"/>
                    </a:cubicBezTo>
                    <a:cubicBezTo>
                      <a:pt x="7" y="53"/>
                      <a:pt x="10" y="53"/>
                      <a:pt x="11" y="53"/>
                    </a:cubicBezTo>
                    <a:cubicBezTo>
                      <a:pt x="14" y="53"/>
                      <a:pt x="16" y="51"/>
                      <a:pt x="16" y="48"/>
                    </a:cubicBezTo>
                    <a:cubicBezTo>
                      <a:pt x="16" y="41"/>
                      <a:pt x="16" y="33"/>
                      <a:pt x="16" y="26"/>
                    </a:cubicBezTo>
                    <a:cubicBezTo>
                      <a:pt x="2" y="26"/>
                      <a:pt x="2" y="26"/>
                      <a:pt x="2" y="26"/>
                    </a:cubicBezTo>
                    <a:lnTo>
                      <a:pt x="3" y="11"/>
                    </a:lnTo>
                    <a:close/>
                    <a:moveTo>
                      <a:pt x="21" y="53"/>
                    </a:move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21" y="56"/>
                      <a:pt x="21" y="56"/>
                      <a:pt x="21" y="56"/>
                    </a:cubicBezTo>
                    <a:lnTo>
                      <a:pt x="21" y="53"/>
                    </a:lnTo>
                    <a:close/>
                    <a:moveTo>
                      <a:pt x="22" y="26"/>
                    </a:move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22" y="30"/>
                      <a:pt x="22" y="30"/>
                      <a:pt x="22" y="30"/>
                    </a:cubicBezTo>
                    <a:lnTo>
                      <a:pt x="22" y="26"/>
                    </a:lnTo>
                    <a:close/>
                    <a:moveTo>
                      <a:pt x="23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23" y="4"/>
                      <a:pt x="23" y="4"/>
                      <a:pt x="23" y="4"/>
                    </a:cubicBezTo>
                    <a:lnTo>
                      <a:pt x="23" y="0"/>
                    </a:lnTo>
                    <a:close/>
                    <a:moveTo>
                      <a:pt x="53" y="2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53" y="24"/>
                    </a:lnTo>
                    <a:close/>
                    <a:moveTo>
                      <a:pt x="53" y="50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50"/>
                      <a:pt x="57" y="50"/>
                      <a:pt x="57" y="50"/>
                    </a:cubicBezTo>
                    <a:lnTo>
                      <a:pt x="53" y="50"/>
                    </a:lnTo>
                    <a:close/>
                    <a:moveTo>
                      <a:pt x="29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9" y="10"/>
                      <a:pt x="29" y="10"/>
                      <a:pt x="29" y="10"/>
                    </a:cubicBezTo>
                    <a:lnTo>
                      <a:pt x="29" y="14"/>
                    </a:lnTo>
                    <a:close/>
                    <a:moveTo>
                      <a:pt x="29" y="20"/>
                    </a:move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0"/>
                    </a:lnTo>
                    <a:close/>
                    <a:moveTo>
                      <a:pt x="29" y="40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29" y="36"/>
                      <a:pt x="29" y="36"/>
                      <a:pt x="29" y="36"/>
                    </a:cubicBezTo>
                    <a:lnTo>
                      <a:pt x="29" y="40"/>
                    </a:lnTo>
                    <a:close/>
                    <a:moveTo>
                      <a:pt x="29" y="46"/>
                    </a:move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9" y="42"/>
                      <a:pt x="29" y="42"/>
                      <a:pt x="29" y="42"/>
                    </a:cubicBezTo>
                    <a:lnTo>
                      <a:pt x="29" y="46"/>
                    </a:lnTo>
                    <a:close/>
                    <a:moveTo>
                      <a:pt x="53" y="10"/>
                    </a:move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53" y="14"/>
                      <a:pt x="53" y="14"/>
                      <a:pt x="53" y="14"/>
                    </a:cubicBezTo>
                    <a:lnTo>
                      <a:pt x="53" y="10"/>
                    </a:lnTo>
                    <a:close/>
                    <a:moveTo>
                      <a:pt x="4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3" y="16"/>
                      <a:pt x="43" y="16"/>
                      <a:pt x="43" y="16"/>
                    </a:cubicBezTo>
                    <a:lnTo>
                      <a:pt x="43" y="20"/>
                    </a:lnTo>
                    <a:close/>
                    <a:moveTo>
                      <a:pt x="53" y="36"/>
                    </a:move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3" y="40"/>
                      <a:pt x="53" y="40"/>
                      <a:pt x="53" y="40"/>
                    </a:cubicBezTo>
                    <a:lnTo>
                      <a:pt x="53" y="36"/>
                    </a:lnTo>
                    <a:close/>
                    <a:moveTo>
                      <a:pt x="43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3" y="42"/>
                      <a:pt x="43" y="42"/>
                      <a:pt x="43" y="42"/>
                    </a:cubicBezTo>
                    <a:lnTo>
                      <a:pt x="43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7" name="Freeform 184"/>
              <p:cNvSpPr>
                <a:spLocks noEditPoints="1"/>
              </p:cNvSpPr>
              <p:nvPr/>
            </p:nvSpPr>
            <p:spPr bwMode="auto">
              <a:xfrm>
                <a:off x="3776" y="1024"/>
                <a:ext cx="112" cy="115"/>
              </a:xfrm>
              <a:custGeom>
                <a:avLst/>
                <a:gdLst>
                  <a:gd name="T0" fmla="*/ 35 w 60"/>
                  <a:gd name="T1" fmla="*/ 66 h 61"/>
                  <a:gd name="T2" fmla="*/ 4 w 60"/>
                  <a:gd name="T3" fmla="*/ 79 h 61"/>
                  <a:gd name="T4" fmla="*/ 19 w 60"/>
                  <a:gd name="T5" fmla="*/ 47 h 61"/>
                  <a:gd name="T6" fmla="*/ 0 w 60"/>
                  <a:gd name="T7" fmla="*/ 40 h 61"/>
                  <a:gd name="T8" fmla="*/ 28 w 60"/>
                  <a:gd name="T9" fmla="*/ 4 h 61"/>
                  <a:gd name="T10" fmla="*/ 22 w 60"/>
                  <a:gd name="T11" fmla="*/ 40 h 61"/>
                  <a:gd name="T12" fmla="*/ 39 w 60"/>
                  <a:gd name="T13" fmla="*/ 26 h 61"/>
                  <a:gd name="T14" fmla="*/ 0 w 60"/>
                  <a:gd name="T15" fmla="*/ 98 h 61"/>
                  <a:gd name="T16" fmla="*/ 39 w 60"/>
                  <a:gd name="T17" fmla="*/ 100 h 61"/>
                  <a:gd name="T18" fmla="*/ 0 w 60"/>
                  <a:gd name="T19" fmla="*/ 98 h 61"/>
                  <a:gd name="T20" fmla="*/ 58 w 60"/>
                  <a:gd name="T21" fmla="*/ 0 h 61"/>
                  <a:gd name="T22" fmla="*/ 58 w 60"/>
                  <a:gd name="T23" fmla="*/ 23 h 61"/>
                  <a:gd name="T24" fmla="*/ 110 w 60"/>
                  <a:gd name="T25" fmla="*/ 30 h 61"/>
                  <a:gd name="T26" fmla="*/ 86 w 60"/>
                  <a:gd name="T27" fmla="*/ 47 h 61"/>
                  <a:gd name="T28" fmla="*/ 110 w 60"/>
                  <a:gd name="T29" fmla="*/ 57 h 61"/>
                  <a:gd name="T30" fmla="*/ 86 w 60"/>
                  <a:gd name="T31" fmla="*/ 74 h 61"/>
                  <a:gd name="T32" fmla="*/ 110 w 60"/>
                  <a:gd name="T33" fmla="*/ 81 h 61"/>
                  <a:gd name="T34" fmla="*/ 86 w 60"/>
                  <a:gd name="T35" fmla="*/ 98 h 61"/>
                  <a:gd name="T36" fmla="*/ 112 w 60"/>
                  <a:gd name="T37" fmla="*/ 107 h 61"/>
                  <a:gd name="T38" fmla="*/ 54 w 60"/>
                  <a:gd name="T39" fmla="*/ 115 h 61"/>
                  <a:gd name="T40" fmla="*/ 45 w 60"/>
                  <a:gd name="T41" fmla="*/ 45 h 61"/>
                  <a:gd name="T42" fmla="*/ 32 w 60"/>
                  <a:gd name="T43" fmla="*/ 47 h 61"/>
                  <a:gd name="T44" fmla="*/ 77 w 60"/>
                  <a:gd name="T45" fmla="*/ 47 h 61"/>
                  <a:gd name="T46" fmla="*/ 54 w 60"/>
                  <a:gd name="T47" fmla="*/ 30 h 61"/>
                  <a:gd name="T48" fmla="*/ 54 w 60"/>
                  <a:gd name="T49" fmla="*/ 74 h 61"/>
                  <a:gd name="T50" fmla="*/ 77 w 60"/>
                  <a:gd name="T51" fmla="*/ 57 h 61"/>
                  <a:gd name="T52" fmla="*/ 54 w 60"/>
                  <a:gd name="T53" fmla="*/ 74 h 61"/>
                  <a:gd name="T54" fmla="*/ 77 w 60"/>
                  <a:gd name="T55" fmla="*/ 98 h 61"/>
                  <a:gd name="T56" fmla="*/ 54 w 60"/>
                  <a:gd name="T57" fmla="*/ 81 h 61"/>
                  <a:gd name="T58" fmla="*/ 73 w 60"/>
                  <a:gd name="T59" fmla="*/ 6 h 61"/>
                  <a:gd name="T60" fmla="*/ 91 w 60"/>
                  <a:gd name="T61" fmla="*/ 17 h 61"/>
                  <a:gd name="T62" fmla="*/ 73 w 60"/>
                  <a:gd name="T63" fmla="*/ 6 h 6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0"/>
                  <a:gd name="T97" fmla="*/ 0 h 61"/>
                  <a:gd name="T98" fmla="*/ 60 w 60"/>
                  <a:gd name="T99" fmla="*/ 61 h 6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0" h="61">
                    <a:moveTo>
                      <a:pt x="7" y="37"/>
                    </a:moveTo>
                    <a:cubicBezTo>
                      <a:pt x="11" y="36"/>
                      <a:pt x="15" y="36"/>
                      <a:pt x="19" y="35"/>
                    </a:cubicBezTo>
                    <a:cubicBezTo>
                      <a:pt x="19" y="37"/>
                      <a:pt x="19" y="39"/>
                      <a:pt x="19" y="40"/>
                    </a:cubicBezTo>
                    <a:cubicBezTo>
                      <a:pt x="11" y="41"/>
                      <a:pt x="6" y="42"/>
                      <a:pt x="2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6"/>
                      <a:pt x="6" y="31"/>
                      <a:pt x="10" y="25"/>
                    </a:cubicBezTo>
                    <a:cubicBezTo>
                      <a:pt x="6" y="25"/>
                      <a:pt x="3" y="25"/>
                      <a:pt x="1" y="2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15"/>
                      <a:pt x="7" y="8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1" y="9"/>
                      <a:pt x="8" y="16"/>
                      <a:pt x="5" y="21"/>
                    </a:cubicBezTo>
                    <a:cubicBezTo>
                      <a:pt x="6" y="21"/>
                      <a:pt x="9" y="21"/>
                      <a:pt x="12" y="21"/>
                    </a:cubicBezTo>
                    <a:cubicBezTo>
                      <a:pt x="13" y="18"/>
                      <a:pt x="15" y="15"/>
                      <a:pt x="16" y="1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24"/>
                      <a:pt x="10" y="32"/>
                      <a:pt x="7" y="37"/>
                    </a:cubicBezTo>
                    <a:close/>
                    <a:moveTo>
                      <a:pt x="0" y="52"/>
                    </a:moveTo>
                    <a:cubicBezTo>
                      <a:pt x="7" y="51"/>
                      <a:pt x="14" y="50"/>
                      <a:pt x="21" y="48"/>
                    </a:cubicBezTo>
                    <a:cubicBezTo>
                      <a:pt x="21" y="50"/>
                      <a:pt x="21" y="51"/>
                      <a:pt x="21" y="53"/>
                    </a:cubicBezTo>
                    <a:cubicBezTo>
                      <a:pt x="13" y="54"/>
                      <a:pt x="6" y="56"/>
                      <a:pt x="1" y="57"/>
                    </a:cubicBezTo>
                    <a:lnTo>
                      <a:pt x="0" y="52"/>
                    </a:lnTo>
                    <a:close/>
                    <a:moveTo>
                      <a:pt x="17" y="25"/>
                    </a:moveTo>
                    <a:cubicBezTo>
                      <a:pt x="23" y="18"/>
                      <a:pt x="27" y="10"/>
                      <a:pt x="31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4" y="6"/>
                      <a:pt x="32" y="9"/>
                      <a:pt x="31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3" y="26"/>
                      <a:pt x="22" y="28"/>
                      <a:pt x="21" y="29"/>
                    </a:cubicBezTo>
                    <a:cubicBezTo>
                      <a:pt x="20" y="28"/>
                      <a:pt x="19" y="27"/>
                      <a:pt x="17" y="25"/>
                    </a:cubicBezTo>
                    <a:close/>
                    <a:moveTo>
                      <a:pt x="29" y="25"/>
                    </a:moveTo>
                    <a:cubicBezTo>
                      <a:pt x="41" y="25"/>
                      <a:pt x="41" y="25"/>
                      <a:pt x="41" y="2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5"/>
                    </a:lnTo>
                    <a:close/>
                    <a:moveTo>
                      <a:pt x="29" y="39"/>
                    </a:move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29" y="30"/>
                      <a:pt x="29" y="30"/>
                      <a:pt x="29" y="30"/>
                    </a:cubicBezTo>
                    <a:lnTo>
                      <a:pt x="29" y="39"/>
                    </a:lnTo>
                    <a:close/>
                    <a:moveTo>
                      <a:pt x="29" y="52"/>
                    </a:move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29" y="43"/>
                      <a:pt x="29" y="43"/>
                      <a:pt x="29" y="43"/>
                    </a:cubicBezTo>
                    <a:lnTo>
                      <a:pt x="29" y="52"/>
                    </a:lnTo>
                    <a:close/>
                    <a:moveTo>
                      <a:pt x="39" y="3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5" y="4"/>
                      <a:pt x="47" y="6"/>
                      <a:pt x="49" y="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3" y="9"/>
                      <a:pt x="41" y="6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8" name="Freeform 185"/>
              <p:cNvSpPr>
                <a:spLocks noEditPoints="1"/>
              </p:cNvSpPr>
              <p:nvPr/>
            </p:nvSpPr>
            <p:spPr bwMode="auto">
              <a:xfrm>
                <a:off x="3894" y="1032"/>
                <a:ext cx="113" cy="107"/>
              </a:xfrm>
              <a:custGeom>
                <a:avLst/>
                <a:gdLst>
                  <a:gd name="T0" fmla="*/ 0 w 113"/>
                  <a:gd name="T1" fmla="*/ 45 h 107"/>
                  <a:gd name="T2" fmla="*/ 28 w 113"/>
                  <a:gd name="T3" fmla="*/ 45 h 107"/>
                  <a:gd name="T4" fmla="*/ 32 w 113"/>
                  <a:gd name="T5" fmla="*/ 28 h 107"/>
                  <a:gd name="T6" fmla="*/ 9 w 113"/>
                  <a:gd name="T7" fmla="*/ 28 h 107"/>
                  <a:gd name="T8" fmla="*/ 9 w 113"/>
                  <a:gd name="T9" fmla="*/ 21 h 107"/>
                  <a:gd name="T10" fmla="*/ 34 w 113"/>
                  <a:gd name="T11" fmla="*/ 21 h 107"/>
                  <a:gd name="T12" fmla="*/ 37 w 113"/>
                  <a:gd name="T13" fmla="*/ 7 h 107"/>
                  <a:gd name="T14" fmla="*/ 4 w 113"/>
                  <a:gd name="T15" fmla="*/ 7 h 107"/>
                  <a:gd name="T16" fmla="*/ 4 w 113"/>
                  <a:gd name="T17" fmla="*/ 0 h 107"/>
                  <a:gd name="T18" fmla="*/ 107 w 113"/>
                  <a:gd name="T19" fmla="*/ 0 h 107"/>
                  <a:gd name="T20" fmla="*/ 107 w 113"/>
                  <a:gd name="T21" fmla="*/ 7 h 107"/>
                  <a:gd name="T22" fmla="*/ 47 w 113"/>
                  <a:gd name="T23" fmla="*/ 7 h 107"/>
                  <a:gd name="T24" fmla="*/ 43 w 113"/>
                  <a:gd name="T25" fmla="*/ 21 h 107"/>
                  <a:gd name="T26" fmla="*/ 92 w 113"/>
                  <a:gd name="T27" fmla="*/ 21 h 107"/>
                  <a:gd name="T28" fmla="*/ 92 w 113"/>
                  <a:gd name="T29" fmla="*/ 45 h 107"/>
                  <a:gd name="T30" fmla="*/ 113 w 113"/>
                  <a:gd name="T31" fmla="*/ 45 h 107"/>
                  <a:gd name="T32" fmla="*/ 113 w 113"/>
                  <a:gd name="T33" fmla="*/ 53 h 107"/>
                  <a:gd name="T34" fmla="*/ 0 w 113"/>
                  <a:gd name="T35" fmla="*/ 53 h 107"/>
                  <a:gd name="T36" fmla="*/ 0 w 113"/>
                  <a:gd name="T37" fmla="*/ 45 h 107"/>
                  <a:gd name="T38" fmla="*/ 17 w 113"/>
                  <a:gd name="T39" fmla="*/ 64 h 107"/>
                  <a:gd name="T40" fmla="*/ 98 w 113"/>
                  <a:gd name="T41" fmla="*/ 64 h 107"/>
                  <a:gd name="T42" fmla="*/ 98 w 113"/>
                  <a:gd name="T43" fmla="*/ 107 h 107"/>
                  <a:gd name="T44" fmla="*/ 88 w 113"/>
                  <a:gd name="T45" fmla="*/ 107 h 107"/>
                  <a:gd name="T46" fmla="*/ 88 w 113"/>
                  <a:gd name="T47" fmla="*/ 100 h 107"/>
                  <a:gd name="T48" fmla="*/ 24 w 113"/>
                  <a:gd name="T49" fmla="*/ 100 h 107"/>
                  <a:gd name="T50" fmla="*/ 24 w 113"/>
                  <a:gd name="T51" fmla="*/ 107 h 107"/>
                  <a:gd name="T52" fmla="*/ 17 w 113"/>
                  <a:gd name="T53" fmla="*/ 107 h 107"/>
                  <a:gd name="T54" fmla="*/ 17 w 113"/>
                  <a:gd name="T55" fmla="*/ 64 h 107"/>
                  <a:gd name="T56" fmla="*/ 88 w 113"/>
                  <a:gd name="T57" fmla="*/ 73 h 107"/>
                  <a:gd name="T58" fmla="*/ 24 w 113"/>
                  <a:gd name="T59" fmla="*/ 73 h 107"/>
                  <a:gd name="T60" fmla="*/ 24 w 113"/>
                  <a:gd name="T61" fmla="*/ 92 h 107"/>
                  <a:gd name="T62" fmla="*/ 88 w 113"/>
                  <a:gd name="T63" fmla="*/ 92 h 107"/>
                  <a:gd name="T64" fmla="*/ 88 w 113"/>
                  <a:gd name="T65" fmla="*/ 73 h 107"/>
                  <a:gd name="T66" fmla="*/ 84 w 113"/>
                  <a:gd name="T67" fmla="*/ 28 h 107"/>
                  <a:gd name="T68" fmla="*/ 41 w 113"/>
                  <a:gd name="T69" fmla="*/ 28 h 107"/>
                  <a:gd name="T70" fmla="*/ 37 w 113"/>
                  <a:gd name="T71" fmla="*/ 45 h 107"/>
                  <a:gd name="T72" fmla="*/ 84 w 113"/>
                  <a:gd name="T73" fmla="*/ 45 h 107"/>
                  <a:gd name="T74" fmla="*/ 84 w 113"/>
                  <a:gd name="T75" fmla="*/ 28 h 10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3"/>
                  <a:gd name="T115" fmla="*/ 0 h 107"/>
                  <a:gd name="T116" fmla="*/ 113 w 113"/>
                  <a:gd name="T117" fmla="*/ 107 h 10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3" h="107">
                    <a:moveTo>
                      <a:pt x="0" y="45"/>
                    </a:moveTo>
                    <a:lnTo>
                      <a:pt x="28" y="45"/>
                    </a:lnTo>
                    <a:lnTo>
                      <a:pt x="32" y="28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34" y="21"/>
                    </a:lnTo>
                    <a:lnTo>
                      <a:pt x="37" y="7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107" y="0"/>
                    </a:lnTo>
                    <a:lnTo>
                      <a:pt x="107" y="7"/>
                    </a:lnTo>
                    <a:lnTo>
                      <a:pt x="47" y="7"/>
                    </a:lnTo>
                    <a:lnTo>
                      <a:pt x="43" y="21"/>
                    </a:lnTo>
                    <a:lnTo>
                      <a:pt x="92" y="21"/>
                    </a:lnTo>
                    <a:lnTo>
                      <a:pt x="92" y="45"/>
                    </a:lnTo>
                    <a:lnTo>
                      <a:pt x="113" y="45"/>
                    </a:lnTo>
                    <a:lnTo>
                      <a:pt x="113" y="53"/>
                    </a:lnTo>
                    <a:lnTo>
                      <a:pt x="0" y="53"/>
                    </a:lnTo>
                    <a:lnTo>
                      <a:pt x="0" y="45"/>
                    </a:lnTo>
                    <a:close/>
                    <a:moveTo>
                      <a:pt x="17" y="64"/>
                    </a:moveTo>
                    <a:lnTo>
                      <a:pt x="98" y="64"/>
                    </a:lnTo>
                    <a:lnTo>
                      <a:pt x="98" y="107"/>
                    </a:lnTo>
                    <a:lnTo>
                      <a:pt x="88" y="107"/>
                    </a:lnTo>
                    <a:lnTo>
                      <a:pt x="88" y="100"/>
                    </a:lnTo>
                    <a:lnTo>
                      <a:pt x="24" y="100"/>
                    </a:lnTo>
                    <a:lnTo>
                      <a:pt x="24" y="107"/>
                    </a:lnTo>
                    <a:lnTo>
                      <a:pt x="17" y="107"/>
                    </a:lnTo>
                    <a:lnTo>
                      <a:pt x="17" y="64"/>
                    </a:lnTo>
                    <a:close/>
                    <a:moveTo>
                      <a:pt x="88" y="73"/>
                    </a:moveTo>
                    <a:lnTo>
                      <a:pt x="24" y="73"/>
                    </a:lnTo>
                    <a:lnTo>
                      <a:pt x="24" y="92"/>
                    </a:lnTo>
                    <a:lnTo>
                      <a:pt x="88" y="92"/>
                    </a:lnTo>
                    <a:lnTo>
                      <a:pt x="88" y="73"/>
                    </a:lnTo>
                    <a:close/>
                    <a:moveTo>
                      <a:pt x="84" y="28"/>
                    </a:moveTo>
                    <a:lnTo>
                      <a:pt x="41" y="28"/>
                    </a:lnTo>
                    <a:lnTo>
                      <a:pt x="37" y="45"/>
                    </a:lnTo>
                    <a:lnTo>
                      <a:pt x="84" y="45"/>
                    </a:lnTo>
                    <a:lnTo>
                      <a:pt x="84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9" name="Freeform 186"/>
              <p:cNvSpPr>
                <a:spLocks noEditPoints="1"/>
              </p:cNvSpPr>
              <p:nvPr/>
            </p:nvSpPr>
            <p:spPr bwMode="auto">
              <a:xfrm>
                <a:off x="4010" y="1026"/>
                <a:ext cx="115" cy="111"/>
              </a:xfrm>
              <a:custGeom>
                <a:avLst/>
                <a:gdLst>
                  <a:gd name="T0" fmla="*/ 34 w 61"/>
                  <a:gd name="T1" fmla="*/ 0 h 59"/>
                  <a:gd name="T2" fmla="*/ 43 w 61"/>
                  <a:gd name="T3" fmla="*/ 2 h 59"/>
                  <a:gd name="T4" fmla="*/ 38 w 61"/>
                  <a:gd name="T5" fmla="*/ 15 h 59"/>
                  <a:gd name="T6" fmla="*/ 113 w 61"/>
                  <a:gd name="T7" fmla="*/ 15 h 59"/>
                  <a:gd name="T8" fmla="*/ 113 w 61"/>
                  <a:gd name="T9" fmla="*/ 24 h 59"/>
                  <a:gd name="T10" fmla="*/ 100 w 61"/>
                  <a:gd name="T11" fmla="*/ 45 h 59"/>
                  <a:gd name="T12" fmla="*/ 90 w 61"/>
                  <a:gd name="T13" fmla="*/ 41 h 59"/>
                  <a:gd name="T14" fmla="*/ 102 w 61"/>
                  <a:gd name="T15" fmla="*/ 24 h 59"/>
                  <a:gd name="T16" fmla="*/ 32 w 61"/>
                  <a:gd name="T17" fmla="*/ 24 h 59"/>
                  <a:gd name="T18" fmla="*/ 8 w 61"/>
                  <a:gd name="T19" fmla="*/ 53 h 59"/>
                  <a:gd name="T20" fmla="*/ 0 w 61"/>
                  <a:gd name="T21" fmla="*/ 45 h 59"/>
                  <a:gd name="T22" fmla="*/ 34 w 61"/>
                  <a:gd name="T23" fmla="*/ 0 h 59"/>
                  <a:gd name="T24" fmla="*/ 32 w 61"/>
                  <a:gd name="T25" fmla="*/ 49 h 59"/>
                  <a:gd name="T26" fmla="*/ 40 w 61"/>
                  <a:gd name="T27" fmla="*/ 53 h 59"/>
                  <a:gd name="T28" fmla="*/ 11 w 61"/>
                  <a:gd name="T29" fmla="*/ 100 h 59"/>
                  <a:gd name="T30" fmla="*/ 4 w 61"/>
                  <a:gd name="T31" fmla="*/ 94 h 59"/>
                  <a:gd name="T32" fmla="*/ 32 w 61"/>
                  <a:gd name="T33" fmla="*/ 49 h 59"/>
                  <a:gd name="T34" fmla="*/ 55 w 61"/>
                  <a:gd name="T35" fmla="*/ 30 h 59"/>
                  <a:gd name="T36" fmla="*/ 64 w 61"/>
                  <a:gd name="T37" fmla="*/ 30 h 59"/>
                  <a:gd name="T38" fmla="*/ 64 w 61"/>
                  <a:gd name="T39" fmla="*/ 96 h 59"/>
                  <a:gd name="T40" fmla="*/ 51 w 61"/>
                  <a:gd name="T41" fmla="*/ 111 h 59"/>
                  <a:gd name="T42" fmla="*/ 34 w 61"/>
                  <a:gd name="T43" fmla="*/ 111 h 59"/>
                  <a:gd name="T44" fmla="*/ 32 w 61"/>
                  <a:gd name="T45" fmla="*/ 102 h 59"/>
                  <a:gd name="T46" fmla="*/ 47 w 61"/>
                  <a:gd name="T47" fmla="*/ 102 h 59"/>
                  <a:gd name="T48" fmla="*/ 55 w 61"/>
                  <a:gd name="T49" fmla="*/ 94 h 59"/>
                  <a:gd name="T50" fmla="*/ 55 w 61"/>
                  <a:gd name="T51" fmla="*/ 30 h 59"/>
                  <a:gd name="T52" fmla="*/ 77 w 61"/>
                  <a:gd name="T53" fmla="*/ 53 h 59"/>
                  <a:gd name="T54" fmla="*/ 85 w 61"/>
                  <a:gd name="T55" fmla="*/ 49 h 59"/>
                  <a:gd name="T56" fmla="*/ 115 w 61"/>
                  <a:gd name="T57" fmla="*/ 92 h 59"/>
                  <a:gd name="T58" fmla="*/ 106 w 61"/>
                  <a:gd name="T59" fmla="*/ 98 h 59"/>
                  <a:gd name="T60" fmla="*/ 77 w 61"/>
                  <a:gd name="T61" fmla="*/ 53 h 5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1"/>
                  <a:gd name="T94" fmla="*/ 0 h 59"/>
                  <a:gd name="T95" fmla="*/ 61 w 61"/>
                  <a:gd name="T96" fmla="*/ 59 h 5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1" h="59">
                    <a:moveTo>
                      <a:pt x="18" y="0"/>
                    </a:moveTo>
                    <a:cubicBezTo>
                      <a:pt x="23" y="1"/>
                      <a:pt x="23" y="1"/>
                      <a:pt x="23" y="1"/>
                    </a:cubicBezTo>
                    <a:cubicBezTo>
                      <a:pt x="22" y="3"/>
                      <a:pt x="21" y="6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8" y="17"/>
                      <a:pt x="55" y="21"/>
                      <a:pt x="53" y="24"/>
                    </a:cubicBezTo>
                    <a:cubicBezTo>
                      <a:pt x="52" y="24"/>
                      <a:pt x="50" y="23"/>
                      <a:pt x="48" y="22"/>
                    </a:cubicBezTo>
                    <a:cubicBezTo>
                      <a:pt x="51" y="19"/>
                      <a:pt x="53" y="16"/>
                      <a:pt x="54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3" y="18"/>
                      <a:pt x="9" y="23"/>
                      <a:pt x="4" y="28"/>
                    </a:cubicBezTo>
                    <a:cubicBezTo>
                      <a:pt x="3" y="27"/>
                      <a:pt x="2" y="25"/>
                      <a:pt x="0" y="24"/>
                    </a:cubicBezTo>
                    <a:cubicBezTo>
                      <a:pt x="9" y="16"/>
                      <a:pt x="14" y="8"/>
                      <a:pt x="18" y="0"/>
                    </a:cubicBezTo>
                    <a:close/>
                    <a:moveTo>
                      <a:pt x="17" y="26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17" y="37"/>
                      <a:pt x="12" y="46"/>
                      <a:pt x="6" y="53"/>
                    </a:cubicBezTo>
                    <a:cubicBezTo>
                      <a:pt x="5" y="52"/>
                      <a:pt x="3" y="51"/>
                      <a:pt x="2" y="50"/>
                    </a:cubicBezTo>
                    <a:cubicBezTo>
                      <a:pt x="8" y="43"/>
                      <a:pt x="13" y="34"/>
                      <a:pt x="17" y="26"/>
                    </a:cubicBezTo>
                    <a:close/>
                    <a:moveTo>
                      <a:pt x="29" y="16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7"/>
                      <a:pt x="32" y="59"/>
                      <a:pt x="27" y="59"/>
                    </a:cubicBezTo>
                    <a:cubicBezTo>
                      <a:pt x="24" y="59"/>
                      <a:pt x="22" y="59"/>
                      <a:pt x="18" y="59"/>
                    </a:cubicBezTo>
                    <a:cubicBezTo>
                      <a:pt x="18" y="57"/>
                      <a:pt x="18" y="56"/>
                      <a:pt x="17" y="54"/>
                    </a:cubicBezTo>
                    <a:cubicBezTo>
                      <a:pt x="21" y="54"/>
                      <a:pt x="24" y="54"/>
                      <a:pt x="25" y="54"/>
                    </a:cubicBezTo>
                    <a:cubicBezTo>
                      <a:pt x="28" y="54"/>
                      <a:pt x="29" y="53"/>
                      <a:pt x="29" y="50"/>
                    </a:cubicBezTo>
                    <a:lnTo>
                      <a:pt x="29" y="16"/>
                    </a:lnTo>
                    <a:close/>
                    <a:moveTo>
                      <a:pt x="41" y="28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51" y="34"/>
                      <a:pt x="56" y="42"/>
                      <a:pt x="61" y="49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1" y="44"/>
                      <a:pt x="46" y="36"/>
                      <a:pt x="41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0" name="Freeform 187"/>
              <p:cNvSpPr>
                <a:spLocks noEditPoints="1"/>
              </p:cNvSpPr>
              <p:nvPr/>
            </p:nvSpPr>
            <p:spPr bwMode="auto">
              <a:xfrm>
                <a:off x="4142" y="1026"/>
                <a:ext cx="88" cy="113"/>
              </a:xfrm>
              <a:custGeom>
                <a:avLst/>
                <a:gdLst>
                  <a:gd name="T0" fmla="*/ 0 w 47"/>
                  <a:gd name="T1" fmla="*/ 15 h 60"/>
                  <a:gd name="T2" fmla="*/ 30 w 47"/>
                  <a:gd name="T3" fmla="*/ 15 h 60"/>
                  <a:gd name="T4" fmla="*/ 36 w 47"/>
                  <a:gd name="T5" fmla="*/ 0 h 60"/>
                  <a:gd name="T6" fmla="*/ 45 w 47"/>
                  <a:gd name="T7" fmla="*/ 2 h 60"/>
                  <a:gd name="T8" fmla="*/ 39 w 47"/>
                  <a:gd name="T9" fmla="*/ 15 h 60"/>
                  <a:gd name="T10" fmla="*/ 88 w 47"/>
                  <a:gd name="T11" fmla="*/ 15 h 60"/>
                  <a:gd name="T12" fmla="*/ 88 w 47"/>
                  <a:gd name="T13" fmla="*/ 113 h 60"/>
                  <a:gd name="T14" fmla="*/ 79 w 47"/>
                  <a:gd name="T15" fmla="*/ 113 h 60"/>
                  <a:gd name="T16" fmla="*/ 79 w 47"/>
                  <a:gd name="T17" fmla="*/ 105 h 60"/>
                  <a:gd name="T18" fmla="*/ 9 w 47"/>
                  <a:gd name="T19" fmla="*/ 105 h 60"/>
                  <a:gd name="T20" fmla="*/ 9 w 47"/>
                  <a:gd name="T21" fmla="*/ 113 h 60"/>
                  <a:gd name="T22" fmla="*/ 0 w 47"/>
                  <a:gd name="T23" fmla="*/ 113 h 60"/>
                  <a:gd name="T24" fmla="*/ 0 w 47"/>
                  <a:gd name="T25" fmla="*/ 15 h 60"/>
                  <a:gd name="T26" fmla="*/ 79 w 47"/>
                  <a:gd name="T27" fmla="*/ 23 h 60"/>
                  <a:gd name="T28" fmla="*/ 9 w 47"/>
                  <a:gd name="T29" fmla="*/ 23 h 60"/>
                  <a:gd name="T30" fmla="*/ 9 w 47"/>
                  <a:gd name="T31" fmla="*/ 43 h 60"/>
                  <a:gd name="T32" fmla="*/ 79 w 47"/>
                  <a:gd name="T33" fmla="*/ 43 h 60"/>
                  <a:gd name="T34" fmla="*/ 79 w 47"/>
                  <a:gd name="T35" fmla="*/ 23 h 60"/>
                  <a:gd name="T36" fmla="*/ 9 w 47"/>
                  <a:gd name="T37" fmla="*/ 70 h 60"/>
                  <a:gd name="T38" fmla="*/ 79 w 47"/>
                  <a:gd name="T39" fmla="*/ 70 h 60"/>
                  <a:gd name="T40" fmla="*/ 79 w 47"/>
                  <a:gd name="T41" fmla="*/ 51 h 60"/>
                  <a:gd name="T42" fmla="*/ 9 w 47"/>
                  <a:gd name="T43" fmla="*/ 51 h 60"/>
                  <a:gd name="T44" fmla="*/ 9 w 47"/>
                  <a:gd name="T45" fmla="*/ 70 h 60"/>
                  <a:gd name="T46" fmla="*/ 9 w 47"/>
                  <a:gd name="T47" fmla="*/ 98 h 60"/>
                  <a:gd name="T48" fmla="*/ 79 w 47"/>
                  <a:gd name="T49" fmla="*/ 98 h 60"/>
                  <a:gd name="T50" fmla="*/ 79 w 47"/>
                  <a:gd name="T51" fmla="*/ 77 h 60"/>
                  <a:gd name="T52" fmla="*/ 9 w 47"/>
                  <a:gd name="T53" fmla="*/ 77 h 60"/>
                  <a:gd name="T54" fmla="*/ 9 w 47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60"/>
                  <a:gd name="T86" fmla="*/ 47 w 47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2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42" y="12"/>
                    </a:lnTo>
                    <a:close/>
                    <a:moveTo>
                      <a:pt x="5" y="37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2" y="52"/>
                      <a:pt x="42" y="52"/>
                      <a:pt x="42" y="52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" y="41"/>
                      <a:pt x="5" y="41"/>
                      <a:pt x="5" y="41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1" name="Freeform 188"/>
              <p:cNvSpPr>
                <a:spLocks noEditPoints="1"/>
              </p:cNvSpPr>
              <p:nvPr/>
            </p:nvSpPr>
            <p:spPr bwMode="auto">
              <a:xfrm>
                <a:off x="4247" y="1024"/>
                <a:ext cx="114" cy="115"/>
              </a:xfrm>
              <a:custGeom>
                <a:avLst/>
                <a:gdLst>
                  <a:gd name="T0" fmla="*/ 6 w 61"/>
                  <a:gd name="T1" fmla="*/ 32 h 61"/>
                  <a:gd name="T2" fmla="*/ 26 w 61"/>
                  <a:gd name="T3" fmla="*/ 47 h 61"/>
                  <a:gd name="T4" fmla="*/ 21 w 61"/>
                  <a:gd name="T5" fmla="*/ 55 h 61"/>
                  <a:gd name="T6" fmla="*/ 0 w 61"/>
                  <a:gd name="T7" fmla="*/ 38 h 61"/>
                  <a:gd name="T8" fmla="*/ 6 w 61"/>
                  <a:gd name="T9" fmla="*/ 32 h 61"/>
                  <a:gd name="T10" fmla="*/ 17 w 61"/>
                  <a:gd name="T11" fmla="*/ 64 h 61"/>
                  <a:gd name="T12" fmla="*/ 26 w 61"/>
                  <a:gd name="T13" fmla="*/ 68 h 61"/>
                  <a:gd name="T14" fmla="*/ 11 w 61"/>
                  <a:gd name="T15" fmla="*/ 113 h 61"/>
                  <a:gd name="T16" fmla="*/ 2 w 61"/>
                  <a:gd name="T17" fmla="*/ 109 h 61"/>
                  <a:gd name="T18" fmla="*/ 17 w 61"/>
                  <a:gd name="T19" fmla="*/ 64 h 61"/>
                  <a:gd name="T20" fmla="*/ 11 w 61"/>
                  <a:gd name="T21" fmla="*/ 4 h 61"/>
                  <a:gd name="T22" fmla="*/ 32 w 61"/>
                  <a:gd name="T23" fmla="*/ 19 h 61"/>
                  <a:gd name="T24" fmla="*/ 24 w 61"/>
                  <a:gd name="T25" fmla="*/ 26 h 61"/>
                  <a:gd name="T26" fmla="*/ 6 w 61"/>
                  <a:gd name="T27" fmla="*/ 9 h 61"/>
                  <a:gd name="T28" fmla="*/ 11 w 61"/>
                  <a:gd name="T29" fmla="*/ 4 h 61"/>
                  <a:gd name="T30" fmla="*/ 90 w 61"/>
                  <a:gd name="T31" fmla="*/ 17 h 61"/>
                  <a:gd name="T32" fmla="*/ 114 w 61"/>
                  <a:gd name="T33" fmla="*/ 53 h 61"/>
                  <a:gd name="T34" fmla="*/ 107 w 61"/>
                  <a:gd name="T35" fmla="*/ 58 h 61"/>
                  <a:gd name="T36" fmla="*/ 99 w 61"/>
                  <a:gd name="T37" fmla="*/ 47 h 61"/>
                  <a:gd name="T38" fmla="*/ 45 w 61"/>
                  <a:gd name="T39" fmla="*/ 51 h 61"/>
                  <a:gd name="T40" fmla="*/ 36 w 61"/>
                  <a:gd name="T41" fmla="*/ 53 h 61"/>
                  <a:gd name="T42" fmla="*/ 32 w 61"/>
                  <a:gd name="T43" fmla="*/ 43 h 61"/>
                  <a:gd name="T44" fmla="*/ 39 w 61"/>
                  <a:gd name="T45" fmla="*/ 38 h 61"/>
                  <a:gd name="T46" fmla="*/ 64 w 61"/>
                  <a:gd name="T47" fmla="*/ 0 h 61"/>
                  <a:gd name="T48" fmla="*/ 71 w 61"/>
                  <a:gd name="T49" fmla="*/ 4 h 61"/>
                  <a:gd name="T50" fmla="*/ 49 w 61"/>
                  <a:gd name="T51" fmla="*/ 41 h 61"/>
                  <a:gd name="T52" fmla="*/ 95 w 61"/>
                  <a:gd name="T53" fmla="*/ 40 h 61"/>
                  <a:gd name="T54" fmla="*/ 82 w 61"/>
                  <a:gd name="T55" fmla="*/ 21 h 61"/>
                  <a:gd name="T56" fmla="*/ 90 w 61"/>
                  <a:gd name="T57" fmla="*/ 17 h 61"/>
                  <a:gd name="T58" fmla="*/ 39 w 61"/>
                  <a:gd name="T59" fmla="*/ 64 h 61"/>
                  <a:gd name="T60" fmla="*/ 103 w 61"/>
                  <a:gd name="T61" fmla="*/ 64 h 61"/>
                  <a:gd name="T62" fmla="*/ 103 w 61"/>
                  <a:gd name="T63" fmla="*/ 115 h 61"/>
                  <a:gd name="T64" fmla="*/ 93 w 61"/>
                  <a:gd name="T65" fmla="*/ 115 h 61"/>
                  <a:gd name="T66" fmla="*/ 93 w 61"/>
                  <a:gd name="T67" fmla="*/ 107 h 61"/>
                  <a:gd name="T68" fmla="*/ 49 w 61"/>
                  <a:gd name="T69" fmla="*/ 107 h 61"/>
                  <a:gd name="T70" fmla="*/ 49 w 61"/>
                  <a:gd name="T71" fmla="*/ 115 h 61"/>
                  <a:gd name="T72" fmla="*/ 39 w 61"/>
                  <a:gd name="T73" fmla="*/ 115 h 61"/>
                  <a:gd name="T74" fmla="*/ 39 w 61"/>
                  <a:gd name="T75" fmla="*/ 64 h 61"/>
                  <a:gd name="T76" fmla="*/ 93 w 61"/>
                  <a:gd name="T77" fmla="*/ 72 h 61"/>
                  <a:gd name="T78" fmla="*/ 49 w 61"/>
                  <a:gd name="T79" fmla="*/ 72 h 61"/>
                  <a:gd name="T80" fmla="*/ 49 w 61"/>
                  <a:gd name="T81" fmla="*/ 98 h 61"/>
                  <a:gd name="T82" fmla="*/ 93 w 61"/>
                  <a:gd name="T83" fmla="*/ 98 h 61"/>
                  <a:gd name="T84" fmla="*/ 93 w 61"/>
                  <a:gd name="T85" fmla="*/ 72 h 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1"/>
                  <a:gd name="T131" fmla="*/ 61 w 61"/>
                  <a:gd name="T132" fmla="*/ 61 h 6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1">
                    <a:moveTo>
                      <a:pt x="3" y="17"/>
                    </a:moveTo>
                    <a:cubicBezTo>
                      <a:pt x="7" y="19"/>
                      <a:pt x="10" y="22"/>
                      <a:pt x="14" y="25"/>
                    </a:cubicBezTo>
                    <a:cubicBezTo>
                      <a:pt x="13" y="25"/>
                      <a:pt x="12" y="27"/>
                      <a:pt x="11" y="29"/>
                    </a:cubicBezTo>
                    <a:cubicBezTo>
                      <a:pt x="7" y="26"/>
                      <a:pt x="3" y="23"/>
                      <a:pt x="0" y="20"/>
                    </a:cubicBezTo>
                    <a:lnTo>
                      <a:pt x="3" y="17"/>
                    </a:lnTo>
                    <a:close/>
                    <a:moveTo>
                      <a:pt x="9" y="34"/>
                    </a:moveTo>
                    <a:cubicBezTo>
                      <a:pt x="11" y="35"/>
                      <a:pt x="12" y="36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7" y="43"/>
                      <a:pt x="9" y="34"/>
                    </a:cubicBezTo>
                    <a:close/>
                    <a:moveTo>
                      <a:pt x="6" y="2"/>
                    </a:moveTo>
                    <a:cubicBezTo>
                      <a:pt x="10" y="5"/>
                      <a:pt x="14" y="7"/>
                      <a:pt x="17" y="10"/>
                    </a:cubicBezTo>
                    <a:cubicBezTo>
                      <a:pt x="16" y="12"/>
                      <a:pt x="14" y="13"/>
                      <a:pt x="13" y="14"/>
                    </a:cubicBezTo>
                    <a:cubicBezTo>
                      <a:pt x="10" y="11"/>
                      <a:pt x="7" y="8"/>
                      <a:pt x="3" y="5"/>
                    </a:cubicBezTo>
                    <a:lnTo>
                      <a:pt x="6" y="2"/>
                    </a:lnTo>
                    <a:close/>
                    <a:moveTo>
                      <a:pt x="48" y="9"/>
                    </a:moveTo>
                    <a:cubicBezTo>
                      <a:pt x="53" y="15"/>
                      <a:pt x="57" y="21"/>
                      <a:pt x="61" y="28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29"/>
                      <a:pt x="54" y="27"/>
                      <a:pt x="53" y="25"/>
                    </a:cubicBezTo>
                    <a:cubicBezTo>
                      <a:pt x="41" y="25"/>
                      <a:pt x="32" y="26"/>
                      <a:pt x="24" y="27"/>
                    </a:cubicBezTo>
                    <a:cubicBezTo>
                      <a:pt x="23" y="27"/>
                      <a:pt x="21" y="27"/>
                      <a:pt x="19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2"/>
                      <a:pt x="20" y="21"/>
                      <a:pt x="21" y="20"/>
                    </a:cubicBezTo>
                    <a:cubicBezTo>
                      <a:pt x="26" y="15"/>
                      <a:pt x="30" y="8"/>
                      <a:pt x="34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6"/>
                      <a:pt x="26" y="22"/>
                    </a:cubicBezTo>
                    <a:cubicBezTo>
                      <a:pt x="33" y="22"/>
                      <a:pt x="41" y="21"/>
                      <a:pt x="51" y="21"/>
                    </a:cubicBezTo>
                    <a:cubicBezTo>
                      <a:pt x="49" y="17"/>
                      <a:pt x="47" y="14"/>
                      <a:pt x="44" y="11"/>
                    </a:cubicBezTo>
                    <a:lnTo>
                      <a:pt x="48" y="9"/>
                    </a:lnTo>
                    <a:close/>
                    <a:moveTo>
                      <a:pt x="21" y="34"/>
                    </a:move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1"/>
                      <a:pt x="21" y="61"/>
                      <a:pt x="21" y="61"/>
                    </a:cubicBezTo>
                    <a:lnTo>
                      <a:pt x="21" y="34"/>
                    </a:lnTo>
                    <a:close/>
                    <a:moveTo>
                      <a:pt x="50" y="38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2" name="Freeform 189"/>
              <p:cNvSpPr>
                <a:spLocks noEditPoints="1"/>
              </p:cNvSpPr>
              <p:nvPr/>
            </p:nvSpPr>
            <p:spPr bwMode="auto">
              <a:xfrm>
                <a:off x="4375" y="1034"/>
                <a:ext cx="99" cy="98"/>
              </a:xfrm>
              <a:custGeom>
                <a:avLst/>
                <a:gdLst>
                  <a:gd name="T0" fmla="*/ 0 w 53"/>
                  <a:gd name="T1" fmla="*/ 0 h 52"/>
                  <a:gd name="T2" fmla="*/ 97 w 53"/>
                  <a:gd name="T3" fmla="*/ 0 h 52"/>
                  <a:gd name="T4" fmla="*/ 97 w 53"/>
                  <a:gd name="T5" fmla="*/ 9 h 52"/>
                  <a:gd name="T6" fmla="*/ 9 w 53"/>
                  <a:gd name="T7" fmla="*/ 9 h 52"/>
                  <a:gd name="T8" fmla="*/ 9 w 53"/>
                  <a:gd name="T9" fmla="*/ 90 h 52"/>
                  <a:gd name="T10" fmla="*/ 99 w 53"/>
                  <a:gd name="T11" fmla="*/ 90 h 52"/>
                  <a:gd name="T12" fmla="*/ 99 w 53"/>
                  <a:gd name="T13" fmla="*/ 98 h 52"/>
                  <a:gd name="T14" fmla="*/ 0 w 53"/>
                  <a:gd name="T15" fmla="*/ 98 h 52"/>
                  <a:gd name="T16" fmla="*/ 0 w 53"/>
                  <a:gd name="T17" fmla="*/ 0 h 52"/>
                  <a:gd name="T18" fmla="*/ 19 w 53"/>
                  <a:gd name="T19" fmla="*/ 23 h 52"/>
                  <a:gd name="T20" fmla="*/ 24 w 53"/>
                  <a:gd name="T21" fmla="*/ 15 h 52"/>
                  <a:gd name="T22" fmla="*/ 54 w 53"/>
                  <a:gd name="T23" fmla="*/ 41 h 52"/>
                  <a:gd name="T24" fmla="*/ 77 w 53"/>
                  <a:gd name="T25" fmla="*/ 13 h 52"/>
                  <a:gd name="T26" fmla="*/ 86 w 53"/>
                  <a:gd name="T27" fmla="*/ 19 h 52"/>
                  <a:gd name="T28" fmla="*/ 62 w 53"/>
                  <a:gd name="T29" fmla="*/ 47 h 52"/>
                  <a:gd name="T30" fmla="*/ 92 w 53"/>
                  <a:gd name="T31" fmla="*/ 75 h 52"/>
                  <a:gd name="T32" fmla="*/ 82 w 53"/>
                  <a:gd name="T33" fmla="*/ 85 h 52"/>
                  <a:gd name="T34" fmla="*/ 54 w 53"/>
                  <a:gd name="T35" fmla="*/ 55 h 52"/>
                  <a:gd name="T36" fmla="*/ 21 w 53"/>
                  <a:gd name="T37" fmla="*/ 85 h 52"/>
                  <a:gd name="T38" fmla="*/ 13 w 53"/>
                  <a:gd name="T39" fmla="*/ 77 h 52"/>
                  <a:gd name="T40" fmla="*/ 47 w 53"/>
                  <a:gd name="T41" fmla="*/ 49 h 52"/>
                  <a:gd name="T42" fmla="*/ 19 w 53"/>
                  <a:gd name="T43" fmla="*/ 23 h 5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2"/>
                  <a:gd name="T68" fmla="*/ 53 w 53"/>
                  <a:gd name="T69" fmla="*/ 52 h 5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2">
                    <a:moveTo>
                      <a:pt x="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8" y="12"/>
                      <a:pt x="24" y="17"/>
                      <a:pt x="29" y="22"/>
                    </a:cubicBezTo>
                    <a:cubicBezTo>
                      <a:pt x="33" y="18"/>
                      <a:pt x="37" y="12"/>
                      <a:pt x="41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7" y="21"/>
                      <a:pt x="33" y="25"/>
                    </a:cubicBezTo>
                    <a:cubicBezTo>
                      <a:pt x="38" y="30"/>
                      <a:pt x="43" y="35"/>
                      <a:pt x="49" y="40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0"/>
                      <a:pt x="34" y="34"/>
                      <a:pt x="29" y="29"/>
                    </a:cubicBezTo>
                    <a:cubicBezTo>
                      <a:pt x="23" y="35"/>
                      <a:pt x="17" y="41"/>
                      <a:pt x="11" y="45"/>
                    </a:cubicBezTo>
                    <a:cubicBezTo>
                      <a:pt x="10" y="44"/>
                      <a:pt x="9" y="43"/>
                      <a:pt x="7" y="41"/>
                    </a:cubicBezTo>
                    <a:cubicBezTo>
                      <a:pt x="14" y="37"/>
                      <a:pt x="20" y="32"/>
                      <a:pt x="25" y="26"/>
                    </a:cubicBezTo>
                    <a:cubicBezTo>
                      <a:pt x="20" y="21"/>
                      <a:pt x="15" y="16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3" name="Freeform 190"/>
              <p:cNvSpPr>
                <a:spLocks noEditPoints="1"/>
              </p:cNvSpPr>
              <p:nvPr/>
            </p:nvSpPr>
            <p:spPr bwMode="auto">
              <a:xfrm>
                <a:off x="3766" y="1803"/>
                <a:ext cx="113" cy="105"/>
              </a:xfrm>
              <a:custGeom>
                <a:avLst/>
                <a:gdLst>
                  <a:gd name="T0" fmla="*/ 0 w 60"/>
                  <a:gd name="T1" fmla="*/ 0 h 56"/>
                  <a:gd name="T2" fmla="*/ 113 w 60"/>
                  <a:gd name="T3" fmla="*/ 0 h 56"/>
                  <a:gd name="T4" fmla="*/ 113 w 60"/>
                  <a:gd name="T5" fmla="*/ 8 h 56"/>
                  <a:gd name="T6" fmla="*/ 75 w 60"/>
                  <a:gd name="T7" fmla="*/ 8 h 56"/>
                  <a:gd name="T8" fmla="*/ 75 w 60"/>
                  <a:gd name="T9" fmla="*/ 24 h 56"/>
                  <a:gd name="T10" fmla="*/ 107 w 60"/>
                  <a:gd name="T11" fmla="*/ 24 h 56"/>
                  <a:gd name="T12" fmla="*/ 107 w 60"/>
                  <a:gd name="T13" fmla="*/ 105 h 56"/>
                  <a:gd name="T14" fmla="*/ 98 w 60"/>
                  <a:gd name="T15" fmla="*/ 105 h 56"/>
                  <a:gd name="T16" fmla="*/ 98 w 60"/>
                  <a:gd name="T17" fmla="*/ 99 h 56"/>
                  <a:gd name="T18" fmla="*/ 17 w 60"/>
                  <a:gd name="T19" fmla="*/ 99 h 56"/>
                  <a:gd name="T20" fmla="*/ 17 w 60"/>
                  <a:gd name="T21" fmla="*/ 105 h 56"/>
                  <a:gd name="T22" fmla="*/ 8 w 60"/>
                  <a:gd name="T23" fmla="*/ 105 h 56"/>
                  <a:gd name="T24" fmla="*/ 8 w 60"/>
                  <a:gd name="T25" fmla="*/ 24 h 56"/>
                  <a:gd name="T26" fmla="*/ 38 w 60"/>
                  <a:gd name="T27" fmla="*/ 24 h 56"/>
                  <a:gd name="T28" fmla="*/ 40 w 60"/>
                  <a:gd name="T29" fmla="*/ 8 h 56"/>
                  <a:gd name="T30" fmla="*/ 0 w 60"/>
                  <a:gd name="T31" fmla="*/ 8 h 56"/>
                  <a:gd name="T32" fmla="*/ 0 w 60"/>
                  <a:gd name="T33" fmla="*/ 0 h 56"/>
                  <a:gd name="T34" fmla="*/ 98 w 60"/>
                  <a:gd name="T35" fmla="*/ 90 h 56"/>
                  <a:gd name="T36" fmla="*/ 98 w 60"/>
                  <a:gd name="T37" fmla="*/ 71 h 56"/>
                  <a:gd name="T38" fmla="*/ 77 w 60"/>
                  <a:gd name="T39" fmla="*/ 71 h 56"/>
                  <a:gd name="T40" fmla="*/ 66 w 60"/>
                  <a:gd name="T41" fmla="*/ 58 h 56"/>
                  <a:gd name="T42" fmla="*/ 66 w 60"/>
                  <a:gd name="T43" fmla="*/ 34 h 56"/>
                  <a:gd name="T44" fmla="*/ 47 w 60"/>
                  <a:gd name="T45" fmla="*/ 34 h 56"/>
                  <a:gd name="T46" fmla="*/ 24 w 60"/>
                  <a:gd name="T47" fmla="*/ 75 h 56"/>
                  <a:gd name="T48" fmla="*/ 19 w 60"/>
                  <a:gd name="T49" fmla="*/ 69 h 56"/>
                  <a:gd name="T50" fmla="*/ 38 w 60"/>
                  <a:gd name="T51" fmla="*/ 34 h 56"/>
                  <a:gd name="T52" fmla="*/ 17 w 60"/>
                  <a:gd name="T53" fmla="*/ 34 h 56"/>
                  <a:gd name="T54" fmla="*/ 17 w 60"/>
                  <a:gd name="T55" fmla="*/ 90 h 56"/>
                  <a:gd name="T56" fmla="*/ 98 w 60"/>
                  <a:gd name="T57" fmla="*/ 90 h 56"/>
                  <a:gd name="T58" fmla="*/ 47 w 60"/>
                  <a:gd name="T59" fmla="*/ 24 h 56"/>
                  <a:gd name="T60" fmla="*/ 66 w 60"/>
                  <a:gd name="T61" fmla="*/ 24 h 56"/>
                  <a:gd name="T62" fmla="*/ 66 w 60"/>
                  <a:gd name="T63" fmla="*/ 8 h 56"/>
                  <a:gd name="T64" fmla="*/ 47 w 60"/>
                  <a:gd name="T65" fmla="*/ 8 h 56"/>
                  <a:gd name="T66" fmla="*/ 47 w 60"/>
                  <a:gd name="T67" fmla="*/ 24 h 56"/>
                  <a:gd name="T68" fmla="*/ 81 w 60"/>
                  <a:gd name="T69" fmla="*/ 62 h 56"/>
                  <a:gd name="T70" fmla="*/ 98 w 60"/>
                  <a:gd name="T71" fmla="*/ 62 h 56"/>
                  <a:gd name="T72" fmla="*/ 98 w 60"/>
                  <a:gd name="T73" fmla="*/ 34 h 56"/>
                  <a:gd name="T74" fmla="*/ 75 w 60"/>
                  <a:gd name="T75" fmla="*/ 34 h 56"/>
                  <a:gd name="T76" fmla="*/ 75 w 60"/>
                  <a:gd name="T77" fmla="*/ 56 h 56"/>
                  <a:gd name="T78" fmla="*/ 81 w 60"/>
                  <a:gd name="T79" fmla="*/ 62 h 5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0"/>
                  <a:gd name="T121" fmla="*/ 0 h 56"/>
                  <a:gd name="T122" fmla="*/ 60 w 60"/>
                  <a:gd name="T123" fmla="*/ 56 h 5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0" h="56">
                    <a:moveTo>
                      <a:pt x="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0"/>
                      <a:pt x="21" y="7"/>
                      <a:pt x="2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2" y="48"/>
                    </a:moveTo>
                    <a:cubicBezTo>
                      <a:pt x="52" y="38"/>
                      <a:pt x="52" y="38"/>
                      <a:pt x="5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38"/>
                      <a:pt x="35" y="35"/>
                      <a:pt x="35" y="3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7"/>
                      <a:pt x="21" y="35"/>
                      <a:pt x="13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6" y="32"/>
                      <a:pt x="20" y="26"/>
                      <a:pt x="20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48"/>
                      <a:pt x="9" y="48"/>
                      <a:pt x="9" y="48"/>
                    </a:cubicBezTo>
                    <a:lnTo>
                      <a:pt x="52" y="48"/>
                    </a:lnTo>
                    <a:close/>
                    <a:moveTo>
                      <a:pt x="2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8"/>
                      <a:pt x="25" y="11"/>
                      <a:pt x="25" y="13"/>
                    </a:cubicBezTo>
                    <a:close/>
                    <a:moveTo>
                      <a:pt x="43" y="33"/>
                    </a:move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2"/>
                      <a:pt x="41" y="33"/>
                      <a:pt x="4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4" name="Freeform 191"/>
              <p:cNvSpPr>
                <a:spLocks noEditPoints="1"/>
              </p:cNvSpPr>
              <p:nvPr/>
            </p:nvSpPr>
            <p:spPr bwMode="auto">
              <a:xfrm>
                <a:off x="3883" y="1797"/>
                <a:ext cx="114" cy="113"/>
              </a:xfrm>
              <a:custGeom>
                <a:avLst/>
                <a:gdLst>
                  <a:gd name="T0" fmla="*/ 101 w 61"/>
                  <a:gd name="T1" fmla="*/ 17 h 60"/>
                  <a:gd name="T2" fmla="*/ 105 w 61"/>
                  <a:gd name="T3" fmla="*/ 28 h 60"/>
                  <a:gd name="T4" fmla="*/ 112 w 61"/>
                  <a:gd name="T5" fmla="*/ 34 h 60"/>
                  <a:gd name="T6" fmla="*/ 92 w 61"/>
                  <a:gd name="T7" fmla="*/ 73 h 60"/>
                  <a:gd name="T8" fmla="*/ 110 w 61"/>
                  <a:gd name="T9" fmla="*/ 45 h 60"/>
                  <a:gd name="T10" fmla="*/ 99 w 61"/>
                  <a:gd name="T11" fmla="*/ 102 h 60"/>
                  <a:gd name="T12" fmla="*/ 105 w 61"/>
                  <a:gd name="T13" fmla="*/ 100 h 60"/>
                  <a:gd name="T14" fmla="*/ 114 w 61"/>
                  <a:gd name="T15" fmla="*/ 85 h 60"/>
                  <a:gd name="T16" fmla="*/ 105 w 61"/>
                  <a:gd name="T17" fmla="*/ 113 h 60"/>
                  <a:gd name="T18" fmla="*/ 88 w 61"/>
                  <a:gd name="T19" fmla="*/ 90 h 60"/>
                  <a:gd name="T20" fmla="*/ 75 w 61"/>
                  <a:gd name="T21" fmla="*/ 92 h 60"/>
                  <a:gd name="T22" fmla="*/ 82 w 61"/>
                  <a:gd name="T23" fmla="*/ 34 h 60"/>
                  <a:gd name="T24" fmla="*/ 30 w 61"/>
                  <a:gd name="T25" fmla="*/ 72 h 60"/>
                  <a:gd name="T26" fmla="*/ 21 w 61"/>
                  <a:gd name="T27" fmla="*/ 113 h 60"/>
                  <a:gd name="T28" fmla="*/ 21 w 61"/>
                  <a:gd name="T29" fmla="*/ 92 h 60"/>
                  <a:gd name="T30" fmla="*/ 13 w 61"/>
                  <a:gd name="T31" fmla="*/ 72 h 60"/>
                  <a:gd name="T32" fmla="*/ 4 w 61"/>
                  <a:gd name="T33" fmla="*/ 109 h 60"/>
                  <a:gd name="T34" fmla="*/ 7 w 61"/>
                  <a:gd name="T35" fmla="*/ 81 h 60"/>
                  <a:gd name="T36" fmla="*/ 0 w 61"/>
                  <a:gd name="T37" fmla="*/ 72 h 60"/>
                  <a:gd name="T38" fmla="*/ 22 w 61"/>
                  <a:gd name="T39" fmla="*/ 64 h 60"/>
                  <a:gd name="T40" fmla="*/ 6 w 61"/>
                  <a:gd name="T41" fmla="*/ 55 h 60"/>
                  <a:gd name="T42" fmla="*/ 13 w 61"/>
                  <a:gd name="T43" fmla="*/ 23 h 60"/>
                  <a:gd name="T44" fmla="*/ 22 w 61"/>
                  <a:gd name="T45" fmla="*/ 47 h 60"/>
                  <a:gd name="T46" fmla="*/ 82 w 61"/>
                  <a:gd name="T47" fmla="*/ 28 h 60"/>
                  <a:gd name="T48" fmla="*/ 90 w 61"/>
                  <a:gd name="T49" fmla="*/ 19 h 60"/>
                  <a:gd name="T50" fmla="*/ 103 w 61"/>
                  <a:gd name="T51" fmla="*/ 28 h 60"/>
                  <a:gd name="T52" fmla="*/ 0 w 61"/>
                  <a:gd name="T53" fmla="*/ 8 h 60"/>
                  <a:gd name="T54" fmla="*/ 36 w 61"/>
                  <a:gd name="T55" fmla="*/ 0 h 60"/>
                  <a:gd name="T56" fmla="*/ 43 w 61"/>
                  <a:gd name="T57" fmla="*/ 8 h 60"/>
                  <a:gd name="T58" fmla="*/ 65 w 61"/>
                  <a:gd name="T59" fmla="*/ 0 h 60"/>
                  <a:gd name="T60" fmla="*/ 73 w 61"/>
                  <a:gd name="T61" fmla="*/ 8 h 60"/>
                  <a:gd name="T62" fmla="*/ 114 w 61"/>
                  <a:gd name="T63" fmla="*/ 15 h 60"/>
                  <a:gd name="T64" fmla="*/ 73 w 61"/>
                  <a:gd name="T65" fmla="*/ 24 h 60"/>
                  <a:gd name="T66" fmla="*/ 65 w 61"/>
                  <a:gd name="T67" fmla="*/ 15 h 60"/>
                  <a:gd name="T68" fmla="*/ 43 w 61"/>
                  <a:gd name="T69" fmla="*/ 24 h 60"/>
                  <a:gd name="T70" fmla="*/ 36 w 61"/>
                  <a:gd name="T71" fmla="*/ 15 h 60"/>
                  <a:gd name="T72" fmla="*/ 0 w 61"/>
                  <a:gd name="T73" fmla="*/ 8 h 60"/>
                  <a:gd name="T74" fmla="*/ 78 w 61"/>
                  <a:gd name="T75" fmla="*/ 41 h 60"/>
                  <a:gd name="T76" fmla="*/ 64 w 61"/>
                  <a:gd name="T77" fmla="*/ 49 h 60"/>
                  <a:gd name="T78" fmla="*/ 75 w 61"/>
                  <a:gd name="T79" fmla="*/ 62 h 60"/>
                  <a:gd name="T80" fmla="*/ 69 w 61"/>
                  <a:gd name="T81" fmla="*/ 89 h 60"/>
                  <a:gd name="T82" fmla="*/ 64 w 61"/>
                  <a:gd name="T83" fmla="*/ 87 h 60"/>
                  <a:gd name="T84" fmla="*/ 78 w 61"/>
                  <a:gd name="T85" fmla="*/ 102 h 60"/>
                  <a:gd name="T86" fmla="*/ 37 w 61"/>
                  <a:gd name="T87" fmla="*/ 107 h 60"/>
                  <a:gd name="T88" fmla="*/ 43 w 61"/>
                  <a:gd name="T89" fmla="*/ 62 h 60"/>
                  <a:gd name="T90" fmla="*/ 58 w 61"/>
                  <a:gd name="T91" fmla="*/ 49 h 60"/>
                  <a:gd name="T92" fmla="*/ 43 w 61"/>
                  <a:gd name="T93" fmla="*/ 62 h 60"/>
                  <a:gd name="T94" fmla="*/ 69 w 61"/>
                  <a:gd name="T95" fmla="*/ 68 h 60"/>
                  <a:gd name="T96" fmla="*/ 43 w 61"/>
                  <a:gd name="T97" fmla="*/ 81 h 60"/>
                  <a:gd name="T98" fmla="*/ 43 w 61"/>
                  <a:gd name="T99" fmla="*/ 102 h 60"/>
                  <a:gd name="T100" fmla="*/ 58 w 61"/>
                  <a:gd name="T101" fmla="*/ 87 h 60"/>
                  <a:gd name="T102" fmla="*/ 43 w 61"/>
                  <a:gd name="T103" fmla="*/ 102 h 6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1"/>
                  <a:gd name="T157" fmla="*/ 0 h 60"/>
                  <a:gd name="T158" fmla="*/ 61 w 61"/>
                  <a:gd name="T159" fmla="*/ 60 h 6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1" h="60">
                    <a:moveTo>
                      <a:pt x="52" y="11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6" y="11"/>
                      <a:pt x="57" y="12"/>
                      <a:pt x="58" y="13"/>
                    </a:cubicBezTo>
                    <a:cubicBezTo>
                      <a:pt x="57" y="14"/>
                      <a:pt x="57" y="14"/>
                      <a:pt x="56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27"/>
                      <a:pt x="48" y="34"/>
                      <a:pt x="49" y="39"/>
                    </a:cubicBezTo>
                    <a:cubicBezTo>
                      <a:pt x="52" y="34"/>
                      <a:pt x="54" y="29"/>
                      <a:pt x="55" y="23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7" y="32"/>
                      <a:pt x="54" y="38"/>
                      <a:pt x="50" y="44"/>
                    </a:cubicBezTo>
                    <a:cubicBezTo>
                      <a:pt x="51" y="49"/>
                      <a:pt x="52" y="52"/>
                      <a:pt x="53" y="54"/>
                    </a:cubicBezTo>
                    <a:cubicBezTo>
                      <a:pt x="54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3"/>
                    </a:cubicBezTo>
                    <a:cubicBezTo>
                      <a:pt x="57" y="50"/>
                      <a:pt x="57" y="47"/>
                      <a:pt x="57" y="43"/>
                    </a:cubicBezTo>
                    <a:cubicBezTo>
                      <a:pt x="59" y="44"/>
                      <a:pt x="60" y="44"/>
                      <a:pt x="61" y="45"/>
                    </a:cubicBezTo>
                    <a:cubicBezTo>
                      <a:pt x="61" y="49"/>
                      <a:pt x="60" y="52"/>
                      <a:pt x="60" y="55"/>
                    </a:cubicBezTo>
                    <a:cubicBezTo>
                      <a:pt x="59" y="58"/>
                      <a:pt x="58" y="60"/>
                      <a:pt x="56" y="60"/>
                    </a:cubicBezTo>
                    <a:cubicBezTo>
                      <a:pt x="54" y="60"/>
                      <a:pt x="52" y="59"/>
                      <a:pt x="51" y="57"/>
                    </a:cubicBezTo>
                    <a:cubicBezTo>
                      <a:pt x="49" y="55"/>
                      <a:pt x="48" y="52"/>
                      <a:pt x="47" y="48"/>
                    </a:cubicBezTo>
                    <a:cubicBezTo>
                      <a:pt x="45" y="50"/>
                      <a:pt x="44" y="51"/>
                      <a:pt x="42" y="53"/>
                    </a:cubicBezTo>
                    <a:cubicBezTo>
                      <a:pt x="42" y="52"/>
                      <a:pt x="41" y="51"/>
                      <a:pt x="40" y="49"/>
                    </a:cubicBezTo>
                    <a:cubicBezTo>
                      <a:pt x="42" y="47"/>
                      <a:pt x="44" y="45"/>
                      <a:pt x="46" y="43"/>
                    </a:cubicBezTo>
                    <a:cubicBezTo>
                      <a:pt x="45" y="37"/>
                      <a:pt x="44" y="29"/>
                      <a:pt x="4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4"/>
                      <a:pt x="15" y="49"/>
                      <a:pt x="15" y="51"/>
                    </a:cubicBezTo>
                    <a:cubicBezTo>
                      <a:pt x="14" y="54"/>
                      <a:pt x="13" y="57"/>
                      <a:pt x="11" y="60"/>
                    </a:cubicBezTo>
                    <a:cubicBezTo>
                      <a:pt x="10" y="59"/>
                      <a:pt x="9" y="58"/>
                      <a:pt x="8" y="56"/>
                    </a:cubicBezTo>
                    <a:cubicBezTo>
                      <a:pt x="10" y="54"/>
                      <a:pt x="11" y="52"/>
                      <a:pt x="11" y="49"/>
                    </a:cubicBezTo>
                    <a:cubicBezTo>
                      <a:pt x="12" y="47"/>
                      <a:pt x="12" y="44"/>
                      <a:pt x="12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41"/>
                      <a:pt x="7" y="43"/>
                    </a:cubicBezTo>
                    <a:cubicBezTo>
                      <a:pt x="7" y="49"/>
                      <a:pt x="6" y="54"/>
                      <a:pt x="2" y="58"/>
                    </a:cubicBezTo>
                    <a:cubicBezTo>
                      <a:pt x="1" y="56"/>
                      <a:pt x="1" y="55"/>
                      <a:pt x="0" y="54"/>
                    </a:cubicBezTo>
                    <a:cubicBezTo>
                      <a:pt x="2" y="51"/>
                      <a:pt x="4" y="48"/>
                      <a:pt x="4" y="43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3"/>
                      <a:pt x="44" y="12"/>
                      <a:pt x="44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2"/>
                      <a:pt x="48" y="13"/>
                      <a:pt x="48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4"/>
                      <a:pt x="53" y="13"/>
                      <a:pt x="52" y="11"/>
                    </a:cubicBezTo>
                    <a:close/>
                    <a:moveTo>
                      <a:pt x="0" y="4"/>
                    </a:move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4"/>
                    </a:lnTo>
                    <a:close/>
                    <a:moveTo>
                      <a:pt x="20" y="22"/>
                    </a:move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20" y="22"/>
                    </a:lnTo>
                    <a:close/>
                    <a:moveTo>
                      <a:pt x="23" y="33"/>
                    </a:move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23" y="33"/>
                    </a:lnTo>
                    <a:close/>
                    <a:moveTo>
                      <a:pt x="37" y="43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43"/>
                      <a:pt x="23" y="43"/>
                      <a:pt x="23" y="43"/>
                    </a:cubicBezTo>
                    <a:lnTo>
                      <a:pt x="37" y="43"/>
                    </a:lnTo>
                    <a:close/>
                    <a:moveTo>
                      <a:pt x="23" y="54"/>
                    </a:move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5" name="Freeform 192"/>
              <p:cNvSpPr>
                <a:spLocks noEditPoints="1"/>
              </p:cNvSpPr>
              <p:nvPr/>
            </p:nvSpPr>
            <p:spPr bwMode="auto">
              <a:xfrm>
                <a:off x="4012" y="1795"/>
                <a:ext cx="90" cy="113"/>
              </a:xfrm>
              <a:custGeom>
                <a:avLst/>
                <a:gdLst>
                  <a:gd name="T0" fmla="*/ 0 w 48"/>
                  <a:gd name="T1" fmla="*/ 15 h 60"/>
                  <a:gd name="T2" fmla="*/ 30 w 48"/>
                  <a:gd name="T3" fmla="*/ 15 h 60"/>
                  <a:gd name="T4" fmla="*/ 36 w 48"/>
                  <a:gd name="T5" fmla="*/ 0 h 60"/>
                  <a:gd name="T6" fmla="*/ 45 w 48"/>
                  <a:gd name="T7" fmla="*/ 2 h 60"/>
                  <a:gd name="T8" fmla="*/ 39 w 48"/>
                  <a:gd name="T9" fmla="*/ 15 h 60"/>
                  <a:gd name="T10" fmla="*/ 90 w 48"/>
                  <a:gd name="T11" fmla="*/ 15 h 60"/>
                  <a:gd name="T12" fmla="*/ 90 w 48"/>
                  <a:gd name="T13" fmla="*/ 113 h 60"/>
                  <a:gd name="T14" fmla="*/ 81 w 48"/>
                  <a:gd name="T15" fmla="*/ 113 h 60"/>
                  <a:gd name="T16" fmla="*/ 81 w 48"/>
                  <a:gd name="T17" fmla="*/ 107 h 60"/>
                  <a:gd name="T18" fmla="*/ 9 w 48"/>
                  <a:gd name="T19" fmla="*/ 107 h 60"/>
                  <a:gd name="T20" fmla="*/ 9 w 48"/>
                  <a:gd name="T21" fmla="*/ 113 h 60"/>
                  <a:gd name="T22" fmla="*/ 0 w 48"/>
                  <a:gd name="T23" fmla="*/ 113 h 60"/>
                  <a:gd name="T24" fmla="*/ 0 w 48"/>
                  <a:gd name="T25" fmla="*/ 15 h 60"/>
                  <a:gd name="T26" fmla="*/ 81 w 48"/>
                  <a:gd name="T27" fmla="*/ 24 h 60"/>
                  <a:gd name="T28" fmla="*/ 9 w 48"/>
                  <a:gd name="T29" fmla="*/ 24 h 60"/>
                  <a:gd name="T30" fmla="*/ 9 w 48"/>
                  <a:gd name="T31" fmla="*/ 43 h 60"/>
                  <a:gd name="T32" fmla="*/ 81 w 48"/>
                  <a:gd name="T33" fmla="*/ 43 h 60"/>
                  <a:gd name="T34" fmla="*/ 81 w 48"/>
                  <a:gd name="T35" fmla="*/ 24 h 60"/>
                  <a:gd name="T36" fmla="*/ 9 w 48"/>
                  <a:gd name="T37" fmla="*/ 70 h 60"/>
                  <a:gd name="T38" fmla="*/ 81 w 48"/>
                  <a:gd name="T39" fmla="*/ 70 h 60"/>
                  <a:gd name="T40" fmla="*/ 81 w 48"/>
                  <a:gd name="T41" fmla="*/ 51 h 60"/>
                  <a:gd name="T42" fmla="*/ 9 w 48"/>
                  <a:gd name="T43" fmla="*/ 51 h 60"/>
                  <a:gd name="T44" fmla="*/ 9 w 48"/>
                  <a:gd name="T45" fmla="*/ 70 h 60"/>
                  <a:gd name="T46" fmla="*/ 9 w 48"/>
                  <a:gd name="T47" fmla="*/ 98 h 60"/>
                  <a:gd name="T48" fmla="*/ 81 w 48"/>
                  <a:gd name="T49" fmla="*/ 98 h 60"/>
                  <a:gd name="T50" fmla="*/ 81 w 48"/>
                  <a:gd name="T51" fmla="*/ 79 h 60"/>
                  <a:gd name="T52" fmla="*/ 9 w 48"/>
                  <a:gd name="T53" fmla="*/ 79 h 60"/>
                  <a:gd name="T54" fmla="*/ 9 w 48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8"/>
                  <a:gd name="T85" fmla="*/ 0 h 60"/>
                  <a:gd name="T86" fmla="*/ 48 w 48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8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3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3" y="23"/>
                      <a:pt x="43" y="23"/>
                      <a:pt x="43" y="23"/>
                    </a:cubicBezTo>
                    <a:lnTo>
                      <a:pt x="43" y="13"/>
                    </a:lnTo>
                    <a:close/>
                    <a:moveTo>
                      <a:pt x="5" y="37"/>
                    </a:move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5" y="42"/>
                      <a:pt x="5" y="42"/>
                      <a:pt x="5" y="42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6" name="Freeform 193"/>
              <p:cNvSpPr>
                <a:spLocks noEditPoints="1"/>
              </p:cNvSpPr>
              <p:nvPr/>
            </p:nvSpPr>
            <p:spPr bwMode="auto">
              <a:xfrm>
                <a:off x="4119" y="1795"/>
                <a:ext cx="115" cy="113"/>
              </a:xfrm>
              <a:custGeom>
                <a:avLst/>
                <a:gdLst>
                  <a:gd name="T0" fmla="*/ 6 w 61"/>
                  <a:gd name="T1" fmla="*/ 30 h 60"/>
                  <a:gd name="T2" fmla="*/ 26 w 61"/>
                  <a:gd name="T3" fmla="*/ 45 h 60"/>
                  <a:gd name="T4" fmla="*/ 19 w 61"/>
                  <a:gd name="T5" fmla="*/ 53 h 60"/>
                  <a:gd name="T6" fmla="*/ 0 w 61"/>
                  <a:gd name="T7" fmla="*/ 38 h 60"/>
                  <a:gd name="T8" fmla="*/ 6 w 61"/>
                  <a:gd name="T9" fmla="*/ 30 h 60"/>
                  <a:gd name="T10" fmla="*/ 17 w 61"/>
                  <a:gd name="T11" fmla="*/ 62 h 60"/>
                  <a:gd name="T12" fmla="*/ 26 w 61"/>
                  <a:gd name="T13" fmla="*/ 68 h 60"/>
                  <a:gd name="T14" fmla="*/ 11 w 61"/>
                  <a:gd name="T15" fmla="*/ 113 h 60"/>
                  <a:gd name="T16" fmla="*/ 2 w 61"/>
                  <a:gd name="T17" fmla="*/ 109 h 60"/>
                  <a:gd name="T18" fmla="*/ 17 w 61"/>
                  <a:gd name="T19" fmla="*/ 62 h 60"/>
                  <a:gd name="T20" fmla="*/ 9 w 61"/>
                  <a:gd name="T21" fmla="*/ 2 h 60"/>
                  <a:gd name="T22" fmla="*/ 30 w 61"/>
                  <a:gd name="T23" fmla="*/ 17 h 60"/>
                  <a:gd name="T24" fmla="*/ 25 w 61"/>
                  <a:gd name="T25" fmla="*/ 24 h 60"/>
                  <a:gd name="T26" fmla="*/ 4 w 61"/>
                  <a:gd name="T27" fmla="*/ 9 h 60"/>
                  <a:gd name="T28" fmla="*/ 9 w 61"/>
                  <a:gd name="T29" fmla="*/ 2 h 60"/>
                  <a:gd name="T30" fmla="*/ 90 w 61"/>
                  <a:gd name="T31" fmla="*/ 15 h 60"/>
                  <a:gd name="T32" fmla="*/ 115 w 61"/>
                  <a:gd name="T33" fmla="*/ 51 h 60"/>
                  <a:gd name="T34" fmla="*/ 106 w 61"/>
                  <a:gd name="T35" fmla="*/ 57 h 60"/>
                  <a:gd name="T36" fmla="*/ 100 w 61"/>
                  <a:gd name="T37" fmla="*/ 45 h 60"/>
                  <a:gd name="T38" fmla="*/ 45 w 61"/>
                  <a:gd name="T39" fmla="*/ 49 h 60"/>
                  <a:gd name="T40" fmla="*/ 36 w 61"/>
                  <a:gd name="T41" fmla="*/ 51 h 60"/>
                  <a:gd name="T42" fmla="*/ 32 w 61"/>
                  <a:gd name="T43" fmla="*/ 41 h 60"/>
                  <a:gd name="T44" fmla="*/ 40 w 61"/>
                  <a:gd name="T45" fmla="*/ 36 h 60"/>
                  <a:gd name="T46" fmla="*/ 62 w 61"/>
                  <a:gd name="T47" fmla="*/ 0 h 60"/>
                  <a:gd name="T48" fmla="*/ 72 w 61"/>
                  <a:gd name="T49" fmla="*/ 4 h 60"/>
                  <a:gd name="T50" fmla="*/ 47 w 61"/>
                  <a:gd name="T51" fmla="*/ 40 h 60"/>
                  <a:gd name="T52" fmla="*/ 94 w 61"/>
                  <a:gd name="T53" fmla="*/ 38 h 60"/>
                  <a:gd name="T54" fmla="*/ 83 w 61"/>
                  <a:gd name="T55" fmla="*/ 19 h 60"/>
                  <a:gd name="T56" fmla="*/ 90 w 61"/>
                  <a:gd name="T57" fmla="*/ 15 h 60"/>
                  <a:gd name="T58" fmla="*/ 40 w 61"/>
                  <a:gd name="T59" fmla="*/ 62 h 60"/>
                  <a:gd name="T60" fmla="*/ 104 w 61"/>
                  <a:gd name="T61" fmla="*/ 62 h 60"/>
                  <a:gd name="T62" fmla="*/ 104 w 61"/>
                  <a:gd name="T63" fmla="*/ 113 h 60"/>
                  <a:gd name="T64" fmla="*/ 94 w 61"/>
                  <a:gd name="T65" fmla="*/ 113 h 60"/>
                  <a:gd name="T66" fmla="*/ 94 w 61"/>
                  <a:gd name="T67" fmla="*/ 105 h 60"/>
                  <a:gd name="T68" fmla="*/ 47 w 61"/>
                  <a:gd name="T69" fmla="*/ 105 h 60"/>
                  <a:gd name="T70" fmla="*/ 47 w 61"/>
                  <a:gd name="T71" fmla="*/ 113 h 60"/>
                  <a:gd name="T72" fmla="*/ 40 w 61"/>
                  <a:gd name="T73" fmla="*/ 113 h 60"/>
                  <a:gd name="T74" fmla="*/ 40 w 61"/>
                  <a:gd name="T75" fmla="*/ 62 h 60"/>
                  <a:gd name="T76" fmla="*/ 94 w 61"/>
                  <a:gd name="T77" fmla="*/ 70 h 60"/>
                  <a:gd name="T78" fmla="*/ 47 w 61"/>
                  <a:gd name="T79" fmla="*/ 70 h 60"/>
                  <a:gd name="T80" fmla="*/ 47 w 61"/>
                  <a:gd name="T81" fmla="*/ 98 h 60"/>
                  <a:gd name="T82" fmla="*/ 94 w 61"/>
                  <a:gd name="T83" fmla="*/ 98 h 60"/>
                  <a:gd name="T84" fmla="*/ 94 w 61"/>
                  <a:gd name="T85" fmla="*/ 70 h 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0"/>
                  <a:gd name="T131" fmla="*/ 61 w 61"/>
                  <a:gd name="T132" fmla="*/ 60 h 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0">
                    <a:moveTo>
                      <a:pt x="3" y="16"/>
                    </a:moveTo>
                    <a:cubicBezTo>
                      <a:pt x="6" y="19"/>
                      <a:pt x="10" y="21"/>
                      <a:pt x="14" y="24"/>
                    </a:cubicBezTo>
                    <a:cubicBezTo>
                      <a:pt x="13" y="25"/>
                      <a:pt x="12" y="26"/>
                      <a:pt x="10" y="28"/>
                    </a:cubicBezTo>
                    <a:cubicBezTo>
                      <a:pt x="6" y="25"/>
                      <a:pt x="3" y="22"/>
                      <a:pt x="0" y="20"/>
                    </a:cubicBezTo>
                    <a:lnTo>
                      <a:pt x="3" y="16"/>
                    </a:lnTo>
                    <a:close/>
                    <a:moveTo>
                      <a:pt x="9" y="33"/>
                    </a:moveTo>
                    <a:cubicBezTo>
                      <a:pt x="10" y="34"/>
                      <a:pt x="12" y="35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6" y="43"/>
                      <a:pt x="9" y="33"/>
                    </a:cubicBezTo>
                    <a:close/>
                    <a:moveTo>
                      <a:pt x="5" y="1"/>
                    </a:moveTo>
                    <a:cubicBezTo>
                      <a:pt x="10" y="4"/>
                      <a:pt x="13" y="7"/>
                      <a:pt x="16" y="9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0" y="11"/>
                      <a:pt x="6" y="8"/>
                      <a:pt x="2" y="5"/>
                    </a:cubicBezTo>
                    <a:lnTo>
                      <a:pt x="5" y="1"/>
                    </a:lnTo>
                    <a:close/>
                    <a:moveTo>
                      <a:pt x="48" y="8"/>
                    </a:moveTo>
                    <a:cubicBezTo>
                      <a:pt x="53" y="14"/>
                      <a:pt x="57" y="21"/>
                      <a:pt x="61" y="27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5" y="28"/>
                      <a:pt x="54" y="26"/>
                      <a:pt x="53" y="24"/>
                    </a:cubicBezTo>
                    <a:cubicBezTo>
                      <a:pt x="41" y="25"/>
                      <a:pt x="31" y="25"/>
                      <a:pt x="24" y="26"/>
                    </a:cubicBezTo>
                    <a:cubicBezTo>
                      <a:pt x="22" y="26"/>
                      <a:pt x="21" y="26"/>
                      <a:pt x="19" y="2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5" y="14"/>
                      <a:pt x="29" y="8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5"/>
                      <a:pt x="25" y="21"/>
                    </a:cubicBezTo>
                    <a:cubicBezTo>
                      <a:pt x="33" y="21"/>
                      <a:pt x="41" y="21"/>
                      <a:pt x="50" y="20"/>
                    </a:cubicBezTo>
                    <a:cubicBezTo>
                      <a:pt x="48" y="17"/>
                      <a:pt x="46" y="14"/>
                      <a:pt x="44" y="10"/>
                    </a:cubicBezTo>
                    <a:lnTo>
                      <a:pt x="48" y="8"/>
                    </a:lnTo>
                    <a:close/>
                    <a:moveTo>
                      <a:pt x="21" y="33"/>
                    </a:moveTo>
                    <a:cubicBezTo>
                      <a:pt x="55" y="33"/>
                      <a:pt x="55" y="33"/>
                      <a:pt x="55" y="33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33"/>
                    </a:lnTo>
                    <a:close/>
                    <a:moveTo>
                      <a:pt x="50" y="37"/>
                    </a:move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7" name="Freeform 194"/>
              <p:cNvSpPr>
                <a:spLocks noEditPoints="1"/>
              </p:cNvSpPr>
              <p:nvPr/>
            </p:nvSpPr>
            <p:spPr bwMode="auto">
              <a:xfrm>
                <a:off x="4245" y="1803"/>
                <a:ext cx="101" cy="99"/>
              </a:xfrm>
              <a:custGeom>
                <a:avLst/>
                <a:gdLst>
                  <a:gd name="T0" fmla="*/ 0 w 54"/>
                  <a:gd name="T1" fmla="*/ 0 h 53"/>
                  <a:gd name="T2" fmla="*/ 99 w 54"/>
                  <a:gd name="T3" fmla="*/ 0 h 53"/>
                  <a:gd name="T4" fmla="*/ 99 w 54"/>
                  <a:gd name="T5" fmla="*/ 9 h 53"/>
                  <a:gd name="T6" fmla="*/ 11 w 54"/>
                  <a:gd name="T7" fmla="*/ 9 h 53"/>
                  <a:gd name="T8" fmla="*/ 11 w 54"/>
                  <a:gd name="T9" fmla="*/ 90 h 53"/>
                  <a:gd name="T10" fmla="*/ 101 w 54"/>
                  <a:gd name="T11" fmla="*/ 90 h 53"/>
                  <a:gd name="T12" fmla="*/ 101 w 54"/>
                  <a:gd name="T13" fmla="*/ 99 h 53"/>
                  <a:gd name="T14" fmla="*/ 0 w 54"/>
                  <a:gd name="T15" fmla="*/ 99 h 53"/>
                  <a:gd name="T16" fmla="*/ 0 w 54"/>
                  <a:gd name="T17" fmla="*/ 0 h 53"/>
                  <a:gd name="T18" fmla="*/ 19 w 54"/>
                  <a:gd name="T19" fmla="*/ 22 h 53"/>
                  <a:gd name="T20" fmla="*/ 26 w 54"/>
                  <a:gd name="T21" fmla="*/ 17 h 53"/>
                  <a:gd name="T22" fmla="*/ 56 w 54"/>
                  <a:gd name="T23" fmla="*/ 41 h 53"/>
                  <a:gd name="T24" fmla="*/ 79 w 54"/>
                  <a:gd name="T25" fmla="*/ 13 h 53"/>
                  <a:gd name="T26" fmla="*/ 86 w 54"/>
                  <a:gd name="T27" fmla="*/ 19 h 53"/>
                  <a:gd name="T28" fmla="*/ 62 w 54"/>
                  <a:gd name="T29" fmla="*/ 49 h 53"/>
                  <a:gd name="T30" fmla="*/ 92 w 54"/>
                  <a:gd name="T31" fmla="*/ 77 h 53"/>
                  <a:gd name="T32" fmla="*/ 84 w 54"/>
                  <a:gd name="T33" fmla="*/ 84 h 53"/>
                  <a:gd name="T34" fmla="*/ 56 w 54"/>
                  <a:gd name="T35" fmla="*/ 56 h 53"/>
                  <a:gd name="T36" fmla="*/ 22 w 54"/>
                  <a:gd name="T37" fmla="*/ 86 h 53"/>
                  <a:gd name="T38" fmla="*/ 15 w 54"/>
                  <a:gd name="T39" fmla="*/ 78 h 53"/>
                  <a:gd name="T40" fmla="*/ 49 w 54"/>
                  <a:gd name="T41" fmla="*/ 49 h 53"/>
                  <a:gd name="T42" fmla="*/ 19 w 54"/>
                  <a:gd name="T43" fmla="*/ 22 h 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4"/>
                  <a:gd name="T67" fmla="*/ 0 h 53"/>
                  <a:gd name="T68" fmla="*/ 54 w 54"/>
                  <a:gd name="T69" fmla="*/ 53 h 5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4" h="53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9" y="13"/>
                      <a:pt x="24" y="17"/>
                      <a:pt x="30" y="22"/>
                    </a:cubicBezTo>
                    <a:cubicBezTo>
                      <a:pt x="34" y="18"/>
                      <a:pt x="38" y="13"/>
                      <a:pt x="42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8" y="21"/>
                      <a:pt x="33" y="26"/>
                    </a:cubicBezTo>
                    <a:cubicBezTo>
                      <a:pt x="39" y="30"/>
                      <a:pt x="44" y="35"/>
                      <a:pt x="49" y="41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0" y="40"/>
                      <a:pt x="35" y="35"/>
                      <a:pt x="30" y="30"/>
                    </a:cubicBezTo>
                    <a:cubicBezTo>
                      <a:pt x="24" y="36"/>
                      <a:pt x="18" y="41"/>
                      <a:pt x="12" y="46"/>
                    </a:cubicBezTo>
                    <a:cubicBezTo>
                      <a:pt x="11" y="44"/>
                      <a:pt x="9" y="43"/>
                      <a:pt x="8" y="42"/>
                    </a:cubicBezTo>
                    <a:cubicBezTo>
                      <a:pt x="14" y="37"/>
                      <a:pt x="20" y="32"/>
                      <a:pt x="26" y="26"/>
                    </a:cubicBezTo>
                    <a:cubicBezTo>
                      <a:pt x="21" y="21"/>
                      <a:pt x="16" y="17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8" name="Freeform 195"/>
              <p:cNvSpPr>
                <a:spLocks noEditPoints="1"/>
              </p:cNvSpPr>
              <p:nvPr/>
            </p:nvSpPr>
            <p:spPr bwMode="auto">
              <a:xfrm>
                <a:off x="4390" y="1494"/>
                <a:ext cx="110" cy="113"/>
              </a:xfrm>
              <a:custGeom>
                <a:avLst/>
                <a:gdLst>
                  <a:gd name="T0" fmla="*/ 0 w 59"/>
                  <a:gd name="T1" fmla="*/ 40 h 60"/>
                  <a:gd name="T2" fmla="*/ 50 w 59"/>
                  <a:gd name="T3" fmla="*/ 40 h 60"/>
                  <a:gd name="T4" fmla="*/ 50 w 59"/>
                  <a:gd name="T5" fmla="*/ 32 h 60"/>
                  <a:gd name="T6" fmla="*/ 9 w 59"/>
                  <a:gd name="T7" fmla="*/ 32 h 60"/>
                  <a:gd name="T8" fmla="*/ 9 w 59"/>
                  <a:gd name="T9" fmla="*/ 24 h 60"/>
                  <a:gd name="T10" fmla="*/ 50 w 59"/>
                  <a:gd name="T11" fmla="*/ 24 h 60"/>
                  <a:gd name="T12" fmla="*/ 50 w 59"/>
                  <a:gd name="T13" fmla="*/ 17 h 60"/>
                  <a:gd name="T14" fmla="*/ 2 w 59"/>
                  <a:gd name="T15" fmla="*/ 17 h 60"/>
                  <a:gd name="T16" fmla="*/ 2 w 59"/>
                  <a:gd name="T17" fmla="*/ 9 h 60"/>
                  <a:gd name="T18" fmla="*/ 50 w 59"/>
                  <a:gd name="T19" fmla="*/ 9 h 60"/>
                  <a:gd name="T20" fmla="*/ 50 w 59"/>
                  <a:gd name="T21" fmla="*/ 0 h 60"/>
                  <a:gd name="T22" fmla="*/ 60 w 59"/>
                  <a:gd name="T23" fmla="*/ 0 h 60"/>
                  <a:gd name="T24" fmla="*/ 60 w 59"/>
                  <a:gd name="T25" fmla="*/ 9 h 60"/>
                  <a:gd name="T26" fmla="*/ 108 w 59"/>
                  <a:gd name="T27" fmla="*/ 9 h 60"/>
                  <a:gd name="T28" fmla="*/ 108 w 59"/>
                  <a:gd name="T29" fmla="*/ 17 h 60"/>
                  <a:gd name="T30" fmla="*/ 60 w 59"/>
                  <a:gd name="T31" fmla="*/ 17 h 60"/>
                  <a:gd name="T32" fmla="*/ 60 w 59"/>
                  <a:gd name="T33" fmla="*/ 24 h 60"/>
                  <a:gd name="T34" fmla="*/ 99 w 59"/>
                  <a:gd name="T35" fmla="*/ 24 h 60"/>
                  <a:gd name="T36" fmla="*/ 99 w 59"/>
                  <a:gd name="T37" fmla="*/ 32 h 60"/>
                  <a:gd name="T38" fmla="*/ 60 w 59"/>
                  <a:gd name="T39" fmla="*/ 32 h 60"/>
                  <a:gd name="T40" fmla="*/ 60 w 59"/>
                  <a:gd name="T41" fmla="*/ 40 h 60"/>
                  <a:gd name="T42" fmla="*/ 110 w 59"/>
                  <a:gd name="T43" fmla="*/ 40 h 60"/>
                  <a:gd name="T44" fmla="*/ 110 w 59"/>
                  <a:gd name="T45" fmla="*/ 47 h 60"/>
                  <a:gd name="T46" fmla="*/ 0 w 59"/>
                  <a:gd name="T47" fmla="*/ 47 h 60"/>
                  <a:gd name="T48" fmla="*/ 0 w 59"/>
                  <a:gd name="T49" fmla="*/ 40 h 60"/>
                  <a:gd name="T50" fmla="*/ 24 w 59"/>
                  <a:gd name="T51" fmla="*/ 113 h 60"/>
                  <a:gd name="T52" fmla="*/ 15 w 59"/>
                  <a:gd name="T53" fmla="*/ 113 h 60"/>
                  <a:gd name="T54" fmla="*/ 15 w 59"/>
                  <a:gd name="T55" fmla="*/ 55 h 60"/>
                  <a:gd name="T56" fmla="*/ 97 w 59"/>
                  <a:gd name="T57" fmla="*/ 55 h 60"/>
                  <a:gd name="T58" fmla="*/ 97 w 59"/>
                  <a:gd name="T59" fmla="*/ 100 h 60"/>
                  <a:gd name="T60" fmla="*/ 82 w 59"/>
                  <a:gd name="T61" fmla="*/ 111 h 60"/>
                  <a:gd name="T62" fmla="*/ 65 w 59"/>
                  <a:gd name="T63" fmla="*/ 111 h 60"/>
                  <a:gd name="T64" fmla="*/ 63 w 59"/>
                  <a:gd name="T65" fmla="*/ 104 h 60"/>
                  <a:gd name="T66" fmla="*/ 80 w 59"/>
                  <a:gd name="T67" fmla="*/ 104 h 60"/>
                  <a:gd name="T68" fmla="*/ 88 w 59"/>
                  <a:gd name="T69" fmla="*/ 98 h 60"/>
                  <a:gd name="T70" fmla="*/ 88 w 59"/>
                  <a:gd name="T71" fmla="*/ 92 h 60"/>
                  <a:gd name="T72" fmla="*/ 24 w 59"/>
                  <a:gd name="T73" fmla="*/ 92 h 60"/>
                  <a:gd name="T74" fmla="*/ 24 w 59"/>
                  <a:gd name="T75" fmla="*/ 113 h 60"/>
                  <a:gd name="T76" fmla="*/ 88 w 59"/>
                  <a:gd name="T77" fmla="*/ 62 h 60"/>
                  <a:gd name="T78" fmla="*/ 24 w 59"/>
                  <a:gd name="T79" fmla="*/ 62 h 60"/>
                  <a:gd name="T80" fmla="*/ 24 w 59"/>
                  <a:gd name="T81" fmla="*/ 70 h 60"/>
                  <a:gd name="T82" fmla="*/ 88 w 59"/>
                  <a:gd name="T83" fmla="*/ 70 h 60"/>
                  <a:gd name="T84" fmla="*/ 88 w 59"/>
                  <a:gd name="T85" fmla="*/ 62 h 60"/>
                  <a:gd name="T86" fmla="*/ 24 w 59"/>
                  <a:gd name="T87" fmla="*/ 85 h 60"/>
                  <a:gd name="T88" fmla="*/ 88 w 59"/>
                  <a:gd name="T89" fmla="*/ 85 h 60"/>
                  <a:gd name="T90" fmla="*/ 88 w 59"/>
                  <a:gd name="T91" fmla="*/ 77 h 60"/>
                  <a:gd name="T92" fmla="*/ 24 w 59"/>
                  <a:gd name="T93" fmla="*/ 77 h 60"/>
                  <a:gd name="T94" fmla="*/ 24 w 59"/>
                  <a:gd name="T95" fmla="*/ 85 h 6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"/>
                  <a:gd name="T145" fmla="*/ 0 h 60"/>
                  <a:gd name="T146" fmla="*/ 59 w 59"/>
                  <a:gd name="T147" fmla="*/ 60 h 6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" h="60">
                    <a:moveTo>
                      <a:pt x="0" y="21"/>
                    </a:move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3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7"/>
                      <a:pt x="49" y="59"/>
                      <a:pt x="44" y="59"/>
                    </a:cubicBezTo>
                    <a:cubicBezTo>
                      <a:pt x="41" y="59"/>
                      <a:pt x="38" y="59"/>
                      <a:pt x="35" y="59"/>
                    </a:cubicBezTo>
                    <a:cubicBezTo>
                      <a:pt x="35" y="58"/>
                      <a:pt x="34" y="56"/>
                      <a:pt x="34" y="55"/>
                    </a:cubicBezTo>
                    <a:cubicBezTo>
                      <a:pt x="37" y="55"/>
                      <a:pt x="40" y="55"/>
                      <a:pt x="43" y="55"/>
                    </a:cubicBezTo>
                    <a:cubicBezTo>
                      <a:pt x="46" y="55"/>
                      <a:pt x="47" y="54"/>
                      <a:pt x="47" y="52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13" y="49"/>
                      <a:pt x="13" y="49"/>
                      <a:pt x="13" y="49"/>
                    </a:cubicBezTo>
                    <a:lnTo>
                      <a:pt x="13" y="60"/>
                    </a:lnTo>
                    <a:close/>
                    <a:moveTo>
                      <a:pt x="47" y="33"/>
                    </a:move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47" y="37"/>
                      <a:pt x="47" y="37"/>
                      <a:pt x="47" y="37"/>
                    </a:cubicBezTo>
                    <a:lnTo>
                      <a:pt x="47" y="33"/>
                    </a:lnTo>
                    <a:close/>
                    <a:moveTo>
                      <a:pt x="13" y="45"/>
                    </a:move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13" y="41"/>
                      <a:pt x="13" y="41"/>
                      <a:pt x="13" y="41"/>
                    </a:cubicBez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9" name="Freeform 196"/>
              <p:cNvSpPr>
                <a:spLocks noEditPoints="1"/>
              </p:cNvSpPr>
              <p:nvPr/>
            </p:nvSpPr>
            <p:spPr bwMode="auto">
              <a:xfrm>
                <a:off x="4506" y="1494"/>
                <a:ext cx="115" cy="113"/>
              </a:xfrm>
              <a:custGeom>
                <a:avLst/>
                <a:gdLst>
                  <a:gd name="T0" fmla="*/ 6 w 61"/>
                  <a:gd name="T1" fmla="*/ 32 h 60"/>
                  <a:gd name="T2" fmla="*/ 19 w 61"/>
                  <a:gd name="T3" fmla="*/ 55 h 60"/>
                  <a:gd name="T4" fmla="*/ 4 w 61"/>
                  <a:gd name="T5" fmla="*/ 111 h 60"/>
                  <a:gd name="T6" fmla="*/ 25 w 61"/>
                  <a:gd name="T7" fmla="*/ 70 h 60"/>
                  <a:gd name="T8" fmla="*/ 4 w 61"/>
                  <a:gd name="T9" fmla="*/ 111 h 60"/>
                  <a:gd name="T10" fmla="*/ 9 w 61"/>
                  <a:gd name="T11" fmla="*/ 2 h 60"/>
                  <a:gd name="T12" fmla="*/ 23 w 61"/>
                  <a:gd name="T13" fmla="*/ 24 h 60"/>
                  <a:gd name="T14" fmla="*/ 25 w 61"/>
                  <a:gd name="T15" fmla="*/ 32 h 60"/>
                  <a:gd name="T16" fmla="*/ 58 w 61"/>
                  <a:gd name="T17" fmla="*/ 0 h 60"/>
                  <a:gd name="T18" fmla="*/ 113 w 61"/>
                  <a:gd name="T19" fmla="*/ 11 h 60"/>
                  <a:gd name="T20" fmla="*/ 47 w 61"/>
                  <a:gd name="T21" fmla="*/ 19 h 60"/>
                  <a:gd name="T22" fmla="*/ 25 w 61"/>
                  <a:gd name="T23" fmla="*/ 32 h 60"/>
                  <a:gd name="T24" fmla="*/ 38 w 61"/>
                  <a:gd name="T25" fmla="*/ 58 h 60"/>
                  <a:gd name="T26" fmla="*/ 104 w 61"/>
                  <a:gd name="T27" fmla="*/ 28 h 60"/>
                  <a:gd name="T28" fmla="*/ 115 w 61"/>
                  <a:gd name="T29" fmla="*/ 58 h 60"/>
                  <a:gd name="T30" fmla="*/ 104 w 61"/>
                  <a:gd name="T31" fmla="*/ 66 h 60"/>
                  <a:gd name="T32" fmla="*/ 111 w 61"/>
                  <a:gd name="T33" fmla="*/ 87 h 60"/>
                  <a:gd name="T34" fmla="*/ 102 w 61"/>
                  <a:gd name="T35" fmla="*/ 94 h 60"/>
                  <a:gd name="T36" fmla="*/ 83 w 61"/>
                  <a:gd name="T37" fmla="*/ 113 h 60"/>
                  <a:gd name="T38" fmla="*/ 64 w 61"/>
                  <a:gd name="T39" fmla="*/ 102 h 60"/>
                  <a:gd name="T40" fmla="*/ 92 w 61"/>
                  <a:gd name="T41" fmla="*/ 94 h 60"/>
                  <a:gd name="T42" fmla="*/ 34 w 61"/>
                  <a:gd name="T43" fmla="*/ 87 h 60"/>
                  <a:gd name="T44" fmla="*/ 26 w 61"/>
                  <a:gd name="T45" fmla="*/ 66 h 60"/>
                  <a:gd name="T46" fmla="*/ 94 w 61"/>
                  <a:gd name="T47" fmla="*/ 66 h 60"/>
                  <a:gd name="T48" fmla="*/ 41 w 61"/>
                  <a:gd name="T49" fmla="*/ 87 h 60"/>
                  <a:gd name="T50" fmla="*/ 94 w 61"/>
                  <a:gd name="T51" fmla="*/ 66 h 60"/>
                  <a:gd name="T52" fmla="*/ 49 w 61"/>
                  <a:gd name="T53" fmla="*/ 36 h 60"/>
                  <a:gd name="T54" fmla="*/ 94 w 61"/>
                  <a:gd name="T55" fmla="*/ 58 h 60"/>
                  <a:gd name="T56" fmla="*/ 58 w 61"/>
                  <a:gd name="T57" fmla="*/ 73 h 60"/>
                  <a:gd name="T58" fmla="*/ 79 w 61"/>
                  <a:gd name="T59" fmla="*/ 79 h 60"/>
                  <a:gd name="T60" fmla="*/ 58 w 61"/>
                  <a:gd name="T61" fmla="*/ 73 h 60"/>
                  <a:gd name="T62" fmla="*/ 66 w 61"/>
                  <a:gd name="T63" fmla="*/ 38 h 60"/>
                  <a:gd name="T64" fmla="*/ 74 w 61"/>
                  <a:gd name="T65" fmla="*/ 57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60"/>
                  <a:gd name="T101" fmla="*/ 61 w 61"/>
                  <a:gd name="T102" fmla="*/ 60 h 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60">
                    <a:moveTo>
                      <a:pt x="0" y="20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7" y="19"/>
                      <a:pt x="10" y="22"/>
                      <a:pt x="13" y="25"/>
                    </a:cubicBezTo>
                    <a:cubicBezTo>
                      <a:pt x="12" y="26"/>
                      <a:pt x="11" y="28"/>
                      <a:pt x="10" y="29"/>
                    </a:cubicBezTo>
                    <a:cubicBezTo>
                      <a:pt x="6" y="25"/>
                      <a:pt x="3" y="22"/>
                      <a:pt x="0" y="20"/>
                    </a:cubicBezTo>
                    <a:close/>
                    <a:moveTo>
                      <a:pt x="2" y="59"/>
                    </a:moveTo>
                    <a:cubicBezTo>
                      <a:pt x="4" y="51"/>
                      <a:pt x="6" y="44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1" y="45"/>
                      <a:pt x="9" y="53"/>
                      <a:pt x="7" y="60"/>
                    </a:cubicBezTo>
                    <a:lnTo>
                      <a:pt x="2" y="59"/>
                    </a:lnTo>
                    <a:close/>
                    <a:moveTo>
                      <a:pt x="2" y="4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8" y="3"/>
                      <a:pt x="11" y="5"/>
                      <a:pt x="16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8" y="9"/>
                      <a:pt x="4" y="6"/>
                      <a:pt x="2" y="4"/>
                    </a:cubicBezTo>
                    <a:close/>
                    <a:moveTo>
                      <a:pt x="13" y="17"/>
                    </a:moveTo>
                    <a:cubicBezTo>
                      <a:pt x="18" y="12"/>
                      <a:pt x="22" y="7"/>
                      <a:pt x="2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2"/>
                      <a:pt x="28" y="4"/>
                      <a:pt x="27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14"/>
                      <a:pt x="19" y="18"/>
                      <a:pt x="16" y="21"/>
                    </a:cubicBezTo>
                    <a:cubicBezTo>
                      <a:pt x="15" y="20"/>
                      <a:pt x="14" y="18"/>
                      <a:pt x="13" y="17"/>
                    </a:cubicBezTo>
                    <a:close/>
                    <a:moveTo>
                      <a:pt x="14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21"/>
                      <a:pt x="55" y="26"/>
                      <a:pt x="55" y="31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4" y="39"/>
                      <a:pt x="54" y="43"/>
                      <a:pt x="54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3"/>
                      <a:pt x="53" y="56"/>
                      <a:pt x="51" y="57"/>
                    </a:cubicBezTo>
                    <a:cubicBezTo>
                      <a:pt x="50" y="59"/>
                      <a:pt x="47" y="60"/>
                      <a:pt x="44" y="60"/>
                    </a:cubicBezTo>
                    <a:cubicBezTo>
                      <a:pt x="41" y="60"/>
                      <a:pt x="39" y="60"/>
                      <a:pt x="35" y="59"/>
                    </a:cubicBezTo>
                    <a:cubicBezTo>
                      <a:pt x="35" y="58"/>
                      <a:pt x="35" y="56"/>
                      <a:pt x="34" y="54"/>
                    </a:cubicBezTo>
                    <a:cubicBezTo>
                      <a:pt x="38" y="55"/>
                      <a:pt x="42" y="55"/>
                      <a:pt x="44" y="55"/>
                    </a:cubicBezTo>
                    <a:cubicBezTo>
                      <a:pt x="47" y="55"/>
                      <a:pt x="49" y="53"/>
                      <a:pt x="49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4" y="35"/>
                      <a:pt x="14" y="35"/>
                      <a:pt x="14" y="35"/>
                    </a:cubicBezTo>
                    <a:lnTo>
                      <a:pt x="14" y="31"/>
                    </a:lnTo>
                    <a:close/>
                    <a:moveTo>
                      <a:pt x="50" y="35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0" y="43"/>
                      <a:pt x="50" y="39"/>
                      <a:pt x="50" y="35"/>
                    </a:cubicBezTo>
                    <a:close/>
                    <a:moveTo>
                      <a:pt x="50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27"/>
                      <a:pt x="50" y="23"/>
                      <a:pt x="50" y="19"/>
                    </a:cubicBezTo>
                    <a:close/>
                    <a:moveTo>
                      <a:pt x="31" y="39"/>
                    </a:move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8"/>
                      <a:pt x="39" y="40"/>
                      <a:pt x="42" y="42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6" y="43"/>
                      <a:pt x="34" y="41"/>
                      <a:pt x="31" y="39"/>
                    </a:cubicBezTo>
                    <a:close/>
                    <a:moveTo>
                      <a:pt x="32" y="23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7" y="22"/>
                      <a:pt x="40" y="24"/>
                      <a:pt x="43" y="26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7" y="27"/>
                      <a:pt x="35" y="25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0" name="Freeform 197"/>
              <p:cNvSpPr>
                <a:spLocks noEditPoints="1"/>
              </p:cNvSpPr>
              <p:nvPr/>
            </p:nvSpPr>
            <p:spPr bwMode="auto">
              <a:xfrm>
                <a:off x="4624" y="1494"/>
                <a:ext cx="115" cy="113"/>
              </a:xfrm>
              <a:custGeom>
                <a:avLst/>
                <a:gdLst>
                  <a:gd name="T0" fmla="*/ 0 w 61"/>
                  <a:gd name="T1" fmla="*/ 49 h 60"/>
                  <a:gd name="T2" fmla="*/ 87 w 61"/>
                  <a:gd name="T3" fmla="*/ 24 h 60"/>
                  <a:gd name="T4" fmla="*/ 92 w 61"/>
                  <a:gd name="T5" fmla="*/ 32 h 60"/>
                  <a:gd name="T6" fmla="*/ 34 w 61"/>
                  <a:gd name="T7" fmla="*/ 49 h 60"/>
                  <a:gd name="T8" fmla="*/ 102 w 61"/>
                  <a:gd name="T9" fmla="*/ 49 h 60"/>
                  <a:gd name="T10" fmla="*/ 102 w 61"/>
                  <a:gd name="T11" fmla="*/ 113 h 60"/>
                  <a:gd name="T12" fmla="*/ 92 w 61"/>
                  <a:gd name="T13" fmla="*/ 113 h 60"/>
                  <a:gd name="T14" fmla="*/ 92 w 61"/>
                  <a:gd name="T15" fmla="*/ 107 h 60"/>
                  <a:gd name="T16" fmla="*/ 28 w 61"/>
                  <a:gd name="T17" fmla="*/ 107 h 60"/>
                  <a:gd name="T18" fmla="*/ 28 w 61"/>
                  <a:gd name="T19" fmla="*/ 113 h 60"/>
                  <a:gd name="T20" fmla="*/ 19 w 61"/>
                  <a:gd name="T21" fmla="*/ 113 h 60"/>
                  <a:gd name="T22" fmla="*/ 19 w 61"/>
                  <a:gd name="T23" fmla="*/ 53 h 60"/>
                  <a:gd name="T24" fmla="*/ 4 w 61"/>
                  <a:gd name="T25" fmla="*/ 57 h 60"/>
                  <a:gd name="T26" fmla="*/ 0 w 61"/>
                  <a:gd name="T27" fmla="*/ 49 h 60"/>
                  <a:gd name="T28" fmla="*/ 36 w 61"/>
                  <a:gd name="T29" fmla="*/ 8 h 60"/>
                  <a:gd name="T30" fmla="*/ 41 w 61"/>
                  <a:gd name="T31" fmla="*/ 13 h 60"/>
                  <a:gd name="T32" fmla="*/ 8 w 61"/>
                  <a:gd name="T33" fmla="*/ 38 h 60"/>
                  <a:gd name="T34" fmla="*/ 2 w 61"/>
                  <a:gd name="T35" fmla="*/ 30 h 60"/>
                  <a:gd name="T36" fmla="*/ 36 w 61"/>
                  <a:gd name="T37" fmla="*/ 8 h 60"/>
                  <a:gd name="T38" fmla="*/ 92 w 61"/>
                  <a:gd name="T39" fmla="*/ 58 h 60"/>
                  <a:gd name="T40" fmla="*/ 28 w 61"/>
                  <a:gd name="T41" fmla="*/ 58 h 60"/>
                  <a:gd name="T42" fmla="*/ 28 w 61"/>
                  <a:gd name="T43" fmla="*/ 66 h 60"/>
                  <a:gd name="T44" fmla="*/ 92 w 61"/>
                  <a:gd name="T45" fmla="*/ 66 h 60"/>
                  <a:gd name="T46" fmla="*/ 92 w 61"/>
                  <a:gd name="T47" fmla="*/ 58 h 60"/>
                  <a:gd name="T48" fmla="*/ 28 w 61"/>
                  <a:gd name="T49" fmla="*/ 83 h 60"/>
                  <a:gd name="T50" fmla="*/ 92 w 61"/>
                  <a:gd name="T51" fmla="*/ 83 h 60"/>
                  <a:gd name="T52" fmla="*/ 92 w 61"/>
                  <a:gd name="T53" fmla="*/ 73 h 60"/>
                  <a:gd name="T54" fmla="*/ 28 w 61"/>
                  <a:gd name="T55" fmla="*/ 73 h 60"/>
                  <a:gd name="T56" fmla="*/ 28 w 61"/>
                  <a:gd name="T57" fmla="*/ 83 h 60"/>
                  <a:gd name="T58" fmla="*/ 28 w 61"/>
                  <a:gd name="T59" fmla="*/ 100 h 60"/>
                  <a:gd name="T60" fmla="*/ 92 w 61"/>
                  <a:gd name="T61" fmla="*/ 100 h 60"/>
                  <a:gd name="T62" fmla="*/ 92 w 61"/>
                  <a:gd name="T63" fmla="*/ 90 h 60"/>
                  <a:gd name="T64" fmla="*/ 28 w 61"/>
                  <a:gd name="T65" fmla="*/ 90 h 60"/>
                  <a:gd name="T66" fmla="*/ 28 w 61"/>
                  <a:gd name="T67" fmla="*/ 100 h 60"/>
                  <a:gd name="T68" fmla="*/ 53 w 61"/>
                  <a:gd name="T69" fmla="*/ 0 h 60"/>
                  <a:gd name="T70" fmla="*/ 62 w 61"/>
                  <a:gd name="T71" fmla="*/ 0 h 60"/>
                  <a:gd name="T72" fmla="*/ 62 w 61"/>
                  <a:gd name="T73" fmla="*/ 32 h 60"/>
                  <a:gd name="T74" fmla="*/ 53 w 61"/>
                  <a:gd name="T75" fmla="*/ 32 h 60"/>
                  <a:gd name="T76" fmla="*/ 53 w 61"/>
                  <a:gd name="T77" fmla="*/ 0 h 60"/>
                  <a:gd name="T78" fmla="*/ 75 w 61"/>
                  <a:gd name="T79" fmla="*/ 13 h 60"/>
                  <a:gd name="T80" fmla="*/ 81 w 61"/>
                  <a:gd name="T81" fmla="*/ 8 h 60"/>
                  <a:gd name="T82" fmla="*/ 115 w 61"/>
                  <a:gd name="T83" fmla="*/ 26 h 60"/>
                  <a:gd name="T84" fmla="*/ 109 w 61"/>
                  <a:gd name="T85" fmla="*/ 34 h 60"/>
                  <a:gd name="T86" fmla="*/ 75 w 61"/>
                  <a:gd name="T87" fmla="*/ 13 h 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"/>
                  <a:gd name="T133" fmla="*/ 0 h 60"/>
                  <a:gd name="T134" fmla="*/ 61 w 61"/>
                  <a:gd name="T135" fmla="*/ 60 h 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" h="60">
                    <a:moveTo>
                      <a:pt x="0" y="26"/>
                    </a:moveTo>
                    <a:cubicBezTo>
                      <a:pt x="19" y="22"/>
                      <a:pt x="35" y="18"/>
                      <a:pt x="46" y="13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1" y="20"/>
                      <a:pt x="30" y="23"/>
                      <a:pt x="18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7" y="29"/>
                      <a:pt x="4" y="29"/>
                      <a:pt x="2" y="30"/>
                    </a:cubicBezTo>
                    <a:cubicBezTo>
                      <a:pt x="1" y="29"/>
                      <a:pt x="1" y="27"/>
                      <a:pt x="0" y="26"/>
                    </a:cubicBezTo>
                    <a:close/>
                    <a:moveTo>
                      <a:pt x="19" y="4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6" y="12"/>
                      <a:pt x="10" y="16"/>
                      <a:pt x="4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8" y="12"/>
                      <a:pt x="14" y="8"/>
                      <a:pt x="19" y="4"/>
                    </a:cubicBezTo>
                    <a:close/>
                    <a:moveTo>
                      <a:pt x="49" y="31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31"/>
                    </a:lnTo>
                    <a:close/>
                    <a:moveTo>
                      <a:pt x="15" y="44"/>
                    </a:move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15" y="39"/>
                      <a:pt x="15" y="39"/>
                      <a:pt x="15" y="39"/>
                    </a:cubicBezTo>
                    <a:lnTo>
                      <a:pt x="15" y="44"/>
                    </a:lnTo>
                    <a:close/>
                    <a:moveTo>
                      <a:pt x="15" y="53"/>
                    </a:move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lnTo>
                      <a:pt x="15" y="53"/>
                    </a:lnTo>
                    <a:close/>
                    <a:moveTo>
                      <a:pt x="28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28" y="17"/>
                      <a:pt x="28" y="17"/>
                      <a:pt x="28" y="17"/>
                    </a:cubicBezTo>
                    <a:lnTo>
                      <a:pt x="28" y="0"/>
                    </a:lnTo>
                    <a:close/>
                    <a:moveTo>
                      <a:pt x="40" y="7"/>
                    </a:moveTo>
                    <a:cubicBezTo>
                      <a:pt x="43" y="4"/>
                      <a:pt x="43" y="4"/>
                      <a:pt x="43" y="4"/>
                    </a:cubicBezTo>
                    <a:cubicBezTo>
                      <a:pt x="49" y="7"/>
                      <a:pt x="55" y="10"/>
                      <a:pt x="61" y="14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2" y="15"/>
                      <a:pt x="46" y="11"/>
                      <a:pt x="4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1" name="Freeform 198"/>
              <p:cNvSpPr>
                <a:spLocks noEditPoints="1"/>
              </p:cNvSpPr>
              <p:nvPr/>
            </p:nvSpPr>
            <p:spPr bwMode="auto">
              <a:xfrm>
                <a:off x="5811" y="1714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2" name="Freeform 199"/>
              <p:cNvSpPr>
                <a:spLocks noEditPoints="1"/>
              </p:cNvSpPr>
              <p:nvPr/>
            </p:nvSpPr>
            <p:spPr bwMode="auto">
              <a:xfrm>
                <a:off x="5890" y="1712"/>
                <a:ext cx="73" cy="74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9 h 39"/>
                  <a:gd name="T10" fmla="*/ 73 w 39"/>
                  <a:gd name="T11" fmla="*/ 9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3 h 39"/>
                  <a:gd name="T18" fmla="*/ 67 w 39"/>
                  <a:gd name="T19" fmla="*/ 23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8 h 39"/>
                  <a:gd name="T28" fmla="*/ 58 w 39"/>
                  <a:gd name="T29" fmla="*/ 68 h 39"/>
                  <a:gd name="T30" fmla="*/ 62 w 39"/>
                  <a:gd name="T31" fmla="*/ 65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3 h 39"/>
                  <a:gd name="T42" fmla="*/ 34 w 39"/>
                  <a:gd name="T43" fmla="*/ 23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6 h 39"/>
                  <a:gd name="T56" fmla="*/ 15 w 39"/>
                  <a:gd name="T57" fmla="*/ 46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8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6 h 39"/>
                  <a:gd name="T72" fmla="*/ 39 w 39"/>
                  <a:gd name="T73" fmla="*/ 46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9 h 39"/>
                  <a:gd name="T80" fmla="*/ 39 w 39"/>
                  <a:gd name="T81" fmla="*/ 59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9 h 39"/>
                  <a:gd name="T88" fmla="*/ 13 w 39"/>
                  <a:gd name="T89" fmla="*/ 59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8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6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20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" y="31"/>
                      <a:pt x="7" y="31"/>
                      <a:pt x="7" y="31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5" y="16"/>
                      <a:pt x="16" y="18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3" name="Freeform 200"/>
              <p:cNvSpPr>
                <a:spLocks noEditPoints="1"/>
              </p:cNvSpPr>
              <p:nvPr/>
            </p:nvSpPr>
            <p:spPr bwMode="auto">
              <a:xfrm>
                <a:off x="5492" y="1748"/>
                <a:ext cx="71" cy="75"/>
              </a:xfrm>
              <a:custGeom>
                <a:avLst/>
                <a:gdLst>
                  <a:gd name="T0" fmla="*/ 22 w 38"/>
                  <a:gd name="T1" fmla="*/ 45 h 40"/>
                  <a:gd name="T2" fmla="*/ 15 w 38"/>
                  <a:gd name="T3" fmla="*/ 60 h 40"/>
                  <a:gd name="T4" fmla="*/ 7 w 38"/>
                  <a:gd name="T5" fmla="*/ 60 h 40"/>
                  <a:gd name="T6" fmla="*/ 6 w 38"/>
                  <a:gd name="T7" fmla="*/ 54 h 40"/>
                  <a:gd name="T8" fmla="*/ 13 w 38"/>
                  <a:gd name="T9" fmla="*/ 54 h 40"/>
                  <a:gd name="T10" fmla="*/ 17 w 38"/>
                  <a:gd name="T11" fmla="*/ 45 h 40"/>
                  <a:gd name="T12" fmla="*/ 9 w 38"/>
                  <a:gd name="T13" fmla="*/ 30 h 40"/>
                  <a:gd name="T14" fmla="*/ 15 w 38"/>
                  <a:gd name="T15" fmla="*/ 9 h 40"/>
                  <a:gd name="T16" fmla="*/ 6 w 38"/>
                  <a:gd name="T17" fmla="*/ 9 h 40"/>
                  <a:gd name="T18" fmla="*/ 6 w 38"/>
                  <a:gd name="T19" fmla="*/ 75 h 40"/>
                  <a:gd name="T20" fmla="*/ 0 w 38"/>
                  <a:gd name="T21" fmla="*/ 75 h 40"/>
                  <a:gd name="T22" fmla="*/ 0 w 38"/>
                  <a:gd name="T23" fmla="*/ 6 h 40"/>
                  <a:gd name="T24" fmla="*/ 21 w 38"/>
                  <a:gd name="T25" fmla="*/ 6 h 40"/>
                  <a:gd name="T26" fmla="*/ 21 w 38"/>
                  <a:gd name="T27" fmla="*/ 9 h 40"/>
                  <a:gd name="T28" fmla="*/ 15 w 38"/>
                  <a:gd name="T29" fmla="*/ 30 h 40"/>
                  <a:gd name="T30" fmla="*/ 22 w 38"/>
                  <a:gd name="T31" fmla="*/ 45 h 40"/>
                  <a:gd name="T32" fmla="*/ 22 w 38"/>
                  <a:gd name="T33" fmla="*/ 39 h 40"/>
                  <a:gd name="T34" fmla="*/ 43 w 38"/>
                  <a:gd name="T35" fmla="*/ 39 h 40"/>
                  <a:gd name="T36" fmla="*/ 43 w 38"/>
                  <a:gd name="T37" fmla="*/ 17 h 40"/>
                  <a:gd name="T38" fmla="*/ 24 w 38"/>
                  <a:gd name="T39" fmla="*/ 17 h 40"/>
                  <a:gd name="T40" fmla="*/ 24 w 38"/>
                  <a:gd name="T41" fmla="*/ 11 h 40"/>
                  <a:gd name="T42" fmla="*/ 43 w 38"/>
                  <a:gd name="T43" fmla="*/ 11 h 40"/>
                  <a:gd name="T44" fmla="*/ 43 w 38"/>
                  <a:gd name="T45" fmla="*/ 0 h 40"/>
                  <a:gd name="T46" fmla="*/ 49 w 38"/>
                  <a:gd name="T47" fmla="*/ 0 h 40"/>
                  <a:gd name="T48" fmla="*/ 49 w 38"/>
                  <a:gd name="T49" fmla="*/ 11 h 40"/>
                  <a:gd name="T50" fmla="*/ 67 w 38"/>
                  <a:gd name="T51" fmla="*/ 11 h 40"/>
                  <a:gd name="T52" fmla="*/ 67 w 38"/>
                  <a:gd name="T53" fmla="*/ 17 h 40"/>
                  <a:gd name="T54" fmla="*/ 49 w 38"/>
                  <a:gd name="T55" fmla="*/ 17 h 40"/>
                  <a:gd name="T56" fmla="*/ 49 w 38"/>
                  <a:gd name="T57" fmla="*/ 39 h 40"/>
                  <a:gd name="T58" fmla="*/ 71 w 38"/>
                  <a:gd name="T59" fmla="*/ 39 h 40"/>
                  <a:gd name="T60" fmla="*/ 71 w 38"/>
                  <a:gd name="T61" fmla="*/ 45 h 40"/>
                  <a:gd name="T62" fmla="*/ 50 w 38"/>
                  <a:gd name="T63" fmla="*/ 45 h 40"/>
                  <a:gd name="T64" fmla="*/ 71 w 38"/>
                  <a:gd name="T65" fmla="*/ 68 h 40"/>
                  <a:gd name="T66" fmla="*/ 65 w 38"/>
                  <a:gd name="T67" fmla="*/ 73 h 40"/>
                  <a:gd name="T68" fmla="*/ 45 w 38"/>
                  <a:gd name="T69" fmla="*/ 49 h 40"/>
                  <a:gd name="T70" fmla="*/ 22 w 38"/>
                  <a:gd name="T71" fmla="*/ 75 h 40"/>
                  <a:gd name="T72" fmla="*/ 19 w 38"/>
                  <a:gd name="T73" fmla="*/ 69 h 40"/>
                  <a:gd name="T74" fmla="*/ 41 w 38"/>
                  <a:gd name="T75" fmla="*/ 45 h 40"/>
                  <a:gd name="T76" fmla="*/ 22 w 38"/>
                  <a:gd name="T77" fmla="*/ 45 h 40"/>
                  <a:gd name="T78" fmla="*/ 22 w 38"/>
                  <a:gd name="T79" fmla="*/ 39 h 40"/>
                  <a:gd name="T80" fmla="*/ 24 w 38"/>
                  <a:gd name="T81" fmla="*/ 24 h 40"/>
                  <a:gd name="T82" fmla="*/ 30 w 38"/>
                  <a:gd name="T83" fmla="*/ 21 h 40"/>
                  <a:gd name="T84" fmla="*/ 37 w 38"/>
                  <a:gd name="T85" fmla="*/ 32 h 40"/>
                  <a:gd name="T86" fmla="*/ 34 w 38"/>
                  <a:gd name="T87" fmla="*/ 36 h 40"/>
                  <a:gd name="T88" fmla="*/ 24 w 38"/>
                  <a:gd name="T89" fmla="*/ 24 h 40"/>
                  <a:gd name="T90" fmla="*/ 52 w 38"/>
                  <a:gd name="T91" fmla="*/ 32 h 40"/>
                  <a:gd name="T92" fmla="*/ 62 w 38"/>
                  <a:gd name="T93" fmla="*/ 21 h 40"/>
                  <a:gd name="T94" fmla="*/ 67 w 38"/>
                  <a:gd name="T95" fmla="*/ 24 h 40"/>
                  <a:gd name="T96" fmla="*/ 56 w 38"/>
                  <a:gd name="T97" fmla="*/ 36 h 40"/>
                  <a:gd name="T98" fmla="*/ 52 w 38"/>
                  <a:gd name="T99" fmla="*/ 32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"/>
                  <a:gd name="T151" fmla="*/ 0 h 40"/>
                  <a:gd name="T152" fmla="*/ 38 w 38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" h="40">
                    <a:moveTo>
                      <a:pt x="12" y="24"/>
                    </a:moveTo>
                    <a:cubicBezTo>
                      <a:pt x="13" y="29"/>
                      <a:pt x="11" y="32"/>
                      <a:pt x="8" y="32"/>
                    </a:cubicBezTo>
                    <a:cubicBezTo>
                      <a:pt x="7" y="32"/>
                      <a:pt x="6" y="32"/>
                      <a:pt x="4" y="32"/>
                    </a:cubicBezTo>
                    <a:cubicBezTo>
                      <a:pt x="4" y="31"/>
                      <a:pt x="3" y="30"/>
                      <a:pt x="3" y="29"/>
                    </a:cubicBezTo>
                    <a:cubicBezTo>
                      <a:pt x="4" y="29"/>
                      <a:pt x="6" y="29"/>
                      <a:pt x="7" y="29"/>
                    </a:cubicBezTo>
                    <a:cubicBezTo>
                      <a:pt x="9" y="29"/>
                      <a:pt x="9" y="27"/>
                      <a:pt x="9" y="24"/>
                    </a:cubicBezTo>
                    <a:cubicBezTo>
                      <a:pt x="8" y="22"/>
                      <a:pt x="7" y="19"/>
                      <a:pt x="5" y="16"/>
                    </a:cubicBezTo>
                    <a:cubicBezTo>
                      <a:pt x="6" y="13"/>
                      <a:pt x="7" y="9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9"/>
                      <a:pt x="9" y="12"/>
                      <a:pt x="8" y="16"/>
                    </a:cubicBezTo>
                    <a:cubicBezTo>
                      <a:pt x="10" y="19"/>
                      <a:pt x="12" y="21"/>
                      <a:pt x="12" y="24"/>
                    </a:cubicBezTo>
                    <a:close/>
                    <a:moveTo>
                      <a:pt x="12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9"/>
                      <a:pt x="23" y="15"/>
                      <a:pt x="2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4"/>
                      <a:pt x="23" y="2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2"/>
                      <a:pt x="26" y="4"/>
                      <a:pt x="2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9"/>
                      <a:pt x="26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9" y="30"/>
                      <a:pt x="33" y="34"/>
                      <a:pt x="38" y="36"/>
                    </a:cubicBezTo>
                    <a:cubicBezTo>
                      <a:pt x="37" y="38"/>
                      <a:pt x="36" y="39"/>
                      <a:pt x="35" y="39"/>
                    </a:cubicBezTo>
                    <a:cubicBezTo>
                      <a:pt x="30" y="36"/>
                      <a:pt x="26" y="32"/>
                      <a:pt x="24" y="26"/>
                    </a:cubicBezTo>
                    <a:cubicBezTo>
                      <a:pt x="23" y="31"/>
                      <a:pt x="19" y="36"/>
                      <a:pt x="12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7" y="33"/>
                      <a:pt x="21" y="29"/>
                      <a:pt x="22" y="24"/>
                    </a:cubicBezTo>
                    <a:cubicBezTo>
                      <a:pt x="12" y="24"/>
                      <a:pt x="12" y="24"/>
                      <a:pt x="12" y="24"/>
                    </a:cubicBezTo>
                    <a:lnTo>
                      <a:pt x="12" y="21"/>
                    </a:lnTo>
                    <a:close/>
                    <a:moveTo>
                      <a:pt x="13" y="13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3"/>
                      <a:pt x="18" y="15"/>
                      <a:pt x="20" y="1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6" y="17"/>
                      <a:pt x="15" y="15"/>
                      <a:pt x="13" y="13"/>
                    </a:cubicBezTo>
                    <a:close/>
                    <a:moveTo>
                      <a:pt x="28" y="17"/>
                    </a:moveTo>
                    <a:cubicBezTo>
                      <a:pt x="30" y="15"/>
                      <a:pt x="32" y="13"/>
                      <a:pt x="33" y="11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4" y="15"/>
                      <a:pt x="32" y="17"/>
                      <a:pt x="30" y="19"/>
                    </a:cubicBez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4" name="Freeform 201"/>
              <p:cNvSpPr>
                <a:spLocks noEditPoints="1"/>
              </p:cNvSpPr>
              <p:nvPr/>
            </p:nvSpPr>
            <p:spPr bwMode="auto">
              <a:xfrm>
                <a:off x="5567" y="1754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5 h 37"/>
                  <a:gd name="T10" fmla="*/ 69 w 39"/>
                  <a:gd name="T11" fmla="*/ 15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3 h 37"/>
                  <a:gd name="T18" fmla="*/ 9 w 39"/>
                  <a:gd name="T19" fmla="*/ 63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5 h 37"/>
                  <a:gd name="T26" fmla="*/ 24 w 39"/>
                  <a:gd name="T27" fmla="*/ 15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58 h 37"/>
                  <a:gd name="T36" fmla="*/ 64 w 39"/>
                  <a:gd name="T37" fmla="*/ 45 h 37"/>
                  <a:gd name="T38" fmla="*/ 49 w 39"/>
                  <a:gd name="T39" fmla="*/ 45 h 37"/>
                  <a:gd name="T40" fmla="*/ 43 w 39"/>
                  <a:gd name="T41" fmla="*/ 37 h 37"/>
                  <a:gd name="T42" fmla="*/ 43 w 39"/>
                  <a:gd name="T43" fmla="*/ 21 h 37"/>
                  <a:gd name="T44" fmla="*/ 30 w 39"/>
                  <a:gd name="T45" fmla="*/ 21 h 37"/>
                  <a:gd name="T46" fmla="*/ 15 w 39"/>
                  <a:gd name="T47" fmla="*/ 48 h 37"/>
                  <a:gd name="T48" fmla="*/ 11 w 39"/>
                  <a:gd name="T49" fmla="*/ 45 h 37"/>
                  <a:gd name="T50" fmla="*/ 24 w 39"/>
                  <a:gd name="T51" fmla="*/ 21 h 37"/>
                  <a:gd name="T52" fmla="*/ 9 w 39"/>
                  <a:gd name="T53" fmla="*/ 21 h 37"/>
                  <a:gd name="T54" fmla="*/ 9 w 39"/>
                  <a:gd name="T55" fmla="*/ 58 h 37"/>
                  <a:gd name="T56" fmla="*/ 64 w 39"/>
                  <a:gd name="T57" fmla="*/ 58 h 37"/>
                  <a:gd name="T58" fmla="*/ 30 w 39"/>
                  <a:gd name="T59" fmla="*/ 15 h 37"/>
                  <a:gd name="T60" fmla="*/ 43 w 39"/>
                  <a:gd name="T61" fmla="*/ 15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5 h 37"/>
                  <a:gd name="T68" fmla="*/ 52 w 39"/>
                  <a:gd name="T69" fmla="*/ 39 h 37"/>
                  <a:gd name="T70" fmla="*/ 64 w 39"/>
                  <a:gd name="T71" fmla="*/ 39 h 37"/>
                  <a:gd name="T72" fmla="*/ 64 w 39"/>
                  <a:gd name="T73" fmla="*/ 21 h 37"/>
                  <a:gd name="T74" fmla="*/ 49 w 39"/>
                  <a:gd name="T75" fmla="*/ 21 h 37"/>
                  <a:gd name="T76" fmla="*/ 49 w 39"/>
                  <a:gd name="T77" fmla="*/ 35 h 37"/>
                  <a:gd name="T78" fmla="*/ 52 w 39"/>
                  <a:gd name="T79" fmla="*/ 39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1"/>
                    </a:moveTo>
                    <a:cubicBezTo>
                      <a:pt x="34" y="24"/>
                      <a:pt x="34" y="24"/>
                      <a:pt x="3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4" y="24"/>
                      <a:pt x="23" y="23"/>
                      <a:pt x="23" y="2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8"/>
                      <a:pt x="13" y="23"/>
                      <a:pt x="8" y="26"/>
                    </a:cubicBezTo>
                    <a:cubicBezTo>
                      <a:pt x="8" y="25"/>
                      <a:pt x="7" y="25"/>
                      <a:pt x="6" y="24"/>
                    </a:cubicBezTo>
                    <a:cubicBezTo>
                      <a:pt x="10" y="21"/>
                      <a:pt x="13" y="17"/>
                      <a:pt x="1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31"/>
                      <a:pt x="5" y="31"/>
                      <a:pt x="5" y="31"/>
                    </a:cubicBezTo>
                    <a:lnTo>
                      <a:pt x="34" y="31"/>
                    </a:lnTo>
                    <a:close/>
                    <a:moveTo>
                      <a:pt x="16" y="8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8"/>
                    </a:cubicBezTo>
                    <a:close/>
                    <a:moveTo>
                      <a:pt x="28" y="21"/>
                    </a:move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8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Freeform 202"/>
              <p:cNvSpPr>
                <a:spLocks noEditPoints="1"/>
              </p:cNvSpPr>
              <p:nvPr/>
            </p:nvSpPr>
            <p:spPr bwMode="auto">
              <a:xfrm>
                <a:off x="4698" y="1135"/>
                <a:ext cx="75" cy="76"/>
              </a:xfrm>
              <a:custGeom>
                <a:avLst/>
                <a:gdLst>
                  <a:gd name="T0" fmla="*/ 56 w 75"/>
                  <a:gd name="T1" fmla="*/ 74 h 76"/>
                  <a:gd name="T2" fmla="*/ 56 w 75"/>
                  <a:gd name="T3" fmla="*/ 70 h 76"/>
                  <a:gd name="T4" fmla="*/ 18 w 75"/>
                  <a:gd name="T5" fmla="*/ 70 h 76"/>
                  <a:gd name="T6" fmla="*/ 18 w 75"/>
                  <a:gd name="T7" fmla="*/ 76 h 76"/>
                  <a:gd name="T8" fmla="*/ 13 w 75"/>
                  <a:gd name="T9" fmla="*/ 76 h 76"/>
                  <a:gd name="T10" fmla="*/ 13 w 75"/>
                  <a:gd name="T11" fmla="*/ 19 h 76"/>
                  <a:gd name="T12" fmla="*/ 0 w 75"/>
                  <a:gd name="T13" fmla="*/ 19 h 76"/>
                  <a:gd name="T14" fmla="*/ 0 w 75"/>
                  <a:gd name="T15" fmla="*/ 14 h 76"/>
                  <a:gd name="T16" fmla="*/ 13 w 75"/>
                  <a:gd name="T17" fmla="*/ 14 h 76"/>
                  <a:gd name="T18" fmla="*/ 13 w 75"/>
                  <a:gd name="T19" fmla="*/ 0 h 76"/>
                  <a:gd name="T20" fmla="*/ 18 w 75"/>
                  <a:gd name="T21" fmla="*/ 0 h 76"/>
                  <a:gd name="T22" fmla="*/ 18 w 75"/>
                  <a:gd name="T23" fmla="*/ 14 h 76"/>
                  <a:gd name="T24" fmla="*/ 56 w 75"/>
                  <a:gd name="T25" fmla="*/ 14 h 76"/>
                  <a:gd name="T26" fmla="*/ 56 w 75"/>
                  <a:gd name="T27" fmla="*/ 0 h 76"/>
                  <a:gd name="T28" fmla="*/ 61 w 75"/>
                  <a:gd name="T29" fmla="*/ 0 h 76"/>
                  <a:gd name="T30" fmla="*/ 61 w 75"/>
                  <a:gd name="T31" fmla="*/ 14 h 76"/>
                  <a:gd name="T32" fmla="*/ 75 w 75"/>
                  <a:gd name="T33" fmla="*/ 14 h 76"/>
                  <a:gd name="T34" fmla="*/ 75 w 75"/>
                  <a:gd name="T35" fmla="*/ 19 h 76"/>
                  <a:gd name="T36" fmla="*/ 61 w 75"/>
                  <a:gd name="T37" fmla="*/ 19 h 76"/>
                  <a:gd name="T38" fmla="*/ 61 w 75"/>
                  <a:gd name="T39" fmla="*/ 74 h 76"/>
                  <a:gd name="T40" fmla="*/ 56 w 75"/>
                  <a:gd name="T41" fmla="*/ 74 h 76"/>
                  <a:gd name="T42" fmla="*/ 18 w 75"/>
                  <a:gd name="T43" fmla="*/ 38 h 76"/>
                  <a:gd name="T44" fmla="*/ 56 w 75"/>
                  <a:gd name="T45" fmla="*/ 38 h 76"/>
                  <a:gd name="T46" fmla="*/ 56 w 75"/>
                  <a:gd name="T47" fmla="*/ 19 h 76"/>
                  <a:gd name="T48" fmla="*/ 18 w 75"/>
                  <a:gd name="T49" fmla="*/ 19 h 76"/>
                  <a:gd name="T50" fmla="*/ 18 w 75"/>
                  <a:gd name="T51" fmla="*/ 38 h 76"/>
                  <a:gd name="T52" fmla="*/ 18 w 75"/>
                  <a:gd name="T53" fmla="*/ 64 h 76"/>
                  <a:gd name="T54" fmla="*/ 56 w 75"/>
                  <a:gd name="T55" fmla="*/ 64 h 76"/>
                  <a:gd name="T56" fmla="*/ 56 w 75"/>
                  <a:gd name="T57" fmla="*/ 44 h 76"/>
                  <a:gd name="T58" fmla="*/ 18 w 75"/>
                  <a:gd name="T59" fmla="*/ 44 h 76"/>
                  <a:gd name="T60" fmla="*/ 18 w 75"/>
                  <a:gd name="T61" fmla="*/ 64 h 7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5"/>
                  <a:gd name="T94" fmla="*/ 0 h 76"/>
                  <a:gd name="T95" fmla="*/ 75 w 75"/>
                  <a:gd name="T96" fmla="*/ 76 h 7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5" h="76">
                    <a:moveTo>
                      <a:pt x="56" y="74"/>
                    </a:moveTo>
                    <a:lnTo>
                      <a:pt x="56" y="70"/>
                    </a:lnTo>
                    <a:lnTo>
                      <a:pt x="18" y="70"/>
                    </a:lnTo>
                    <a:lnTo>
                      <a:pt x="18" y="76"/>
                    </a:lnTo>
                    <a:lnTo>
                      <a:pt x="13" y="76"/>
                    </a:lnTo>
                    <a:lnTo>
                      <a:pt x="13" y="19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13" y="14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8" y="14"/>
                    </a:lnTo>
                    <a:lnTo>
                      <a:pt x="56" y="14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1" y="14"/>
                    </a:lnTo>
                    <a:lnTo>
                      <a:pt x="75" y="14"/>
                    </a:lnTo>
                    <a:lnTo>
                      <a:pt x="75" y="19"/>
                    </a:lnTo>
                    <a:lnTo>
                      <a:pt x="61" y="19"/>
                    </a:lnTo>
                    <a:lnTo>
                      <a:pt x="61" y="74"/>
                    </a:lnTo>
                    <a:lnTo>
                      <a:pt x="56" y="74"/>
                    </a:lnTo>
                    <a:close/>
                    <a:moveTo>
                      <a:pt x="18" y="38"/>
                    </a:moveTo>
                    <a:lnTo>
                      <a:pt x="56" y="38"/>
                    </a:lnTo>
                    <a:lnTo>
                      <a:pt x="56" y="19"/>
                    </a:lnTo>
                    <a:lnTo>
                      <a:pt x="18" y="19"/>
                    </a:lnTo>
                    <a:lnTo>
                      <a:pt x="18" y="38"/>
                    </a:lnTo>
                    <a:close/>
                    <a:moveTo>
                      <a:pt x="18" y="64"/>
                    </a:moveTo>
                    <a:lnTo>
                      <a:pt x="56" y="64"/>
                    </a:lnTo>
                    <a:lnTo>
                      <a:pt x="56" y="44"/>
                    </a:lnTo>
                    <a:lnTo>
                      <a:pt x="18" y="44"/>
                    </a:lnTo>
                    <a:lnTo>
                      <a:pt x="18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6" name="Freeform 203"/>
              <p:cNvSpPr>
                <a:spLocks noEditPoints="1"/>
              </p:cNvSpPr>
              <p:nvPr/>
            </p:nvSpPr>
            <p:spPr bwMode="auto">
              <a:xfrm>
                <a:off x="4775" y="1135"/>
                <a:ext cx="75" cy="76"/>
              </a:xfrm>
              <a:custGeom>
                <a:avLst/>
                <a:gdLst>
                  <a:gd name="T0" fmla="*/ 17 w 40"/>
                  <a:gd name="T1" fmla="*/ 42 h 40"/>
                  <a:gd name="T2" fmla="*/ 15 w 40"/>
                  <a:gd name="T3" fmla="*/ 59 h 40"/>
                  <a:gd name="T4" fmla="*/ 4 w 40"/>
                  <a:gd name="T5" fmla="*/ 76 h 40"/>
                  <a:gd name="T6" fmla="*/ 0 w 40"/>
                  <a:gd name="T7" fmla="*/ 70 h 40"/>
                  <a:gd name="T8" fmla="*/ 9 w 40"/>
                  <a:gd name="T9" fmla="*/ 57 h 40"/>
                  <a:gd name="T10" fmla="*/ 11 w 40"/>
                  <a:gd name="T11" fmla="*/ 42 h 40"/>
                  <a:gd name="T12" fmla="*/ 17 w 40"/>
                  <a:gd name="T13" fmla="*/ 42 h 40"/>
                  <a:gd name="T14" fmla="*/ 34 w 40"/>
                  <a:gd name="T15" fmla="*/ 0 h 40"/>
                  <a:gd name="T16" fmla="*/ 39 w 40"/>
                  <a:gd name="T17" fmla="*/ 0 h 40"/>
                  <a:gd name="T18" fmla="*/ 39 w 40"/>
                  <a:gd name="T19" fmla="*/ 8 h 40"/>
                  <a:gd name="T20" fmla="*/ 66 w 40"/>
                  <a:gd name="T21" fmla="*/ 8 h 40"/>
                  <a:gd name="T22" fmla="*/ 66 w 40"/>
                  <a:gd name="T23" fmla="*/ 19 h 40"/>
                  <a:gd name="T24" fmla="*/ 75 w 40"/>
                  <a:gd name="T25" fmla="*/ 19 h 40"/>
                  <a:gd name="T26" fmla="*/ 75 w 40"/>
                  <a:gd name="T27" fmla="*/ 25 h 40"/>
                  <a:gd name="T28" fmla="*/ 66 w 40"/>
                  <a:gd name="T29" fmla="*/ 25 h 40"/>
                  <a:gd name="T30" fmla="*/ 66 w 40"/>
                  <a:gd name="T31" fmla="*/ 40 h 40"/>
                  <a:gd name="T32" fmla="*/ 60 w 40"/>
                  <a:gd name="T33" fmla="*/ 40 h 40"/>
                  <a:gd name="T34" fmla="*/ 60 w 40"/>
                  <a:gd name="T35" fmla="*/ 36 h 40"/>
                  <a:gd name="T36" fmla="*/ 39 w 40"/>
                  <a:gd name="T37" fmla="*/ 36 h 40"/>
                  <a:gd name="T38" fmla="*/ 39 w 40"/>
                  <a:gd name="T39" fmla="*/ 76 h 40"/>
                  <a:gd name="T40" fmla="*/ 34 w 40"/>
                  <a:gd name="T41" fmla="*/ 76 h 40"/>
                  <a:gd name="T42" fmla="*/ 34 w 40"/>
                  <a:gd name="T43" fmla="*/ 36 h 40"/>
                  <a:gd name="T44" fmla="*/ 6 w 40"/>
                  <a:gd name="T45" fmla="*/ 36 h 40"/>
                  <a:gd name="T46" fmla="*/ 6 w 40"/>
                  <a:gd name="T47" fmla="*/ 32 h 40"/>
                  <a:gd name="T48" fmla="*/ 34 w 40"/>
                  <a:gd name="T49" fmla="*/ 32 h 40"/>
                  <a:gd name="T50" fmla="*/ 34 w 40"/>
                  <a:gd name="T51" fmla="*/ 25 h 40"/>
                  <a:gd name="T52" fmla="*/ 2 w 40"/>
                  <a:gd name="T53" fmla="*/ 25 h 40"/>
                  <a:gd name="T54" fmla="*/ 2 w 40"/>
                  <a:gd name="T55" fmla="*/ 19 h 40"/>
                  <a:gd name="T56" fmla="*/ 34 w 40"/>
                  <a:gd name="T57" fmla="*/ 19 h 40"/>
                  <a:gd name="T58" fmla="*/ 34 w 40"/>
                  <a:gd name="T59" fmla="*/ 11 h 40"/>
                  <a:gd name="T60" fmla="*/ 8 w 40"/>
                  <a:gd name="T61" fmla="*/ 11 h 40"/>
                  <a:gd name="T62" fmla="*/ 8 w 40"/>
                  <a:gd name="T63" fmla="*/ 8 h 40"/>
                  <a:gd name="T64" fmla="*/ 34 w 40"/>
                  <a:gd name="T65" fmla="*/ 8 h 40"/>
                  <a:gd name="T66" fmla="*/ 34 w 40"/>
                  <a:gd name="T67" fmla="*/ 0 h 40"/>
                  <a:gd name="T68" fmla="*/ 24 w 40"/>
                  <a:gd name="T69" fmla="*/ 44 h 40"/>
                  <a:gd name="T70" fmla="*/ 30 w 40"/>
                  <a:gd name="T71" fmla="*/ 46 h 40"/>
                  <a:gd name="T72" fmla="*/ 22 w 40"/>
                  <a:gd name="T73" fmla="*/ 67 h 40"/>
                  <a:gd name="T74" fmla="*/ 17 w 40"/>
                  <a:gd name="T75" fmla="*/ 65 h 40"/>
                  <a:gd name="T76" fmla="*/ 24 w 40"/>
                  <a:gd name="T77" fmla="*/ 44 h 40"/>
                  <a:gd name="T78" fmla="*/ 60 w 40"/>
                  <a:gd name="T79" fmla="*/ 11 h 40"/>
                  <a:gd name="T80" fmla="*/ 39 w 40"/>
                  <a:gd name="T81" fmla="*/ 11 h 40"/>
                  <a:gd name="T82" fmla="*/ 39 w 40"/>
                  <a:gd name="T83" fmla="*/ 19 h 40"/>
                  <a:gd name="T84" fmla="*/ 60 w 40"/>
                  <a:gd name="T85" fmla="*/ 19 h 40"/>
                  <a:gd name="T86" fmla="*/ 60 w 40"/>
                  <a:gd name="T87" fmla="*/ 11 h 40"/>
                  <a:gd name="T88" fmla="*/ 60 w 40"/>
                  <a:gd name="T89" fmla="*/ 32 h 40"/>
                  <a:gd name="T90" fmla="*/ 60 w 40"/>
                  <a:gd name="T91" fmla="*/ 25 h 40"/>
                  <a:gd name="T92" fmla="*/ 39 w 40"/>
                  <a:gd name="T93" fmla="*/ 25 h 40"/>
                  <a:gd name="T94" fmla="*/ 39 w 40"/>
                  <a:gd name="T95" fmla="*/ 32 h 40"/>
                  <a:gd name="T96" fmla="*/ 60 w 40"/>
                  <a:gd name="T97" fmla="*/ 32 h 40"/>
                  <a:gd name="T98" fmla="*/ 45 w 40"/>
                  <a:gd name="T99" fmla="*/ 46 h 40"/>
                  <a:gd name="T100" fmla="*/ 49 w 40"/>
                  <a:gd name="T101" fmla="*/ 44 h 40"/>
                  <a:gd name="T102" fmla="*/ 58 w 40"/>
                  <a:gd name="T103" fmla="*/ 65 h 40"/>
                  <a:gd name="T104" fmla="*/ 52 w 40"/>
                  <a:gd name="T105" fmla="*/ 67 h 40"/>
                  <a:gd name="T106" fmla="*/ 45 w 40"/>
                  <a:gd name="T107" fmla="*/ 46 h 40"/>
                  <a:gd name="T108" fmla="*/ 60 w 40"/>
                  <a:gd name="T109" fmla="*/ 42 h 40"/>
                  <a:gd name="T110" fmla="*/ 66 w 40"/>
                  <a:gd name="T111" fmla="*/ 42 h 40"/>
                  <a:gd name="T112" fmla="*/ 66 w 40"/>
                  <a:gd name="T113" fmla="*/ 74 h 40"/>
                  <a:gd name="T114" fmla="*/ 60 w 40"/>
                  <a:gd name="T115" fmla="*/ 74 h 40"/>
                  <a:gd name="T116" fmla="*/ 60 w 40"/>
                  <a:gd name="T117" fmla="*/ 42 h 4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0"/>
                  <a:gd name="T178" fmla="*/ 0 h 40"/>
                  <a:gd name="T179" fmla="*/ 40 w 40"/>
                  <a:gd name="T180" fmla="*/ 40 h 4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0" h="40">
                    <a:moveTo>
                      <a:pt x="9" y="22"/>
                    </a:moveTo>
                    <a:cubicBezTo>
                      <a:pt x="9" y="26"/>
                      <a:pt x="8" y="29"/>
                      <a:pt x="8" y="31"/>
                    </a:cubicBezTo>
                    <a:cubicBezTo>
                      <a:pt x="7" y="34"/>
                      <a:pt x="5" y="37"/>
                      <a:pt x="2" y="40"/>
                    </a:cubicBezTo>
                    <a:cubicBezTo>
                      <a:pt x="2" y="39"/>
                      <a:pt x="1" y="38"/>
                      <a:pt x="0" y="37"/>
                    </a:cubicBezTo>
                    <a:cubicBezTo>
                      <a:pt x="3" y="35"/>
                      <a:pt x="4" y="33"/>
                      <a:pt x="5" y="30"/>
                    </a:cubicBezTo>
                    <a:cubicBezTo>
                      <a:pt x="6" y="29"/>
                      <a:pt x="6" y="26"/>
                      <a:pt x="6" y="22"/>
                    </a:cubicBezTo>
                    <a:lnTo>
                      <a:pt x="9" y="22"/>
                    </a:lnTo>
                    <a:close/>
                    <a:moveTo>
                      <a:pt x="1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18" y="0"/>
                    </a:lnTo>
                    <a:close/>
                    <a:moveTo>
                      <a:pt x="13" y="23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8"/>
                      <a:pt x="13" y="32"/>
                      <a:pt x="12" y="35"/>
                    </a:cubicBezTo>
                    <a:cubicBezTo>
                      <a:pt x="11" y="35"/>
                      <a:pt x="10" y="34"/>
                      <a:pt x="9" y="34"/>
                    </a:cubicBezTo>
                    <a:cubicBezTo>
                      <a:pt x="11" y="31"/>
                      <a:pt x="12" y="27"/>
                      <a:pt x="13" y="23"/>
                    </a:cubicBezTo>
                    <a:close/>
                    <a:moveTo>
                      <a:pt x="32" y="6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6"/>
                    </a:lnTo>
                    <a:close/>
                    <a:moveTo>
                      <a:pt x="32" y="17"/>
                    </a:moveTo>
                    <a:cubicBezTo>
                      <a:pt x="32" y="13"/>
                      <a:pt x="32" y="13"/>
                      <a:pt x="32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7"/>
                      <a:pt x="21" y="17"/>
                      <a:pt x="21" y="17"/>
                    </a:cubicBezTo>
                    <a:lnTo>
                      <a:pt x="32" y="17"/>
                    </a:lnTo>
                    <a:close/>
                    <a:moveTo>
                      <a:pt x="24" y="24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7"/>
                      <a:pt x="30" y="30"/>
                      <a:pt x="31" y="34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6" y="30"/>
                      <a:pt x="25" y="27"/>
                      <a:pt x="24" y="24"/>
                    </a:cubicBezTo>
                    <a:close/>
                    <a:moveTo>
                      <a:pt x="32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32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7" name="Freeform 204"/>
              <p:cNvSpPr>
                <a:spLocks noEditPoints="1"/>
              </p:cNvSpPr>
              <p:nvPr/>
            </p:nvSpPr>
            <p:spPr bwMode="auto">
              <a:xfrm>
                <a:off x="5362" y="1410"/>
                <a:ext cx="66" cy="66"/>
              </a:xfrm>
              <a:custGeom>
                <a:avLst/>
                <a:gdLst>
                  <a:gd name="T0" fmla="*/ 2 w 35"/>
                  <a:gd name="T1" fmla="*/ 28 h 35"/>
                  <a:gd name="T2" fmla="*/ 66 w 35"/>
                  <a:gd name="T3" fmla="*/ 32 h 35"/>
                  <a:gd name="T4" fmla="*/ 64 w 35"/>
                  <a:gd name="T5" fmla="*/ 38 h 35"/>
                  <a:gd name="T6" fmla="*/ 38 w 35"/>
                  <a:gd name="T7" fmla="*/ 36 h 35"/>
                  <a:gd name="T8" fmla="*/ 36 w 35"/>
                  <a:gd name="T9" fmla="*/ 57 h 35"/>
                  <a:gd name="T10" fmla="*/ 26 w 35"/>
                  <a:gd name="T11" fmla="*/ 64 h 35"/>
                  <a:gd name="T12" fmla="*/ 13 w 35"/>
                  <a:gd name="T13" fmla="*/ 64 h 35"/>
                  <a:gd name="T14" fmla="*/ 13 w 35"/>
                  <a:gd name="T15" fmla="*/ 58 h 35"/>
                  <a:gd name="T16" fmla="*/ 25 w 35"/>
                  <a:gd name="T17" fmla="*/ 58 h 35"/>
                  <a:gd name="T18" fmla="*/ 30 w 35"/>
                  <a:gd name="T19" fmla="*/ 55 h 35"/>
                  <a:gd name="T20" fmla="*/ 32 w 35"/>
                  <a:gd name="T21" fmla="*/ 36 h 35"/>
                  <a:gd name="T22" fmla="*/ 0 w 35"/>
                  <a:gd name="T23" fmla="*/ 34 h 35"/>
                  <a:gd name="T24" fmla="*/ 2 w 35"/>
                  <a:gd name="T25" fmla="*/ 28 h 35"/>
                  <a:gd name="T26" fmla="*/ 4 w 35"/>
                  <a:gd name="T27" fmla="*/ 9 h 35"/>
                  <a:gd name="T28" fmla="*/ 64 w 35"/>
                  <a:gd name="T29" fmla="*/ 13 h 35"/>
                  <a:gd name="T30" fmla="*/ 62 w 35"/>
                  <a:gd name="T31" fmla="*/ 26 h 35"/>
                  <a:gd name="T32" fmla="*/ 57 w 35"/>
                  <a:gd name="T33" fmla="*/ 26 h 35"/>
                  <a:gd name="T34" fmla="*/ 58 w 35"/>
                  <a:gd name="T35" fmla="*/ 17 h 35"/>
                  <a:gd name="T36" fmla="*/ 9 w 35"/>
                  <a:gd name="T37" fmla="*/ 15 h 35"/>
                  <a:gd name="T38" fmla="*/ 9 w 35"/>
                  <a:gd name="T39" fmla="*/ 25 h 35"/>
                  <a:gd name="T40" fmla="*/ 4 w 35"/>
                  <a:gd name="T41" fmla="*/ 23 h 35"/>
                  <a:gd name="T42" fmla="*/ 4 w 35"/>
                  <a:gd name="T43" fmla="*/ 9 h 35"/>
                  <a:gd name="T44" fmla="*/ 28 w 35"/>
                  <a:gd name="T45" fmla="*/ 4 h 35"/>
                  <a:gd name="T46" fmla="*/ 34 w 35"/>
                  <a:gd name="T47" fmla="*/ 0 h 35"/>
                  <a:gd name="T48" fmla="*/ 40 w 35"/>
                  <a:gd name="T49" fmla="*/ 8 h 35"/>
                  <a:gd name="T50" fmla="*/ 34 w 35"/>
                  <a:gd name="T51" fmla="*/ 11 h 35"/>
                  <a:gd name="T52" fmla="*/ 28 w 35"/>
                  <a:gd name="T53" fmla="*/ 4 h 3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"/>
                  <a:gd name="T82" fmla="*/ 0 h 35"/>
                  <a:gd name="T83" fmla="*/ 35 w 35"/>
                  <a:gd name="T84" fmla="*/ 35 h 3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" h="35">
                    <a:moveTo>
                      <a:pt x="1" y="15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3"/>
                      <a:pt x="17" y="35"/>
                      <a:pt x="14" y="34"/>
                    </a:cubicBezTo>
                    <a:cubicBezTo>
                      <a:pt x="12" y="34"/>
                      <a:pt x="10" y="34"/>
                      <a:pt x="7" y="34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10" y="31"/>
                      <a:pt x="12" y="31"/>
                      <a:pt x="13" y="31"/>
                    </a:cubicBezTo>
                    <a:cubicBezTo>
                      <a:pt x="15" y="32"/>
                      <a:pt x="16" y="31"/>
                      <a:pt x="16" y="2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1" y="15"/>
                    </a:lnTo>
                    <a:close/>
                    <a:moveTo>
                      <a:pt x="2" y="5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2" y="5"/>
                    </a:lnTo>
                    <a:close/>
                    <a:moveTo>
                      <a:pt x="15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9" y="2"/>
                      <a:pt x="20" y="3"/>
                      <a:pt x="21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4"/>
                      <a:pt x="16" y="3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8" name="Freeform 205"/>
              <p:cNvSpPr>
                <a:spLocks noEditPoints="1"/>
              </p:cNvSpPr>
              <p:nvPr/>
            </p:nvSpPr>
            <p:spPr bwMode="auto">
              <a:xfrm>
                <a:off x="5357" y="1493"/>
                <a:ext cx="67" cy="65"/>
              </a:xfrm>
              <a:custGeom>
                <a:avLst/>
                <a:gdLst>
                  <a:gd name="T0" fmla="*/ 0 w 36"/>
                  <a:gd name="T1" fmla="*/ 50 h 35"/>
                  <a:gd name="T2" fmla="*/ 19 w 36"/>
                  <a:gd name="T3" fmla="*/ 37 h 35"/>
                  <a:gd name="T4" fmla="*/ 15 w 36"/>
                  <a:gd name="T5" fmla="*/ 37 h 35"/>
                  <a:gd name="T6" fmla="*/ 13 w 36"/>
                  <a:gd name="T7" fmla="*/ 39 h 35"/>
                  <a:gd name="T8" fmla="*/ 9 w 36"/>
                  <a:gd name="T9" fmla="*/ 39 h 35"/>
                  <a:gd name="T10" fmla="*/ 11 w 36"/>
                  <a:gd name="T11" fmla="*/ 9 h 35"/>
                  <a:gd name="T12" fmla="*/ 30 w 36"/>
                  <a:gd name="T13" fmla="*/ 11 h 35"/>
                  <a:gd name="T14" fmla="*/ 32 w 36"/>
                  <a:gd name="T15" fmla="*/ 6 h 35"/>
                  <a:gd name="T16" fmla="*/ 4 w 36"/>
                  <a:gd name="T17" fmla="*/ 6 h 35"/>
                  <a:gd name="T18" fmla="*/ 4 w 36"/>
                  <a:gd name="T19" fmla="*/ 0 h 35"/>
                  <a:gd name="T20" fmla="*/ 67 w 36"/>
                  <a:gd name="T21" fmla="*/ 4 h 35"/>
                  <a:gd name="T22" fmla="*/ 67 w 36"/>
                  <a:gd name="T23" fmla="*/ 7 h 35"/>
                  <a:gd name="T24" fmla="*/ 37 w 36"/>
                  <a:gd name="T25" fmla="*/ 7 h 35"/>
                  <a:gd name="T26" fmla="*/ 35 w 36"/>
                  <a:gd name="T27" fmla="*/ 11 h 35"/>
                  <a:gd name="T28" fmla="*/ 60 w 36"/>
                  <a:gd name="T29" fmla="*/ 13 h 35"/>
                  <a:gd name="T30" fmla="*/ 58 w 36"/>
                  <a:gd name="T31" fmla="*/ 41 h 35"/>
                  <a:gd name="T32" fmla="*/ 54 w 36"/>
                  <a:gd name="T33" fmla="*/ 41 h 35"/>
                  <a:gd name="T34" fmla="*/ 54 w 36"/>
                  <a:gd name="T35" fmla="*/ 39 h 35"/>
                  <a:gd name="T36" fmla="*/ 26 w 36"/>
                  <a:gd name="T37" fmla="*/ 37 h 35"/>
                  <a:gd name="T38" fmla="*/ 20 w 36"/>
                  <a:gd name="T39" fmla="*/ 41 h 35"/>
                  <a:gd name="T40" fmla="*/ 58 w 36"/>
                  <a:gd name="T41" fmla="*/ 43 h 35"/>
                  <a:gd name="T42" fmla="*/ 58 w 36"/>
                  <a:gd name="T43" fmla="*/ 46 h 35"/>
                  <a:gd name="T44" fmla="*/ 41 w 36"/>
                  <a:gd name="T45" fmla="*/ 56 h 35"/>
                  <a:gd name="T46" fmla="*/ 63 w 36"/>
                  <a:gd name="T47" fmla="*/ 59 h 35"/>
                  <a:gd name="T48" fmla="*/ 61 w 36"/>
                  <a:gd name="T49" fmla="*/ 65 h 35"/>
                  <a:gd name="T50" fmla="*/ 34 w 36"/>
                  <a:gd name="T51" fmla="*/ 58 h 35"/>
                  <a:gd name="T52" fmla="*/ 6 w 36"/>
                  <a:gd name="T53" fmla="*/ 63 h 35"/>
                  <a:gd name="T54" fmla="*/ 2 w 36"/>
                  <a:gd name="T55" fmla="*/ 58 h 35"/>
                  <a:gd name="T56" fmla="*/ 26 w 36"/>
                  <a:gd name="T57" fmla="*/ 54 h 35"/>
                  <a:gd name="T58" fmla="*/ 15 w 36"/>
                  <a:gd name="T59" fmla="*/ 46 h 35"/>
                  <a:gd name="T60" fmla="*/ 4 w 36"/>
                  <a:gd name="T61" fmla="*/ 54 h 35"/>
                  <a:gd name="T62" fmla="*/ 0 w 36"/>
                  <a:gd name="T63" fmla="*/ 50 h 35"/>
                  <a:gd name="T64" fmla="*/ 15 w 36"/>
                  <a:gd name="T65" fmla="*/ 33 h 35"/>
                  <a:gd name="T66" fmla="*/ 54 w 36"/>
                  <a:gd name="T67" fmla="*/ 35 h 35"/>
                  <a:gd name="T68" fmla="*/ 54 w 36"/>
                  <a:gd name="T69" fmla="*/ 32 h 35"/>
                  <a:gd name="T70" fmla="*/ 15 w 36"/>
                  <a:gd name="T71" fmla="*/ 30 h 35"/>
                  <a:gd name="T72" fmla="*/ 15 w 36"/>
                  <a:gd name="T73" fmla="*/ 33 h 35"/>
                  <a:gd name="T74" fmla="*/ 15 w 36"/>
                  <a:gd name="T75" fmla="*/ 26 h 35"/>
                  <a:gd name="T76" fmla="*/ 54 w 36"/>
                  <a:gd name="T77" fmla="*/ 28 h 35"/>
                  <a:gd name="T78" fmla="*/ 54 w 36"/>
                  <a:gd name="T79" fmla="*/ 24 h 35"/>
                  <a:gd name="T80" fmla="*/ 15 w 36"/>
                  <a:gd name="T81" fmla="*/ 20 h 35"/>
                  <a:gd name="T82" fmla="*/ 15 w 36"/>
                  <a:gd name="T83" fmla="*/ 26 h 35"/>
                  <a:gd name="T84" fmla="*/ 54 w 36"/>
                  <a:gd name="T85" fmla="*/ 15 h 35"/>
                  <a:gd name="T86" fmla="*/ 15 w 36"/>
                  <a:gd name="T87" fmla="*/ 13 h 35"/>
                  <a:gd name="T88" fmla="*/ 15 w 36"/>
                  <a:gd name="T89" fmla="*/ 17 h 35"/>
                  <a:gd name="T90" fmla="*/ 54 w 36"/>
                  <a:gd name="T91" fmla="*/ 20 h 35"/>
                  <a:gd name="T92" fmla="*/ 54 w 36"/>
                  <a:gd name="T93" fmla="*/ 15 h 35"/>
                  <a:gd name="T94" fmla="*/ 50 w 36"/>
                  <a:gd name="T95" fmla="*/ 46 h 35"/>
                  <a:gd name="T96" fmla="*/ 19 w 36"/>
                  <a:gd name="T97" fmla="*/ 45 h 35"/>
                  <a:gd name="T98" fmla="*/ 34 w 36"/>
                  <a:gd name="T99" fmla="*/ 54 h 35"/>
                  <a:gd name="T100" fmla="*/ 50 w 36"/>
                  <a:gd name="T101" fmla="*/ 46 h 3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6"/>
                  <a:gd name="T154" fmla="*/ 0 h 35"/>
                  <a:gd name="T155" fmla="*/ 36 w 36"/>
                  <a:gd name="T156" fmla="*/ 35 h 3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6" h="35">
                    <a:moveTo>
                      <a:pt x="0" y="27"/>
                    </a:moveTo>
                    <a:cubicBezTo>
                      <a:pt x="4" y="25"/>
                      <a:pt x="8" y="23"/>
                      <a:pt x="1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4"/>
                      <a:pt x="17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3" y="21"/>
                      <a:pt x="12" y="22"/>
                      <a:pt x="1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27"/>
                      <a:pt x="25" y="29"/>
                      <a:pt x="22" y="30"/>
                    </a:cubicBezTo>
                    <a:cubicBezTo>
                      <a:pt x="25" y="31"/>
                      <a:pt x="30" y="32"/>
                      <a:pt x="34" y="32"/>
                    </a:cubicBezTo>
                    <a:cubicBezTo>
                      <a:pt x="34" y="33"/>
                      <a:pt x="33" y="34"/>
                      <a:pt x="33" y="35"/>
                    </a:cubicBezTo>
                    <a:cubicBezTo>
                      <a:pt x="27" y="34"/>
                      <a:pt x="22" y="33"/>
                      <a:pt x="18" y="31"/>
                    </a:cubicBezTo>
                    <a:cubicBezTo>
                      <a:pt x="13" y="32"/>
                      <a:pt x="8" y="33"/>
                      <a:pt x="3" y="34"/>
                    </a:cubicBezTo>
                    <a:cubicBezTo>
                      <a:pt x="2" y="33"/>
                      <a:pt x="2" y="32"/>
                      <a:pt x="1" y="31"/>
                    </a:cubicBezTo>
                    <a:cubicBezTo>
                      <a:pt x="6" y="31"/>
                      <a:pt x="11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6" y="26"/>
                      <a:pt x="4" y="28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lose/>
                    <a:moveTo>
                      <a:pt x="8" y="18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8"/>
                    </a:lnTo>
                    <a:close/>
                    <a:moveTo>
                      <a:pt x="8" y="14"/>
                    </a:move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4"/>
                    </a:lnTo>
                    <a:close/>
                    <a:moveTo>
                      <a:pt x="29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29" y="11"/>
                      <a:pt x="29" y="11"/>
                      <a:pt x="29" y="11"/>
                    </a:cubicBezTo>
                    <a:lnTo>
                      <a:pt x="29" y="8"/>
                    </a:lnTo>
                    <a:close/>
                    <a:moveTo>
                      <a:pt x="27" y="25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6"/>
                      <a:pt x="15" y="27"/>
                      <a:pt x="18" y="29"/>
                    </a:cubicBezTo>
                    <a:cubicBezTo>
                      <a:pt x="21" y="28"/>
                      <a:pt x="24" y="26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9" name="Freeform 206"/>
              <p:cNvSpPr>
                <a:spLocks noEditPoints="1"/>
              </p:cNvSpPr>
              <p:nvPr/>
            </p:nvSpPr>
            <p:spPr bwMode="auto">
              <a:xfrm>
                <a:off x="6233" y="1712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8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7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2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7"/>
                      <a:pt x="4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0" name="Freeform 207"/>
              <p:cNvSpPr>
                <a:spLocks noEditPoints="1"/>
              </p:cNvSpPr>
              <p:nvPr/>
            </p:nvSpPr>
            <p:spPr bwMode="auto">
              <a:xfrm>
                <a:off x="6310" y="1712"/>
                <a:ext cx="75" cy="76"/>
              </a:xfrm>
              <a:custGeom>
                <a:avLst/>
                <a:gdLst>
                  <a:gd name="T0" fmla="*/ 11 w 40"/>
                  <a:gd name="T1" fmla="*/ 36 h 40"/>
                  <a:gd name="T2" fmla="*/ 17 w 40"/>
                  <a:gd name="T3" fmla="*/ 40 h 40"/>
                  <a:gd name="T4" fmla="*/ 6 w 40"/>
                  <a:gd name="T5" fmla="*/ 59 h 40"/>
                  <a:gd name="T6" fmla="*/ 0 w 40"/>
                  <a:gd name="T7" fmla="*/ 55 h 40"/>
                  <a:gd name="T8" fmla="*/ 11 w 40"/>
                  <a:gd name="T9" fmla="*/ 36 h 40"/>
                  <a:gd name="T10" fmla="*/ 49 w 40"/>
                  <a:gd name="T11" fmla="*/ 0 h 40"/>
                  <a:gd name="T12" fmla="*/ 56 w 40"/>
                  <a:gd name="T13" fmla="*/ 0 h 40"/>
                  <a:gd name="T14" fmla="*/ 56 w 40"/>
                  <a:gd name="T15" fmla="*/ 8 h 40"/>
                  <a:gd name="T16" fmla="*/ 75 w 40"/>
                  <a:gd name="T17" fmla="*/ 8 h 40"/>
                  <a:gd name="T18" fmla="*/ 75 w 40"/>
                  <a:gd name="T19" fmla="*/ 13 h 40"/>
                  <a:gd name="T20" fmla="*/ 56 w 40"/>
                  <a:gd name="T21" fmla="*/ 13 h 40"/>
                  <a:gd name="T22" fmla="*/ 56 w 40"/>
                  <a:gd name="T23" fmla="*/ 21 h 40"/>
                  <a:gd name="T24" fmla="*/ 49 w 40"/>
                  <a:gd name="T25" fmla="*/ 21 h 40"/>
                  <a:gd name="T26" fmla="*/ 49 w 40"/>
                  <a:gd name="T27" fmla="*/ 13 h 40"/>
                  <a:gd name="T28" fmla="*/ 26 w 40"/>
                  <a:gd name="T29" fmla="*/ 13 h 40"/>
                  <a:gd name="T30" fmla="*/ 26 w 40"/>
                  <a:gd name="T31" fmla="*/ 21 h 40"/>
                  <a:gd name="T32" fmla="*/ 21 w 40"/>
                  <a:gd name="T33" fmla="*/ 21 h 40"/>
                  <a:gd name="T34" fmla="*/ 21 w 40"/>
                  <a:gd name="T35" fmla="*/ 13 h 40"/>
                  <a:gd name="T36" fmla="*/ 0 w 40"/>
                  <a:gd name="T37" fmla="*/ 13 h 40"/>
                  <a:gd name="T38" fmla="*/ 0 w 40"/>
                  <a:gd name="T39" fmla="*/ 8 h 40"/>
                  <a:gd name="T40" fmla="*/ 21 w 40"/>
                  <a:gd name="T41" fmla="*/ 8 h 40"/>
                  <a:gd name="T42" fmla="*/ 21 w 40"/>
                  <a:gd name="T43" fmla="*/ 0 h 40"/>
                  <a:gd name="T44" fmla="*/ 26 w 40"/>
                  <a:gd name="T45" fmla="*/ 0 h 40"/>
                  <a:gd name="T46" fmla="*/ 26 w 40"/>
                  <a:gd name="T47" fmla="*/ 8 h 40"/>
                  <a:gd name="T48" fmla="*/ 49 w 40"/>
                  <a:gd name="T49" fmla="*/ 8 h 40"/>
                  <a:gd name="T50" fmla="*/ 49 w 40"/>
                  <a:gd name="T51" fmla="*/ 0 h 40"/>
                  <a:gd name="T52" fmla="*/ 6 w 40"/>
                  <a:gd name="T53" fmla="*/ 27 h 40"/>
                  <a:gd name="T54" fmla="*/ 28 w 40"/>
                  <a:gd name="T55" fmla="*/ 27 h 40"/>
                  <a:gd name="T56" fmla="*/ 28 w 40"/>
                  <a:gd name="T57" fmla="*/ 19 h 40"/>
                  <a:gd name="T58" fmla="*/ 36 w 40"/>
                  <a:gd name="T59" fmla="*/ 19 h 40"/>
                  <a:gd name="T60" fmla="*/ 36 w 40"/>
                  <a:gd name="T61" fmla="*/ 27 h 40"/>
                  <a:gd name="T62" fmla="*/ 60 w 40"/>
                  <a:gd name="T63" fmla="*/ 27 h 40"/>
                  <a:gd name="T64" fmla="*/ 60 w 40"/>
                  <a:gd name="T65" fmla="*/ 61 h 40"/>
                  <a:gd name="T66" fmla="*/ 45 w 40"/>
                  <a:gd name="T67" fmla="*/ 72 h 40"/>
                  <a:gd name="T68" fmla="*/ 32 w 40"/>
                  <a:gd name="T69" fmla="*/ 72 h 40"/>
                  <a:gd name="T70" fmla="*/ 32 w 40"/>
                  <a:gd name="T71" fmla="*/ 65 h 40"/>
                  <a:gd name="T72" fmla="*/ 32 w 40"/>
                  <a:gd name="T73" fmla="*/ 65 h 40"/>
                  <a:gd name="T74" fmla="*/ 45 w 40"/>
                  <a:gd name="T75" fmla="*/ 67 h 40"/>
                  <a:gd name="T76" fmla="*/ 52 w 40"/>
                  <a:gd name="T77" fmla="*/ 59 h 40"/>
                  <a:gd name="T78" fmla="*/ 54 w 40"/>
                  <a:gd name="T79" fmla="*/ 34 h 40"/>
                  <a:gd name="T80" fmla="*/ 34 w 40"/>
                  <a:gd name="T81" fmla="*/ 34 h 40"/>
                  <a:gd name="T82" fmla="*/ 6 w 40"/>
                  <a:gd name="T83" fmla="*/ 76 h 40"/>
                  <a:gd name="T84" fmla="*/ 2 w 40"/>
                  <a:gd name="T85" fmla="*/ 70 h 40"/>
                  <a:gd name="T86" fmla="*/ 28 w 40"/>
                  <a:gd name="T87" fmla="*/ 34 h 40"/>
                  <a:gd name="T88" fmla="*/ 6 w 40"/>
                  <a:gd name="T89" fmla="*/ 34 h 40"/>
                  <a:gd name="T90" fmla="*/ 6 w 40"/>
                  <a:gd name="T91" fmla="*/ 27 h 40"/>
                  <a:gd name="T92" fmla="*/ 62 w 40"/>
                  <a:gd name="T93" fmla="*/ 38 h 40"/>
                  <a:gd name="T94" fmla="*/ 68 w 40"/>
                  <a:gd name="T95" fmla="*/ 36 h 40"/>
                  <a:gd name="T96" fmla="*/ 75 w 40"/>
                  <a:gd name="T97" fmla="*/ 57 h 40"/>
                  <a:gd name="T98" fmla="*/ 69 w 40"/>
                  <a:gd name="T99" fmla="*/ 59 h 40"/>
                  <a:gd name="T100" fmla="*/ 62 w 40"/>
                  <a:gd name="T101" fmla="*/ 38 h 4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"/>
                  <a:gd name="T154" fmla="*/ 0 h 40"/>
                  <a:gd name="T155" fmla="*/ 40 w 40"/>
                  <a:gd name="T156" fmla="*/ 40 h 4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" h="40">
                    <a:moveTo>
                      <a:pt x="6" y="19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7" y="25"/>
                      <a:pt x="5" y="28"/>
                      <a:pt x="3" y="31"/>
                    </a:cubicBezTo>
                    <a:cubicBezTo>
                      <a:pt x="2" y="31"/>
                      <a:pt x="1" y="30"/>
                      <a:pt x="0" y="29"/>
                    </a:cubicBezTo>
                    <a:cubicBezTo>
                      <a:pt x="2" y="26"/>
                      <a:pt x="4" y="23"/>
                      <a:pt x="6" y="19"/>
                    </a:cubicBezTo>
                    <a:close/>
                    <a:moveTo>
                      <a:pt x="2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6" y="4"/>
                      <a:pt x="26" y="4"/>
                      <a:pt x="26" y="4"/>
                    </a:cubicBezTo>
                    <a:lnTo>
                      <a:pt x="26" y="0"/>
                    </a:lnTo>
                    <a:close/>
                    <a:moveTo>
                      <a:pt x="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1"/>
                      <a:pt x="15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1"/>
                      <a:pt x="19" y="13"/>
                      <a:pt x="19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22"/>
                      <a:pt x="32" y="28"/>
                      <a:pt x="32" y="32"/>
                    </a:cubicBezTo>
                    <a:cubicBezTo>
                      <a:pt x="31" y="36"/>
                      <a:pt x="29" y="38"/>
                      <a:pt x="24" y="38"/>
                    </a:cubicBezTo>
                    <a:cubicBezTo>
                      <a:pt x="22" y="38"/>
                      <a:pt x="20" y="38"/>
                      <a:pt x="17" y="38"/>
                    </a:cubicBezTo>
                    <a:cubicBezTo>
                      <a:pt x="17" y="37"/>
                      <a:pt x="17" y="36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5"/>
                      <a:pt x="22" y="35"/>
                      <a:pt x="24" y="35"/>
                    </a:cubicBezTo>
                    <a:cubicBezTo>
                      <a:pt x="27" y="35"/>
                      <a:pt x="28" y="34"/>
                      <a:pt x="28" y="31"/>
                    </a:cubicBezTo>
                    <a:cubicBezTo>
                      <a:pt x="29" y="27"/>
                      <a:pt x="29" y="23"/>
                      <a:pt x="2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8"/>
                      <a:pt x="13" y="35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ubicBezTo>
                      <a:pt x="10" y="33"/>
                      <a:pt x="14" y="27"/>
                      <a:pt x="15" y="18"/>
                    </a:cubicBezTo>
                    <a:cubicBezTo>
                      <a:pt x="3" y="18"/>
                      <a:pt x="3" y="18"/>
                      <a:pt x="3" y="18"/>
                    </a:cubicBezTo>
                    <a:lnTo>
                      <a:pt x="3" y="14"/>
                    </a:lnTo>
                    <a:close/>
                    <a:moveTo>
                      <a:pt x="33" y="20"/>
                    </a:moveTo>
                    <a:cubicBezTo>
                      <a:pt x="36" y="19"/>
                      <a:pt x="36" y="19"/>
                      <a:pt x="36" y="19"/>
                    </a:cubicBezTo>
                    <a:cubicBezTo>
                      <a:pt x="38" y="22"/>
                      <a:pt x="39" y="26"/>
                      <a:pt x="40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6" y="27"/>
                      <a:pt x="34" y="23"/>
                      <a:pt x="3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1" name="Freeform 208"/>
              <p:cNvSpPr>
                <a:spLocks noEditPoints="1"/>
              </p:cNvSpPr>
              <p:nvPr/>
            </p:nvSpPr>
            <p:spPr bwMode="auto">
              <a:xfrm>
                <a:off x="6115" y="1895"/>
                <a:ext cx="75" cy="75"/>
              </a:xfrm>
              <a:custGeom>
                <a:avLst/>
                <a:gdLst>
                  <a:gd name="T0" fmla="*/ 2 w 40"/>
                  <a:gd name="T1" fmla="*/ 69 h 40"/>
                  <a:gd name="T2" fmla="*/ 34 w 40"/>
                  <a:gd name="T3" fmla="*/ 60 h 40"/>
                  <a:gd name="T4" fmla="*/ 13 w 40"/>
                  <a:gd name="T5" fmla="*/ 51 h 40"/>
                  <a:gd name="T6" fmla="*/ 21 w 40"/>
                  <a:gd name="T7" fmla="*/ 39 h 40"/>
                  <a:gd name="T8" fmla="*/ 0 w 40"/>
                  <a:gd name="T9" fmla="*/ 39 h 40"/>
                  <a:gd name="T10" fmla="*/ 0 w 40"/>
                  <a:gd name="T11" fmla="*/ 34 h 40"/>
                  <a:gd name="T12" fmla="*/ 22 w 40"/>
                  <a:gd name="T13" fmla="*/ 34 h 40"/>
                  <a:gd name="T14" fmla="*/ 30 w 40"/>
                  <a:gd name="T15" fmla="*/ 19 h 40"/>
                  <a:gd name="T16" fmla="*/ 36 w 40"/>
                  <a:gd name="T17" fmla="*/ 22 h 40"/>
                  <a:gd name="T18" fmla="*/ 30 w 40"/>
                  <a:gd name="T19" fmla="*/ 34 h 40"/>
                  <a:gd name="T20" fmla="*/ 75 w 40"/>
                  <a:gd name="T21" fmla="*/ 34 h 40"/>
                  <a:gd name="T22" fmla="*/ 75 w 40"/>
                  <a:gd name="T23" fmla="*/ 39 h 40"/>
                  <a:gd name="T24" fmla="*/ 58 w 40"/>
                  <a:gd name="T25" fmla="*/ 39 h 40"/>
                  <a:gd name="T26" fmla="*/ 45 w 40"/>
                  <a:gd name="T27" fmla="*/ 58 h 40"/>
                  <a:gd name="T28" fmla="*/ 69 w 40"/>
                  <a:gd name="T29" fmla="*/ 69 h 40"/>
                  <a:gd name="T30" fmla="*/ 66 w 40"/>
                  <a:gd name="T31" fmla="*/ 75 h 40"/>
                  <a:gd name="T32" fmla="*/ 39 w 40"/>
                  <a:gd name="T33" fmla="*/ 64 h 40"/>
                  <a:gd name="T34" fmla="*/ 6 w 40"/>
                  <a:gd name="T35" fmla="*/ 75 h 40"/>
                  <a:gd name="T36" fmla="*/ 2 w 40"/>
                  <a:gd name="T37" fmla="*/ 69 h 40"/>
                  <a:gd name="T38" fmla="*/ 4 w 40"/>
                  <a:gd name="T39" fmla="*/ 13 h 40"/>
                  <a:gd name="T40" fmla="*/ 38 w 40"/>
                  <a:gd name="T41" fmla="*/ 13 h 40"/>
                  <a:gd name="T42" fmla="*/ 32 w 40"/>
                  <a:gd name="T43" fmla="*/ 4 h 40"/>
                  <a:gd name="T44" fmla="*/ 36 w 40"/>
                  <a:gd name="T45" fmla="*/ 0 h 40"/>
                  <a:gd name="T46" fmla="*/ 43 w 40"/>
                  <a:gd name="T47" fmla="*/ 9 h 40"/>
                  <a:gd name="T48" fmla="*/ 41 w 40"/>
                  <a:gd name="T49" fmla="*/ 13 h 40"/>
                  <a:gd name="T50" fmla="*/ 71 w 40"/>
                  <a:gd name="T51" fmla="*/ 13 h 40"/>
                  <a:gd name="T52" fmla="*/ 71 w 40"/>
                  <a:gd name="T53" fmla="*/ 26 h 40"/>
                  <a:gd name="T54" fmla="*/ 66 w 40"/>
                  <a:gd name="T55" fmla="*/ 26 h 40"/>
                  <a:gd name="T56" fmla="*/ 66 w 40"/>
                  <a:gd name="T57" fmla="*/ 19 h 40"/>
                  <a:gd name="T58" fmla="*/ 9 w 40"/>
                  <a:gd name="T59" fmla="*/ 19 h 40"/>
                  <a:gd name="T60" fmla="*/ 9 w 40"/>
                  <a:gd name="T61" fmla="*/ 26 h 40"/>
                  <a:gd name="T62" fmla="*/ 4 w 40"/>
                  <a:gd name="T63" fmla="*/ 26 h 40"/>
                  <a:gd name="T64" fmla="*/ 4 w 40"/>
                  <a:gd name="T65" fmla="*/ 13 h 40"/>
                  <a:gd name="T66" fmla="*/ 21 w 40"/>
                  <a:gd name="T67" fmla="*/ 49 h 40"/>
                  <a:gd name="T68" fmla="*/ 39 w 40"/>
                  <a:gd name="T69" fmla="*/ 56 h 40"/>
                  <a:gd name="T70" fmla="*/ 52 w 40"/>
                  <a:gd name="T71" fmla="*/ 39 h 40"/>
                  <a:gd name="T72" fmla="*/ 26 w 40"/>
                  <a:gd name="T73" fmla="*/ 39 h 40"/>
                  <a:gd name="T74" fmla="*/ 21 w 40"/>
                  <a:gd name="T75" fmla="*/ 49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" y="37"/>
                    </a:moveTo>
                    <a:cubicBezTo>
                      <a:pt x="8" y="36"/>
                      <a:pt x="14" y="34"/>
                      <a:pt x="18" y="32"/>
                    </a:cubicBezTo>
                    <a:cubicBezTo>
                      <a:pt x="14" y="30"/>
                      <a:pt x="11" y="29"/>
                      <a:pt x="7" y="27"/>
                    </a:cubicBezTo>
                    <a:cubicBezTo>
                      <a:pt x="8" y="25"/>
                      <a:pt x="9" y="23"/>
                      <a:pt x="1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5"/>
                      <a:pt x="15" y="13"/>
                      <a:pt x="16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4"/>
                      <a:pt x="17" y="16"/>
                      <a:pt x="1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0" y="25"/>
                      <a:pt x="28" y="28"/>
                      <a:pt x="24" y="31"/>
                    </a:cubicBezTo>
                    <a:cubicBezTo>
                      <a:pt x="29" y="33"/>
                      <a:pt x="33" y="35"/>
                      <a:pt x="37" y="3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1" y="38"/>
                      <a:pt x="26" y="36"/>
                      <a:pt x="21" y="34"/>
                    </a:cubicBezTo>
                    <a:cubicBezTo>
                      <a:pt x="17" y="37"/>
                      <a:pt x="11" y="39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lose/>
                    <a:moveTo>
                      <a:pt x="2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19" y="5"/>
                      <a:pt x="18" y="4"/>
                      <a:pt x="17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2"/>
                      <a:pt x="22" y="4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lnTo>
                      <a:pt x="2" y="7"/>
                    </a:lnTo>
                    <a:close/>
                    <a:moveTo>
                      <a:pt x="11" y="26"/>
                    </a:moveTo>
                    <a:cubicBezTo>
                      <a:pt x="15" y="27"/>
                      <a:pt x="18" y="28"/>
                      <a:pt x="21" y="30"/>
                    </a:cubicBezTo>
                    <a:cubicBezTo>
                      <a:pt x="24" y="27"/>
                      <a:pt x="26" y="24"/>
                      <a:pt x="28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2"/>
                      <a:pt x="12" y="24"/>
                      <a:pt x="11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2" name="Freeform 209"/>
              <p:cNvSpPr>
                <a:spLocks noEditPoints="1"/>
              </p:cNvSpPr>
              <p:nvPr/>
            </p:nvSpPr>
            <p:spPr bwMode="auto">
              <a:xfrm>
                <a:off x="6192" y="1897"/>
                <a:ext cx="75" cy="75"/>
              </a:xfrm>
              <a:custGeom>
                <a:avLst/>
                <a:gdLst>
                  <a:gd name="T0" fmla="*/ 15 w 40"/>
                  <a:gd name="T1" fmla="*/ 0 h 40"/>
                  <a:gd name="T2" fmla="*/ 2 w 40"/>
                  <a:gd name="T3" fmla="*/ 26 h 40"/>
                  <a:gd name="T4" fmla="*/ 0 w 40"/>
                  <a:gd name="T5" fmla="*/ 43 h 40"/>
                  <a:gd name="T6" fmla="*/ 19 w 40"/>
                  <a:gd name="T7" fmla="*/ 22 h 40"/>
                  <a:gd name="T8" fmla="*/ 13 w 40"/>
                  <a:gd name="T9" fmla="*/ 73 h 40"/>
                  <a:gd name="T10" fmla="*/ 8 w 40"/>
                  <a:gd name="T11" fmla="*/ 41 h 40"/>
                  <a:gd name="T12" fmla="*/ 0 w 40"/>
                  <a:gd name="T13" fmla="*/ 43 h 40"/>
                  <a:gd name="T14" fmla="*/ 26 w 40"/>
                  <a:gd name="T15" fmla="*/ 58 h 40"/>
                  <a:gd name="T16" fmla="*/ 15 w 40"/>
                  <a:gd name="T17" fmla="*/ 66 h 40"/>
                  <a:gd name="T18" fmla="*/ 26 w 40"/>
                  <a:gd name="T19" fmla="*/ 38 h 40"/>
                  <a:gd name="T20" fmla="*/ 41 w 40"/>
                  <a:gd name="T21" fmla="*/ 32 h 40"/>
                  <a:gd name="T22" fmla="*/ 28 w 40"/>
                  <a:gd name="T23" fmla="*/ 49 h 40"/>
                  <a:gd name="T24" fmla="*/ 41 w 40"/>
                  <a:gd name="T25" fmla="*/ 43 h 40"/>
                  <a:gd name="T26" fmla="*/ 52 w 40"/>
                  <a:gd name="T27" fmla="*/ 52 h 40"/>
                  <a:gd name="T28" fmla="*/ 45 w 40"/>
                  <a:gd name="T29" fmla="*/ 52 h 40"/>
                  <a:gd name="T30" fmla="*/ 38 w 40"/>
                  <a:gd name="T31" fmla="*/ 66 h 40"/>
                  <a:gd name="T32" fmla="*/ 24 w 40"/>
                  <a:gd name="T33" fmla="*/ 73 h 40"/>
                  <a:gd name="T34" fmla="*/ 28 w 40"/>
                  <a:gd name="T35" fmla="*/ 68 h 40"/>
                  <a:gd name="T36" fmla="*/ 32 w 40"/>
                  <a:gd name="T37" fmla="*/ 52 h 40"/>
                  <a:gd name="T38" fmla="*/ 21 w 40"/>
                  <a:gd name="T39" fmla="*/ 54 h 40"/>
                  <a:gd name="T40" fmla="*/ 21 w 40"/>
                  <a:gd name="T41" fmla="*/ 49 h 40"/>
                  <a:gd name="T42" fmla="*/ 22 w 40"/>
                  <a:gd name="T43" fmla="*/ 41 h 40"/>
                  <a:gd name="T44" fmla="*/ 19 w 40"/>
                  <a:gd name="T45" fmla="*/ 38 h 40"/>
                  <a:gd name="T46" fmla="*/ 28 w 40"/>
                  <a:gd name="T47" fmla="*/ 28 h 40"/>
                  <a:gd name="T48" fmla="*/ 21 w 40"/>
                  <a:gd name="T49" fmla="*/ 24 h 40"/>
                  <a:gd name="T50" fmla="*/ 49 w 40"/>
                  <a:gd name="T51" fmla="*/ 28 h 40"/>
                  <a:gd name="T52" fmla="*/ 26 w 40"/>
                  <a:gd name="T53" fmla="*/ 38 h 40"/>
                  <a:gd name="T54" fmla="*/ 21 w 40"/>
                  <a:gd name="T55" fmla="*/ 4 h 40"/>
                  <a:gd name="T56" fmla="*/ 26 w 40"/>
                  <a:gd name="T57" fmla="*/ 15 h 40"/>
                  <a:gd name="T58" fmla="*/ 32 w 40"/>
                  <a:gd name="T59" fmla="*/ 0 h 40"/>
                  <a:gd name="T60" fmla="*/ 38 w 40"/>
                  <a:gd name="T61" fmla="*/ 15 h 40"/>
                  <a:gd name="T62" fmla="*/ 43 w 40"/>
                  <a:gd name="T63" fmla="*/ 4 h 40"/>
                  <a:gd name="T64" fmla="*/ 49 w 40"/>
                  <a:gd name="T65" fmla="*/ 21 h 40"/>
                  <a:gd name="T66" fmla="*/ 43 w 40"/>
                  <a:gd name="T67" fmla="*/ 19 h 40"/>
                  <a:gd name="T68" fmla="*/ 41 w 40"/>
                  <a:gd name="T69" fmla="*/ 58 h 40"/>
                  <a:gd name="T70" fmla="*/ 51 w 40"/>
                  <a:gd name="T71" fmla="*/ 64 h 40"/>
                  <a:gd name="T72" fmla="*/ 41 w 40"/>
                  <a:gd name="T73" fmla="*/ 58 h 40"/>
                  <a:gd name="T74" fmla="*/ 62 w 40"/>
                  <a:gd name="T75" fmla="*/ 0 h 40"/>
                  <a:gd name="T76" fmla="*/ 75 w 40"/>
                  <a:gd name="T77" fmla="*/ 13 h 40"/>
                  <a:gd name="T78" fmla="*/ 71 w 40"/>
                  <a:gd name="T79" fmla="*/ 19 h 40"/>
                  <a:gd name="T80" fmla="*/ 75 w 40"/>
                  <a:gd name="T81" fmla="*/ 68 h 40"/>
                  <a:gd name="T82" fmla="*/ 62 w 40"/>
                  <a:gd name="T83" fmla="*/ 60 h 40"/>
                  <a:gd name="T84" fmla="*/ 47 w 40"/>
                  <a:gd name="T85" fmla="*/ 69 h 40"/>
                  <a:gd name="T86" fmla="*/ 54 w 40"/>
                  <a:gd name="T87" fmla="*/ 30 h 40"/>
                  <a:gd name="T88" fmla="*/ 47 w 40"/>
                  <a:gd name="T89" fmla="*/ 32 h 40"/>
                  <a:gd name="T90" fmla="*/ 62 w 40"/>
                  <a:gd name="T91" fmla="*/ 47 h 40"/>
                  <a:gd name="T92" fmla="*/ 58 w 40"/>
                  <a:gd name="T93" fmla="*/ 19 h 40"/>
                  <a:gd name="T94" fmla="*/ 62 w 40"/>
                  <a:gd name="T95" fmla="*/ 47 h 4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0"/>
                  <a:gd name="T145" fmla="*/ 0 h 40"/>
                  <a:gd name="T146" fmla="*/ 40 w 40"/>
                  <a:gd name="T147" fmla="*/ 40 h 4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0" h="40">
                    <a:moveTo>
                      <a:pt x="0" y="11"/>
                    </a:moveTo>
                    <a:cubicBezTo>
                      <a:pt x="3" y="8"/>
                      <a:pt x="6" y="4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6"/>
                      <a:pt x="5" y="10"/>
                      <a:pt x="1" y="14"/>
                    </a:cubicBezTo>
                    <a:cubicBezTo>
                      <a:pt x="1" y="13"/>
                      <a:pt x="0" y="12"/>
                      <a:pt x="0" y="11"/>
                    </a:cubicBezTo>
                    <a:close/>
                    <a:moveTo>
                      <a:pt x="0" y="23"/>
                    </a:moveTo>
                    <a:cubicBezTo>
                      <a:pt x="3" y="20"/>
                      <a:pt x="5" y="16"/>
                      <a:pt x="8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8" y="16"/>
                      <a:pt x="7" y="1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4"/>
                      <a:pt x="2" y="25"/>
                      <a:pt x="1" y="27"/>
                    </a:cubicBezTo>
                    <a:cubicBezTo>
                      <a:pt x="1" y="25"/>
                      <a:pt x="0" y="24"/>
                      <a:pt x="0" y="23"/>
                    </a:cubicBezTo>
                    <a:close/>
                    <a:moveTo>
                      <a:pt x="12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3" y="33"/>
                      <a:pt x="12" y="35"/>
                      <a:pt x="11" y="37"/>
                    </a:cubicBezTo>
                    <a:cubicBezTo>
                      <a:pt x="10" y="36"/>
                      <a:pt x="9" y="36"/>
                      <a:pt x="8" y="35"/>
                    </a:cubicBezTo>
                    <a:cubicBezTo>
                      <a:pt x="10" y="34"/>
                      <a:pt x="11" y="32"/>
                      <a:pt x="12" y="29"/>
                    </a:cubicBezTo>
                    <a:close/>
                    <a:moveTo>
                      <a:pt x="14" y="20"/>
                    </a:moveTo>
                    <a:cubicBezTo>
                      <a:pt x="15" y="20"/>
                      <a:pt x="17" y="20"/>
                      <a:pt x="19" y="20"/>
                    </a:cubicBezTo>
                    <a:cubicBezTo>
                      <a:pt x="20" y="19"/>
                      <a:pt x="21" y="18"/>
                      <a:pt x="22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1" y="21"/>
                      <a:pt x="18" y="24"/>
                      <a:pt x="15" y="26"/>
                    </a:cubicBezTo>
                    <a:cubicBezTo>
                      <a:pt x="18" y="26"/>
                      <a:pt x="20" y="26"/>
                      <a:pt x="23" y="26"/>
                    </a:cubicBezTo>
                    <a:cubicBezTo>
                      <a:pt x="23" y="25"/>
                      <a:pt x="22" y="24"/>
                      <a:pt x="22" y="23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4"/>
                      <a:pt x="26" y="26"/>
                      <a:pt x="28" y="28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29"/>
                      <a:pt x="25" y="28"/>
                      <a:pt x="24" y="28"/>
                    </a:cubicBezTo>
                    <a:cubicBezTo>
                      <a:pt x="23" y="28"/>
                      <a:pt x="21" y="28"/>
                      <a:pt x="20" y="2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7"/>
                      <a:pt x="19" y="39"/>
                      <a:pt x="16" y="39"/>
                    </a:cubicBezTo>
                    <a:cubicBezTo>
                      <a:pt x="15" y="39"/>
                      <a:pt x="14" y="39"/>
                      <a:pt x="13" y="39"/>
                    </a:cubicBezTo>
                    <a:cubicBezTo>
                      <a:pt x="13" y="38"/>
                      <a:pt x="13" y="37"/>
                      <a:pt x="12" y="36"/>
                    </a:cubicBezTo>
                    <a:cubicBezTo>
                      <a:pt x="13" y="36"/>
                      <a:pt x="14" y="36"/>
                      <a:pt x="15" y="36"/>
                    </a:cubicBezTo>
                    <a:cubicBezTo>
                      <a:pt x="17" y="36"/>
                      <a:pt x="17" y="35"/>
                      <a:pt x="17" y="3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4" y="28"/>
                      <a:pt x="13" y="28"/>
                    </a:cubicBezTo>
                    <a:cubicBezTo>
                      <a:pt x="12" y="28"/>
                      <a:pt x="11" y="29"/>
                      <a:pt x="11" y="29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3" y="24"/>
                      <a:pt x="15" y="23"/>
                      <a:pt x="17" y="22"/>
                    </a:cubicBezTo>
                    <a:cubicBezTo>
                      <a:pt x="15" y="22"/>
                      <a:pt x="14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3" y="18"/>
                      <a:pt x="14" y="17"/>
                      <a:pt x="15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7"/>
                      <a:pt x="15" y="19"/>
                      <a:pt x="14" y="20"/>
                    </a:cubicBezTo>
                    <a:close/>
                    <a:moveTo>
                      <a:pt x="11" y="1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lnTo>
                      <a:pt x="11" y="10"/>
                    </a:lnTo>
                    <a:close/>
                    <a:moveTo>
                      <a:pt x="22" y="31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31"/>
                      <a:pt x="26" y="32"/>
                      <a:pt x="27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3"/>
                      <a:pt x="23" y="32"/>
                      <a:pt x="22" y="31"/>
                    </a:cubicBezTo>
                    <a:close/>
                    <a:moveTo>
                      <a:pt x="31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3"/>
                      <a:pt x="32" y="5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8"/>
                      <a:pt x="36" y="24"/>
                      <a:pt x="35" y="29"/>
                    </a:cubicBezTo>
                    <a:cubicBezTo>
                      <a:pt x="36" y="32"/>
                      <a:pt x="38" y="34"/>
                      <a:pt x="40" y="36"/>
                    </a:cubicBezTo>
                    <a:cubicBezTo>
                      <a:pt x="40" y="37"/>
                      <a:pt x="39" y="38"/>
                      <a:pt x="39" y="39"/>
                    </a:cubicBezTo>
                    <a:cubicBezTo>
                      <a:pt x="36" y="37"/>
                      <a:pt x="34" y="34"/>
                      <a:pt x="33" y="32"/>
                    </a:cubicBezTo>
                    <a:cubicBezTo>
                      <a:pt x="31" y="34"/>
                      <a:pt x="29" y="37"/>
                      <a:pt x="27" y="40"/>
                    </a:cubicBezTo>
                    <a:cubicBezTo>
                      <a:pt x="26" y="39"/>
                      <a:pt x="26" y="38"/>
                      <a:pt x="25" y="37"/>
                    </a:cubicBezTo>
                    <a:cubicBezTo>
                      <a:pt x="28" y="34"/>
                      <a:pt x="30" y="31"/>
                      <a:pt x="32" y="29"/>
                    </a:cubicBezTo>
                    <a:cubicBezTo>
                      <a:pt x="30" y="25"/>
                      <a:pt x="29" y="21"/>
                      <a:pt x="29" y="16"/>
                    </a:cubicBezTo>
                    <a:cubicBezTo>
                      <a:pt x="28" y="17"/>
                      <a:pt x="28" y="19"/>
                      <a:pt x="27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8" y="13"/>
                      <a:pt x="30" y="7"/>
                      <a:pt x="31" y="0"/>
                    </a:cubicBezTo>
                    <a:close/>
                    <a:moveTo>
                      <a:pt x="33" y="25"/>
                    </a:moveTo>
                    <a:cubicBezTo>
                      <a:pt x="34" y="22"/>
                      <a:pt x="35" y="17"/>
                      <a:pt x="36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1"/>
                      <a:pt x="31" y="11"/>
                    </a:cubicBezTo>
                    <a:cubicBezTo>
                      <a:pt x="31" y="17"/>
                      <a:pt x="32" y="21"/>
                      <a:pt x="3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3" name="Freeform 210"/>
              <p:cNvSpPr/>
              <p:nvPr/>
            </p:nvSpPr>
            <p:spPr bwMode="auto">
              <a:xfrm>
                <a:off x="6508" y="1921"/>
                <a:ext cx="33" cy="30"/>
              </a:xfrm>
              <a:custGeom>
                <a:avLst/>
                <a:gdLst>
                  <a:gd name="T0" fmla="*/ 0 w 33"/>
                  <a:gd name="T1" fmla="*/ 28 h 30"/>
                  <a:gd name="T2" fmla="*/ 13 w 33"/>
                  <a:gd name="T3" fmla="*/ 28 h 30"/>
                  <a:gd name="T4" fmla="*/ 13 w 33"/>
                  <a:gd name="T5" fmla="*/ 0 h 30"/>
                  <a:gd name="T6" fmla="*/ 16 w 33"/>
                  <a:gd name="T7" fmla="*/ 0 h 30"/>
                  <a:gd name="T8" fmla="*/ 16 w 33"/>
                  <a:gd name="T9" fmla="*/ 9 h 30"/>
                  <a:gd name="T10" fmla="*/ 30 w 33"/>
                  <a:gd name="T11" fmla="*/ 9 h 30"/>
                  <a:gd name="T12" fmla="*/ 30 w 33"/>
                  <a:gd name="T13" fmla="*/ 13 h 30"/>
                  <a:gd name="T14" fmla="*/ 16 w 33"/>
                  <a:gd name="T15" fmla="*/ 13 h 30"/>
                  <a:gd name="T16" fmla="*/ 16 w 33"/>
                  <a:gd name="T17" fmla="*/ 28 h 30"/>
                  <a:gd name="T18" fmla="*/ 33 w 33"/>
                  <a:gd name="T19" fmla="*/ 28 h 30"/>
                  <a:gd name="T20" fmla="*/ 33 w 33"/>
                  <a:gd name="T21" fmla="*/ 30 h 30"/>
                  <a:gd name="T22" fmla="*/ 0 w 33"/>
                  <a:gd name="T23" fmla="*/ 30 h 30"/>
                  <a:gd name="T24" fmla="*/ 0 w 33"/>
                  <a:gd name="T25" fmla="*/ 28 h 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30"/>
                  <a:gd name="T41" fmla="*/ 33 w 33"/>
                  <a:gd name="T42" fmla="*/ 30 h 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30">
                    <a:moveTo>
                      <a:pt x="0" y="28"/>
                    </a:moveTo>
                    <a:lnTo>
                      <a:pt x="13" y="28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13"/>
                    </a:lnTo>
                    <a:lnTo>
                      <a:pt x="16" y="13"/>
                    </a:lnTo>
                    <a:lnTo>
                      <a:pt x="16" y="28"/>
                    </a:lnTo>
                    <a:lnTo>
                      <a:pt x="33" y="28"/>
                    </a:lnTo>
                    <a:lnTo>
                      <a:pt x="33" y="30"/>
                    </a:lnTo>
                    <a:lnTo>
                      <a:pt x="0" y="3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4" name="Freeform 211"/>
              <p:cNvSpPr>
                <a:spLocks noEditPoints="1"/>
              </p:cNvSpPr>
              <p:nvPr/>
            </p:nvSpPr>
            <p:spPr bwMode="auto">
              <a:xfrm>
                <a:off x="6541" y="1921"/>
                <a:ext cx="34" cy="32"/>
              </a:xfrm>
              <a:custGeom>
                <a:avLst/>
                <a:gdLst>
                  <a:gd name="T0" fmla="*/ 2 w 18"/>
                  <a:gd name="T1" fmla="*/ 9 h 17"/>
                  <a:gd name="T2" fmla="*/ 6 w 18"/>
                  <a:gd name="T3" fmla="*/ 15 h 17"/>
                  <a:gd name="T4" fmla="*/ 2 w 18"/>
                  <a:gd name="T5" fmla="*/ 32 h 17"/>
                  <a:gd name="T6" fmla="*/ 8 w 18"/>
                  <a:gd name="T7" fmla="*/ 21 h 17"/>
                  <a:gd name="T8" fmla="*/ 2 w 18"/>
                  <a:gd name="T9" fmla="*/ 32 h 17"/>
                  <a:gd name="T10" fmla="*/ 4 w 18"/>
                  <a:gd name="T11" fmla="*/ 0 h 17"/>
                  <a:gd name="T12" fmla="*/ 8 w 18"/>
                  <a:gd name="T13" fmla="*/ 6 h 17"/>
                  <a:gd name="T14" fmla="*/ 8 w 18"/>
                  <a:gd name="T15" fmla="*/ 9 h 17"/>
                  <a:gd name="T16" fmla="*/ 17 w 18"/>
                  <a:gd name="T17" fmla="*/ 0 h 17"/>
                  <a:gd name="T18" fmla="*/ 34 w 18"/>
                  <a:gd name="T19" fmla="*/ 2 h 17"/>
                  <a:gd name="T20" fmla="*/ 15 w 18"/>
                  <a:gd name="T21" fmla="*/ 6 h 17"/>
                  <a:gd name="T22" fmla="*/ 8 w 18"/>
                  <a:gd name="T23" fmla="*/ 9 h 17"/>
                  <a:gd name="T24" fmla="*/ 11 w 18"/>
                  <a:gd name="T25" fmla="*/ 17 h 17"/>
                  <a:gd name="T26" fmla="*/ 32 w 18"/>
                  <a:gd name="T27" fmla="*/ 8 h 17"/>
                  <a:gd name="T28" fmla="*/ 34 w 18"/>
                  <a:gd name="T29" fmla="*/ 17 h 17"/>
                  <a:gd name="T30" fmla="*/ 30 w 18"/>
                  <a:gd name="T31" fmla="*/ 19 h 17"/>
                  <a:gd name="T32" fmla="*/ 34 w 18"/>
                  <a:gd name="T33" fmla="*/ 24 h 17"/>
                  <a:gd name="T34" fmla="*/ 30 w 18"/>
                  <a:gd name="T35" fmla="*/ 26 h 17"/>
                  <a:gd name="T36" fmla="*/ 25 w 18"/>
                  <a:gd name="T37" fmla="*/ 32 h 17"/>
                  <a:gd name="T38" fmla="*/ 21 w 18"/>
                  <a:gd name="T39" fmla="*/ 30 h 17"/>
                  <a:gd name="T40" fmla="*/ 28 w 18"/>
                  <a:gd name="T41" fmla="*/ 26 h 17"/>
                  <a:gd name="T42" fmla="*/ 11 w 18"/>
                  <a:gd name="T43" fmla="*/ 24 h 17"/>
                  <a:gd name="T44" fmla="*/ 8 w 18"/>
                  <a:gd name="T45" fmla="*/ 19 h 17"/>
                  <a:gd name="T46" fmla="*/ 28 w 18"/>
                  <a:gd name="T47" fmla="*/ 19 h 17"/>
                  <a:gd name="T48" fmla="*/ 13 w 18"/>
                  <a:gd name="T49" fmla="*/ 24 h 17"/>
                  <a:gd name="T50" fmla="*/ 28 w 18"/>
                  <a:gd name="T51" fmla="*/ 19 h 17"/>
                  <a:gd name="T52" fmla="*/ 15 w 18"/>
                  <a:gd name="T53" fmla="*/ 9 h 17"/>
                  <a:gd name="T54" fmla="*/ 28 w 18"/>
                  <a:gd name="T55" fmla="*/ 17 h 17"/>
                  <a:gd name="T56" fmla="*/ 19 w 18"/>
                  <a:gd name="T57" fmla="*/ 21 h 17"/>
                  <a:gd name="T58" fmla="*/ 25 w 18"/>
                  <a:gd name="T59" fmla="*/ 23 h 17"/>
                  <a:gd name="T60" fmla="*/ 19 w 18"/>
                  <a:gd name="T61" fmla="*/ 21 h 17"/>
                  <a:gd name="T62" fmla="*/ 21 w 18"/>
                  <a:gd name="T63" fmla="*/ 11 h 17"/>
                  <a:gd name="T64" fmla="*/ 23 w 18"/>
                  <a:gd name="T65" fmla="*/ 15 h 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17"/>
                  <a:gd name="T101" fmla="*/ 18 w 18"/>
                  <a:gd name="T102" fmla="*/ 17 h 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17">
                    <a:moveTo>
                      <a:pt x="0" y="6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6"/>
                      <a:pt x="4" y="7"/>
                    </a:cubicBezTo>
                    <a:cubicBezTo>
                      <a:pt x="4" y="7"/>
                      <a:pt x="4" y="8"/>
                      <a:pt x="3" y="8"/>
                    </a:cubicBezTo>
                    <a:cubicBezTo>
                      <a:pt x="2" y="7"/>
                      <a:pt x="1" y="6"/>
                      <a:pt x="0" y="6"/>
                    </a:cubicBezTo>
                    <a:close/>
                    <a:moveTo>
                      <a:pt x="1" y="17"/>
                    </a:moveTo>
                    <a:cubicBezTo>
                      <a:pt x="2" y="15"/>
                      <a:pt x="2" y="12"/>
                      <a:pt x="3" y="10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13"/>
                      <a:pt x="3" y="15"/>
                      <a:pt x="3" y="17"/>
                    </a:cubicBezTo>
                    <a:lnTo>
                      <a:pt x="1" y="17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2"/>
                      <a:pt x="2" y="1"/>
                      <a:pt x="1" y="1"/>
                    </a:cubicBezTo>
                    <a:close/>
                    <a:moveTo>
                      <a:pt x="4" y="5"/>
                    </a:moveTo>
                    <a:cubicBezTo>
                      <a:pt x="6" y="3"/>
                      <a:pt x="7" y="2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  <a:moveTo>
                      <a:pt x="4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6"/>
                      <a:pt x="16" y="7"/>
                      <a:pt x="1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1"/>
                      <a:pt x="16" y="12"/>
                      <a:pt x="16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6"/>
                      <a:pt x="16" y="16"/>
                    </a:cubicBezTo>
                    <a:cubicBezTo>
                      <a:pt x="15" y="17"/>
                      <a:pt x="14" y="17"/>
                      <a:pt x="13" y="17"/>
                    </a:cubicBezTo>
                    <a:cubicBezTo>
                      <a:pt x="13" y="17"/>
                      <a:pt x="12" y="17"/>
                      <a:pt x="11" y="17"/>
                    </a:cubicBezTo>
                    <a:cubicBezTo>
                      <a:pt x="11" y="17"/>
                      <a:pt x="11" y="16"/>
                      <a:pt x="11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4" y="16"/>
                      <a:pt x="15" y="15"/>
                      <a:pt x="1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4" y="10"/>
                      <a:pt x="4" y="10"/>
                    </a:cubicBezTo>
                    <a:lnTo>
                      <a:pt x="4" y="9"/>
                    </a:lnTo>
                    <a:close/>
                    <a:moveTo>
                      <a:pt x="15" y="1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1"/>
                      <a:pt x="15" y="10"/>
                    </a:cubicBezTo>
                    <a:close/>
                    <a:moveTo>
                      <a:pt x="15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7"/>
                      <a:pt x="15" y="5"/>
                    </a:cubicBezTo>
                    <a:close/>
                    <a:moveTo>
                      <a:pt x="10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10" y="12"/>
                      <a:pt x="10" y="11"/>
                    </a:cubicBezTo>
                    <a:close/>
                    <a:moveTo>
                      <a:pt x="10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2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5" name="Freeform 212"/>
              <p:cNvSpPr>
                <a:spLocks noEditPoints="1"/>
              </p:cNvSpPr>
              <p:nvPr/>
            </p:nvSpPr>
            <p:spPr bwMode="auto">
              <a:xfrm>
                <a:off x="6329" y="2103"/>
                <a:ext cx="75" cy="76"/>
              </a:xfrm>
              <a:custGeom>
                <a:avLst/>
                <a:gdLst>
                  <a:gd name="T0" fmla="*/ 4 w 40"/>
                  <a:gd name="T1" fmla="*/ 21 h 40"/>
                  <a:gd name="T2" fmla="*/ 15 w 40"/>
                  <a:gd name="T3" fmla="*/ 32 h 40"/>
                  <a:gd name="T4" fmla="*/ 11 w 40"/>
                  <a:gd name="T5" fmla="*/ 36 h 40"/>
                  <a:gd name="T6" fmla="*/ 0 w 40"/>
                  <a:gd name="T7" fmla="*/ 25 h 40"/>
                  <a:gd name="T8" fmla="*/ 4 w 40"/>
                  <a:gd name="T9" fmla="*/ 21 h 40"/>
                  <a:gd name="T10" fmla="*/ 9 w 40"/>
                  <a:gd name="T11" fmla="*/ 44 h 40"/>
                  <a:gd name="T12" fmla="*/ 15 w 40"/>
                  <a:gd name="T13" fmla="*/ 46 h 40"/>
                  <a:gd name="T14" fmla="*/ 8 w 40"/>
                  <a:gd name="T15" fmla="*/ 74 h 40"/>
                  <a:gd name="T16" fmla="*/ 2 w 40"/>
                  <a:gd name="T17" fmla="*/ 72 h 40"/>
                  <a:gd name="T18" fmla="*/ 9 w 40"/>
                  <a:gd name="T19" fmla="*/ 44 h 40"/>
                  <a:gd name="T20" fmla="*/ 8 w 40"/>
                  <a:gd name="T21" fmla="*/ 2 h 40"/>
                  <a:gd name="T22" fmla="*/ 19 w 40"/>
                  <a:gd name="T23" fmla="*/ 11 h 40"/>
                  <a:gd name="T24" fmla="*/ 15 w 40"/>
                  <a:gd name="T25" fmla="*/ 15 h 40"/>
                  <a:gd name="T26" fmla="*/ 4 w 40"/>
                  <a:gd name="T27" fmla="*/ 6 h 40"/>
                  <a:gd name="T28" fmla="*/ 8 w 40"/>
                  <a:gd name="T29" fmla="*/ 2 h 40"/>
                  <a:gd name="T30" fmla="*/ 17 w 40"/>
                  <a:gd name="T31" fmla="*/ 40 h 40"/>
                  <a:gd name="T32" fmla="*/ 26 w 40"/>
                  <a:gd name="T33" fmla="*/ 38 h 40"/>
                  <a:gd name="T34" fmla="*/ 26 w 40"/>
                  <a:gd name="T35" fmla="*/ 19 h 40"/>
                  <a:gd name="T36" fmla="*/ 17 w 40"/>
                  <a:gd name="T37" fmla="*/ 19 h 40"/>
                  <a:gd name="T38" fmla="*/ 17 w 40"/>
                  <a:gd name="T39" fmla="*/ 15 h 40"/>
                  <a:gd name="T40" fmla="*/ 26 w 40"/>
                  <a:gd name="T41" fmla="*/ 15 h 40"/>
                  <a:gd name="T42" fmla="*/ 26 w 40"/>
                  <a:gd name="T43" fmla="*/ 0 h 40"/>
                  <a:gd name="T44" fmla="*/ 32 w 40"/>
                  <a:gd name="T45" fmla="*/ 0 h 40"/>
                  <a:gd name="T46" fmla="*/ 32 w 40"/>
                  <a:gd name="T47" fmla="*/ 15 h 40"/>
                  <a:gd name="T48" fmla="*/ 41 w 40"/>
                  <a:gd name="T49" fmla="*/ 15 h 40"/>
                  <a:gd name="T50" fmla="*/ 41 w 40"/>
                  <a:gd name="T51" fmla="*/ 19 h 40"/>
                  <a:gd name="T52" fmla="*/ 32 w 40"/>
                  <a:gd name="T53" fmla="*/ 19 h 40"/>
                  <a:gd name="T54" fmla="*/ 32 w 40"/>
                  <a:gd name="T55" fmla="*/ 36 h 40"/>
                  <a:gd name="T56" fmla="*/ 39 w 40"/>
                  <a:gd name="T57" fmla="*/ 32 h 40"/>
                  <a:gd name="T58" fmla="*/ 41 w 40"/>
                  <a:gd name="T59" fmla="*/ 40 h 40"/>
                  <a:gd name="T60" fmla="*/ 32 w 40"/>
                  <a:gd name="T61" fmla="*/ 42 h 40"/>
                  <a:gd name="T62" fmla="*/ 32 w 40"/>
                  <a:gd name="T63" fmla="*/ 67 h 40"/>
                  <a:gd name="T64" fmla="*/ 24 w 40"/>
                  <a:gd name="T65" fmla="*/ 74 h 40"/>
                  <a:gd name="T66" fmla="*/ 15 w 40"/>
                  <a:gd name="T67" fmla="*/ 74 h 40"/>
                  <a:gd name="T68" fmla="*/ 15 w 40"/>
                  <a:gd name="T69" fmla="*/ 68 h 40"/>
                  <a:gd name="T70" fmla="*/ 22 w 40"/>
                  <a:gd name="T71" fmla="*/ 68 h 40"/>
                  <a:gd name="T72" fmla="*/ 26 w 40"/>
                  <a:gd name="T73" fmla="*/ 65 h 40"/>
                  <a:gd name="T74" fmla="*/ 26 w 40"/>
                  <a:gd name="T75" fmla="*/ 44 h 40"/>
                  <a:gd name="T76" fmla="*/ 17 w 40"/>
                  <a:gd name="T77" fmla="*/ 47 h 40"/>
                  <a:gd name="T78" fmla="*/ 17 w 40"/>
                  <a:gd name="T79" fmla="*/ 40 h 40"/>
                  <a:gd name="T80" fmla="*/ 43 w 40"/>
                  <a:gd name="T81" fmla="*/ 6 h 40"/>
                  <a:gd name="T82" fmla="*/ 71 w 40"/>
                  <a:gd name="T83" fmla="*/ 2 h 40"/>
                  <a:gd name="T84" fmla="*/ 73 w 40"/>
                  <a:gd name="T85" fmla="*/ 8 h 40"/>
                  <a:gd name="T86" fmla="*/ 49 w 40"/>
                  <a:gd name="T87" fmla="*/ 11 h 40"/>
                  <a:gd name="T88" fmla="*/ 49 w 40"/>
                  <a:gd name="T89" fmla="*/ 28 h 40"/>
                  <a:gd name="T90" fmla="*/ 75 w 40"/>
                  <a:gd name="T91" fmla="*/ 28 h 40"/>
                  <a:gd name="T92" fmla="*/ 75 w 40"/>
                  <a:gd name="T93" fmla="*/ 34 h 40"/>
                  <a:gd name="T94" fmla="*/ 66 w 40"/>
                  <a:gd name="T95" fmla="*/ 34 h 40"/>
                  <a:gd name="T96" fmla="*/ 66 w 40"/>
                  <a:gd name="T97" fmla="*/ 76 h 40"/>
                  <a:gd name="T98" fmla="*/ 60 w 40"/>
                  <a:gd name="T99" fmla="*/ 76 h 40"/>
                  <a:gd name="T100" fmla="*/ 60 w 40"/>
                  <a:gd name="T101" fmla="*/ 34 h 40"/>
                  <a:gd name="T102" fmla="*/ 49 w 40"/>
                  <a:gd name="T103" fmla="*/ 34 h 40"/>
                  <a:gd name="T104" fmla="*/ 39 w 40"/>
                  <a:gd name="T105" fmla="*/ 76 h 40"/>
                  <a:gd name="T106" fmla="*/ 36 w 40"/>
                  <a:gd name="T107" fmla="*/ 72 h 40"/>
                  <a:gd name="T108" fmla="*/ 43 w 40"/>
                  <a:gd name="T109" fmla="*/ 36 h 40"/>
                  <a:gd name="T110" fmla="*/ 43 w 40"/>
                  <a:gd name="T111" fmla="*/ 6 h 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"/>
                  <a:gd name="T169" fmla="*/ 0 h 40"/>
                  <a:gd name="T170" fmla="*/ 40 w 40"/>
                  <a:gd name="T171" fmla="*/ 40 h 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3"/>
                      <a:pt x="7" y="24"/>
                      <a:pt x="8" y="24"/>
                    </a:cubicBezTo>
                    <a:cubicBezTo>
                      <a:pt x="7" y="30"/>
                      <a:pt x="5" y="35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8" y="4"/>
                      <a:pt x="10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9" y="21"/>
                    </a:moveTo>
                    <a:cubicBezTo>
                      <a:pt x="10" y="21"/>
                      <a:pt x="12" y="20"/>
                      <a:pt x="14" y="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1" y="19"/>
                      <a:pt x="21" y="20"/>
                      <a:pt x="22" y="21"/>
                    </a:cubicBezTo>
                    <a:cubicBezTo>
                      <a:pt x="20" y="21"/>
                      <a:pt x="18" y="22"/>
                      <a:pt x="17" y="22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8"/>
                      <a:pt x="15" y="39"/>
                      <a:pt x="13" y="39"/>
                    </a:cubicBezTo>
                    <a:cubicBezTo>
                      <a:pt x="11" y="39"/>
                      <a:pt x="10" y="39"/>
                      <a:pt x="8" y="39"/>
                    </a:cubicBezTo>
                    <a:cubicBezTo>
                      <a:pt x="8" y="38"/>
                      <a:pt x="8" y="37"/>
                      <a:pt x="8" y="36"/>
                    </a:cubicBezTo>
                    <a:cubicBezTo>
                      <a:pt x="10" y="36"/>
                      <a:pt x="11" y="36"/>
                      <a:pt x="12" y="36"/>
                    </a:cubicBezTo>
                    <a:cubicBezTo>
                      <a:pt x="13" y="36"/>
                      <a:pt x="14" y="35"/>
                      <a:pt x="14" y="3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4"/>
                      <a:pt x="10" y="24"/>
                      <a:pt x="9" y="25"/>
                    </a:cubicBezTo>
                    <a:lnTo>
                      <a:pt x="9" y="21"/>
                    </a:lnTo>
                    <a:close/>
                    <a:moveTo>
                      <a:pt x="23" y="3"/>
                    </a:moveTo>
                    <a:cubicBezTo>
                      <a:pt x="29" y="3"/>
                      <a:pt x="34" y="2"/>
                      <a:pt x="38" y="1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5" y="5"/>
                      <a:pt x="31" y="5"/>
                      <a:pt x="26" y="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8"/>
                      <a:pt x="24" y="35"/>
                      <a:pt x="21" y="40"/>
                    </a:cubicBezTo>
                    <a:cubicBezTo>
                      <a:pt x="20" y="39"/>
                      <a:pt x="19" y="38"/>
                      <a:pt x="19" y="38"/>
                    </a:cubicBezTo>
                    <a:cubicBezTo>
                      <a:pt x="22" y="34"/>
                      <a:pt x="23" y="28"/>
                      <a:pt x="23" y="19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6" name="Freeform 213"/>
              <p:cNvSpPr>
                <a:spLocks noEditPoints="1"/>
              </p:cNvSpPr>
              <p:nvPr/>
            </p:nvSpPr>
            <p:spPr bwMode="auto">
              <a:xfrm>
                <a:off x="6406" y="2103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9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9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7" y="34"/>
                      <a:pt x="5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7" y="2"/>
                      <a:pt x="9" y="4"/>
                      <a:pt x="12" y="6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lvl="0" algn="l"/>
                <a:endParaRPr lang="zh-CN" altLang="en-US">
                  <a:ea typeface="等线" panose="02010600030101010101" pitchFamily="2" charset="-122"/>
                  <a:sym typeface="+mn-ea"/>
                </a:endParaRPr>
              </a:p>
            </p:txBody>
          </p:sp>
          <p:sp>
            <p:nvSpPr>
              <p:cNvPr id="117" name="Freeform 214"/>
              <p:cNvSpPr>
                <a:spLocks noEditPoints="1"/>
              </p:cNvSpPr>
              <p:nvPr/>
            </p:nvSpPr>
            <p:spPr bwMode="auto">
              <a:xfrm>
                <a:off x="6224" y="2346"/>
                <a:ext cx="71" cy="75"/>
              </a:xfrm>
              <a:custGeom>
                <a:avLst/>
                <a:gdLst>
                  <a:gd name="T0" fmla="*/ 0 w 38"/>
                  <a:gd name="T1" fmla="*/ 17 h 40"/>
                  <a:gd name="T2" fmla="*/ 24 w 38"/>
                  <a:gd name="T3" fmla="*/ 22 h 40"/>
                  <a:gd name="T4" fmla="*/ 15 w 38"/>
                  <a:gd name="T5" fmla="*/ 39 h 40"/>
                  <a:gd name="T6" fmla="*/ 26 w 38"/>
                  <a:gd name="T7" fmla="*/ 45 h 40"/>
                  <a:gd name="T8" fmla="*/ 15 w 38"/>
                  <a:gd name="T9" fmla="*/ 39 h 40"/>
                  <a:gd name="T10" fmla="*/ 11 w 38"/>
                  <a:gd name="T11" fmla="*/ 75 h 40"/>
                  <a:gd name="T12" fmla="*/ 2 w 38"/>
                  <a:gd name="T13" fmla="*/ 51 h 40"/>
                  <a:gd name="T14" fmla="*/ 19 w 38"/>
                  <a:gd name="T15" fmla="*/ 21 h 40"/>
                  <a:gd name="T16" fmla="*/ 7 w 38"/>
                  <a:gd name="T17" fmla="*/ 4 h 40"/>
                  <a:gd name="T18" fmla="*/ 19 w 38"/>
                  <a:gd name="T19" fmla="*/ 11 h 40"/>
                  <a:gd name="T20" fmla="*/ 7 w 38"/>
                  <a:gd name="T21" fmla="*/ 4 h 40"/>
                  <a:gd name="T22" fmla="*/ 71 w 38"/>
                  <a:gd name="T23" fmla="*/ 6 h 40"/>
                  <a:gd name="T24" fmla="*/ 26 w 38"/>
                  <a:gd name="T25" fmla="*/ 9 h 40"/>
                  <a:gd name="T26" fmla="*/ 26 w 38"/>
                  <a:gd name="T27" fmla="*/ 39 h 40"/>
                  <a:gd name="T28" fmla="*/ 71 w 38"/>
                  <a:gd name="T29" fmla="*/ 75 h 40"/>
                  <a:gd name="T30" fmla="*/ 65 w 38"/>
                  <a:gd name="T31" fmla="*/ 71 h 40"/>
                  <a:gd name="T32" fmla="*/ 32 w 38"/>
                  <a:gd name="T33" fmla="*/ 75 h 40"/>
                  <a:gd name="T34" fmla="*/ 26 w 38"/>
                  <a:gd name="T35" fmla="*/ 39 h 40"/>
                  <a:gd name="T36" fmla="*/ 67 w 38"/>
                  <a:gd name="T37" fmla="*/ 15 h 40"/>
                  <a:gd name="T38" fmla="*/ 62 w 38"/>
                  <a:gd name="T39" fmla="*/ 36 h 40"/>
                  <a:gd name="T40" fmla="*/ 36 w 38"/>
                  <a:gd name="T41" fmla="*/ 34 h 40"/>
                  <a:gd name="T42" fmla="*/ 30 w 38"/>
                  <a:gd name="T43" fmla="*/ 36 h 40"/>
                  <a:gd name="T44" fmla="*/ 32 w 38"/>
                  <a:gd name="T45" fmla="*/ 52 h 40"/>
                  <a:gd name="T46" fmla="*/ 47 w 38"/>
                  <a:gd name="T47" fmla="*/ 45 h 40"/>
                  <a:gd name="T48" fmla="*/ 32 w 38"/>
                  <a:gd name="T49" fmla="*/ 52 h 40"/>
                  <a:gd name="T50" fmla="*/ 47 w 38"/>
                  <a:gd name="T51" fmla="*/ 66 h 40"/>
                  <a:gd name="T52" fmla="*/ 32 w 38"/>
                  <a:gd name="T53" fmla="*/ 58 h 40"/>
                  <a:gd name="T54" fmla="*/ 62 w 38"/>
                  <a:gd name="T55" fmla="*/ 21 h 40"/>
                  <a:gd name="T56" fmla="*/ 36 w 38"/>
                  <a:gd name="T57" fmla="*/ 28 h 40"/>
                  <a:gd name="T58" fmla="*/ 62 w 38"/>
                  <a:gd name="T59" fmla="*/ 21 h 40"/>
                  <a:gd name="T60" fmla="*/ 50 w 38"/>
                  <a:gd name="T61" fmla="*/ 45 h 40"/>
                  <a:gd name="T62" fmla="*/ 65 w 38"/>
                  <a:gd name="T63" fmla="*/ 52 h 40"/>
                  <a:gd name="T64" fmla="*/ 50 w 38"/>
                  <a:gd name="T65" fmla="*/ 66 h 40"/>
                  <a:gd name="T66" fmla="*/ 65 w 38"/>
                  <a:gd name="T67" fmla="*/ 58 h 40"/>
                  <a:gd name="T68" fmla="*/ 50 w 38"/>
                  <a:gd name="T69" fmla="*/ 66 h 4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8"/>
                  <a:gd name="T106" fmla="*/ 0 h 40"/>
                  <a:gd name="T107" fmla="*/ 38 w 38"/>
                  <a:gd name="T108" fmla="*/ 40 h 4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8" h="40">
                    <a:moveTo>
                      <a:pt x="0" y="1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0" y="17"/>
                      <a:pt x="8" y="19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2" y="22"/>
                      <a:pt x="14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0" y="24"/>
                      <a:pt x="9" y="22"/>
                      <a:pt x="8" y="2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24"/>
                      <a:pt x="3" y="26"/>
                      <a:pt x="1" y="27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4" y="20"/>
                      <a:pt x="8" y="16"/>
                      <a:pt x="10" y="11"/>
                    </a:cubicBezTo>
                    <a:lnTo>
                      <a:pt x="0" y="11"/>
                    </a:lnTo>
                    <a:close/>
                    <a:moveTo>
                      <a:pt x="4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5"/>
                      <a:pt x="5" y="3"/>
                      <a:pt x="4" y="2"/>
                    </a:cubicBezTo>
                    <a:close/>
                    <a:moveTo>
                      <a:pt x="14" y="3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4" y="3"/>
                    </a:lnTo>
                    <a:close/>
                    <a:moveTo>
                      <a:pt x="14" y="21"/>
                    </a:move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21"/>
                    </a:lnTo>
                    <a:close/>
                    <a:moveTo>
                      <a:pt x="16" y="8"/>
                    </a:moveTo>
                    <a:cubicBezTo>
                      <a:pt x="36" y="8"/>
                      <a:pt x="36" y="8"/>
                      <a:pt x="36" y="8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6" y="19"/>
                      <a:pt x="16" y="19"/>
                      <a:pt x="16" y="19"/>
                    </a:cubicBezTo>
                    <a:lnTo>
                      <a:pt x="16" y="8"/>
                    </a:lnTo>
                    <a:close/>
                    <a:moveTo>
                      <a:pt x="17" y="28"/>
                    </a:move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17" y="24"/>
                      <a:pt x="17" y="24"/>
                      <a:pt x="17" y="24"/>
                    </a:cubicBezTo>
                    <a:lnTo>
                      <a:pt x="17" y="28"/>
                    </a:lnTo>
                    <a:close/>
                    <a:moveTo>
                      <a:pt x="17" y="35"/>
                    </a:move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17" y="35"/>
                    </a:lnTo>
                    <a:close/>
                    <a:moveTo>
                      <a:pt x="33" y="11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1"/>
                    </a:lnTo>
                    <a:close/>
                    <a:moveTo>
                      <a:pt x="35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5" y="28"/>
                      <a:pt x="35" y="28"/>
                      <a:pt x="35" y="28"/>
                    </a:cubicBezTo>
                    <a:lnTo>
                      <a:pt x="35" y="24"/>
                    </a:lnTo>
                    <a:close/>
                    <a:moveTo>
                      <a:pt x="27" y="35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8" name="Freeform 215"/>
              <p:cNvSpPr>
                <a:spLocks noEditPoints="1"/>
              </p:cNvSpPr>
              <p:nvPr/>
            </p:nvSpPr>
            <p:spPr bwMode="auto">
              <a:xfrm>
                <a:off x="6301" y="2348"/>
                <a:ext cx="75" cy="73"/>
              </a:xfrm>
              <a:custGeom>
                <a:avLst/>
                <a:gdLst>
                  <a:gd name="T0" fmla="*/ 13 w 40"/>
                  <a:gd name="T1" fmla="*/ 54 h 39"/>
                  <a:gd name="T2" fmla="*/ 2 w 40"/>
                  <a:gd name="T3" fmla="*/ 36 h 39"/>
                  <a:gd name="T4" fmla="*/ 17 w 40"/>
                  <a:gd name="T5" fmla="*/ 11 h 39"/>
                  <a:gd name="T6" fmla="*/ 2 w 40"/>
                  <a:gd name="T7" fmla="*/ 7 h 39"/>
                  <a:gd name="T8" fmla="*/ 24 w 40"/>
                  <a:gd name="T9" fmla="*/ 11 h 39"/>
                  <a:gd name="T10" fmla="*/ 22 w 40"/>
                  <a:gd name="T11" fmla="*/ 30 h 39"/>
                  <a:gd name="T12" fmla="*/ 17 w 40"/>
                  <a:gd name="T13" fmla="*/ 58 h 39"/>
                  <a:gd name="T14" fmla="*/ 75 w 40"/>
                  <a:gd name="T15" fmla="*/ 66 h 39"/>
                  <a:gd name="T16" fmla="*/ 39 w 40"/>
                  <a:gd name="T17" fmla="*/ 71 h 39"/>
                  <a:gd name="T18" fmla="*/ 4 w 40"/>
                  <a:gd name="T19" fmla="*/ 73 h 39"/>
                  <a:gd name="T20" fmla="*/ 9 w 40"/>
                  <a:gd name="T21" fmla="*/ 58 h 39"/>
                  <a:gd name="T22" fmla="*/ 6 w 40"/>
                  <a:gd name="T23" fmla="*/ 39 h 39"/>
                  <a:gd name="T24" fmla="*/ 43 w 40"/>
                  <a:gd name="T25" fmla="*/ 51 h 39"/>
                  <a:gd name="T26" fmla="*/ 26 w 40"/>
                  <a:gd name="T27" fmla="*/ 45 h 39"/>
                  <a:gd name="T28" fmla="*/ 43 w 40"/>
                  <a:gd name="T29" fmla="*/ 41 h 39"/>
                  <a:gd name="T30" fmla="*/ 28 w 40"/>
                  <a:gd name="T31" fmla="*/ 34 h 39"/>
                  <a:gd name="T32" fmla="*/ 43 w 40"/>
                  <a:gd name="T33" fmla="*/ 30 h 39"/>
                  <a:gd name="T34" fmla="*/ 24 w 40"/>
                  <a:gd name="T35" fmla="*/ 22 h 39"/>
                  <a:gd name="T36" fmla="*/ 43 w 40"/>
                  <a:gd name="T37" fmla="*/ 19 h 39"/>
                  <a:gd name="T38" fmla="*/ 28 w 40"/>
                  <a:gd name="T39" fmla="*/ 11 h 39"/>
                  <a:gd name="T40" fmla="*/ 43 w 40"/>
                  <a:gd name="T41" fmla="*/ 7 h 39"/>
                  <a:gd name="T42" fmla="*/ 49 w 40"/>
                  <a:gd name="T43" fmla="*/ 0 h 39"/>
                  <a:gd name="T44" fmla="*/ 66 w 40"/>
                  <a:gd name="T45" fmla="*/ 7 h 39"/>
                  <a:gd name="T46" fmla="*/ 75 w 40"/>
                  <a:gd name="T47" fmla="*/ 19 h 39"/>
                  <a:gd name="T48" fmla="*/ 66 w 40"/>
                  <a:gd name="T49" fmla="*/ 22 h 39"/>
                  <a:gd name="T50" fmla="*/ 62 w 40"/>
                  <a:gd name="T51" fmla="*/ 36 h 39"/>
                  <a:gd name="T52" fmla="*/ 49 w 40"/>
                  <a:gd name="T53" fmla="*/ 34 h 39"/>
                  <a:gd name="T54" fmla="*/ 68 w 40"/>
                  <a:gd name="T55" fmla="*/ 41 h 39"/>
                  <a:gd name="T56" fmla="*/ 49 w 40"/>
                  <a:gd name="T57" fmla="*/ 45 h 39"/>
                  <a:gd name="T58" fmla="*/ 71 w 40"/>
                  <a:gd name="T59" fmla="*/ 51 h 39"/>
                  <a:gd name="T60" fmla="*/ 49 w 40"/>
                  <a:gd name="T61" fmla="*/ 56 h 39"/>
                  <a:gd name="T62" fmla="*/ 43 w 40"/>
                  <a:gd name="T63" fmla="*/ 64 h 39"/>
                  <a:gd name="T64" fmla="*/ 24 w 40"/>
                  <a:gd name="T65" fmla="*/ 56 h 39"/>
                  <a:gd name="T66" fmla="*/ 62 w 40"/>
                  <a:gd name="T67" fmla="*/ 11 h 39"/>
                  <a:gd name="T68" fmla="*/ 49 w 40"/>
                  <a:gd name="T69" fmla="*/ 19 h 39"/>
                  <a:gd name="T70" fmla="*/ 62 w 40"/>
                  <a:gd name="T71" fmla="*/ 11 h 39"/>
                  <a:gd name="T72" fmla="*/ 62 w 40"/>
                  <a:gd name="T73" fmla="*/ 30 h 39"/>
                  <a:gd name="T74" fmla="*/ 49 w 40"/>
                  <a:gd name="T75" fmla="*/ 22 h 3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39"/>
                  <a:gd name="T116" fmla="*/ 40 w 40"/>
                  <a:gd name="T117" fmla="*/ 39 h 3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39">
                    <a:moveTo>
                      <a:pt x="3" y="21"/>
                    </a:moveTo>
                    <a:cubicBezTo>
                      <a:pt x="4" y="24"/>
                      <a:pt x="5" y="27"/>
                      <a:pt x="7" y="29"/>
                    </a:cubicBezTo>
                    <a:cubicBezTo>
                      <a:pt x="8" y="26"/>
                      <a:pt x="9" y="22"/>
                      <a:pt x="9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1" y="27"/>
                      <a:pt x="9" y="31"/>
                    </a:cubicBezTo>
                    <a:cubicBezTo>
                      <a:pt x="12" y="34"/>
                      <a:pt x="16" y="35"/>
                      <a:pt x="22" y="35"/>
                    </a:cubicBezTo>
                    <a:cubicBezTo>
                      <a:pt x="28" y="35"/>
                      <a:pt x="33" y="35"/>
                      <a:pt x="40" y="35"/>
                    </a:cubicBezTo>
                    <a:cubicBezTo>
                      <a:pt x="40" y="36"/>
                      <a:pt x="39" y="37"/>
                      <a:pt x="39" y="38"/>
                    </a:cubicBezTo>
                    <a:cubicBezTo>
                      <a:pt x="33" y="38"/>
                      <a:pt x="27" y="38"/>
                      <a:pt x="21" y="38"/>
                    </a:cubicBezTo>
                    <a:cubicBezTo>
                      <a:pt x="15" y="38"/>
                      <a:pt x="10" y="36"/>
                      <a:pt x="7" y="34"/>
                    </a:cubicBezTo>
                    <a:cubicBezTo>
                      <a:pt x="6" y="36"/>
                      <a:pt x="4" y="38"/>
                      <a:pt x="2" y="39"/>
                    </a:cubicBezTo>
                    <a:cubicBezTo>
                      <a:pt x="1" y="39"/>
                      <a:pt x="1" y="38"/>
                      <a:pt x="0" y="37"/>
                    </a:cubicBezTo>
                    <a:cubicBezTo>
                      <a:pt x="2" y="35"/>
                      <a:pt x="4" y="33"/>
                      <a:pt x="5" y="31"/>
                    </a:cubicBezTo>
                    <a:cubicBezTo>
                      <a:pt x="3" y="29"/>
                      <a:pt x="2" y="26"/>
                      <a:pt x="1" y="22"/>
                    </a:cubicBezTo>
                    <a:lnTo>
                      <a:pt x="3" y="21"/>
                    </a:lnTo>
                    <a:close/>
                    <a:moveTo>
                      <a:pt x="13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27"/>
                    </a:lnTo>
                    <a:close/>
                    <a:moveTo>
                      <a:pt x="33" y="6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33" y="10"/>
                      <a:pt x="33" y="10"/>
                      <a:pt x="33" y="10"/>
                    </a:cubicBezTo>
                    <a:lnTo>
                      <a:pt x="33" y="6"/>
                    </a:lnTo>
                    <a:close/>
                    <a:moveTo>
                      <a:pt x="26" y="16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9" name="Freeform 216"/>
              <p:cNvSpPr>
                <a:spLocks noEditPoints="1"/>
              </p:cNvSpPr>
              <p:nvPr/>
            </p:nvSpPr>
            <p:spPr bwMode="auto">
              <a:xfrm>
                <a:off x="6049" y="2241"/>
                <a:ext cx="75" cy="73"/>
              </a:xfrm>
              <a:custGeom>
                <a:avLst/>
                <a:gdLst>
                  <a:gd name="T0" fmla="*/ 2 w 40"/>
                  <a:gd name="T1" fmla="*/ 19 h 39"/>
                  <a:gd name="T2" fmla="*/ 19 w 40"/>
                  <a:gd name="T3" fmla="*/ 30 h 39"/>
                  <a:gd name="T4" fmla="*/ 13 w 40"/>
                  <a:gd name="T5" fmla="*/ 36 h 39"/>
                  <a:gd name="T6" fmla="*/ 0 w 40"/>
                  <a:gd name="T7" fmla="*/ 24 h 39"/>
                  <a:gd name="T8" fmla="*/ 2 w 40"/>
                  <a:gd name="T9" fmla="*/ 19 h 39"/>
                  <a:gd name="T10" fmla="*/ 11 w 40"/>
                  <a:gd name="T11" fmla="*/ 41 h 39"/>
                  <a:gd name="T12" fmla="*/ 19 w 40"/>
                  <a:gd name="T13" fmla="*/ 45 h 39"/>
                  <a:gd name="T14" fmla="*/ 8 w 40"/>
                  <a:gd name="T15" fmla="*/ 73 h 39"/>
                  <a:gd name="T16" fmla="*/ 2 w 40"/>
                  <a:gd name="T17" fmla="*/ 69 h 39"/>
                  <a:gd name="T18" fmla="*/ 11 w 40"/>
                  <a:gd name="T19" fmla="*/ 41 h 39"/>
                  <a:gd name="T20" fmla="*/ 8 w 40"/>
                  <a:gd name="T21" fmla="*/ 0 h 39"/>
                  <a:gd name="T22" fmla="*/ 21 w 40"/>
                  <a:gd name="T23" fmla="*/ 11 h 39"/>
                  <a:gd name="T24" fmla="*/ 17 w 40"/>
                  <a:gd name="T25" fmla="*/ 17 h 39"/>
                  <a:gd name="T26" fmla="*/ 4 w 40"/>
                  <a:gd name="T27" fmla="*/ 4 h 39"/>
                  <a:gd name="T28" fmla="*/ 8 w 40"/>
                  <a:gd name="T29" fmla="*/ 0 h 39"/>
                  <a:gd name="T30" fmla="*/ 19 w 40"/>
                  <a:gd name="T31" fmla="*/ 62 h 39"/>
                  <a:gd name="T32" fmla="*/ 43 w 40"/>
                  <a:gd name="T33" fmla="*/ 62 h 39"/>
                  <a:gd name="T34" fmla="*/ 43 w 40"/>
                  <a:gd name="T35" fmla="*/ 11 h 39"/>
                  <a:gd name="T36" fmla="*/ 24 w 40"/>
                  <a:gd name="T37" fmla="*/ 11 h 39"/>
                  <a:gd name="T38" fmla="*/ 24 w 40"/>
                  <a:gd name="T39" fmla="*/ 6 h 39"/>
                  <a:gd name="T40" fmla="*/ 71 w 40"/>
                  <a:gd name="T41" fmla="*/ 6 h 39"/>
                  <a:gd name="T42" fmla="*/ 71 w 40"/>
                  <a:gd name="T43" fmla="*/ 11 h 39"/>
                  <a:gd name="T44" fmla="*/ 51 w 40"/>
                  <a:gd name="T45" fmla="*/ 11 h 39"/>
                  <a:gd name="T46" fmla="*/ 51 w 40"/>
                  <a:gd name="T47" fmla="*/ 62 h 39"/>
                  <a:gd name="T48" fmla="*/ 75 w 40"/>
                  <a:gd name="T49" fmla="*/ 62 h 39"/>
                  <a:gd name="T50" fmla="*/ 75 w 40"/>
                  <a:gd name="T51" fmla="*/ 67 h 39"/>
                  <a:gd name="T52" fmla="*/ 19 w 40"/>
                  <a:gd name="T53" fmla="*/ 67 h 39"/>
                  <a:gd name="T54" fmla="*/ 19 w 40"/>
                  <a:gd name="T55" fmla="*/ 62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1" y="10"/>
                    </a:moveTo>
                    <a:cubicBezTo>
                      <a:pt x="4" y="12"/>
                      <a:pt x="7" y="14"/>
                      <a:pt x="10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1" y="10"/>
                    </a:lnTo>
                    <a:close/>
                    <a:moveTo>
                      <a:pt x="6" y="22"/>
                    </a:moveTo>
                    <a:cubicBezTo>
                      <a:pt x="8" y="23"/>
                      <a:pt x="9" y="23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2"/>
                      <a:pt x="5" y="28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0" y="33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0" y="36"/>
                      <a:pt x="10" y="36"/>
                      <a:pt x="10" y="36"/>
                    </a:cubicBezTo>
                    <a:lnTo>
                      <a:pt x="10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0" name="Freeform 217"/>
              <p:cNvSpPr>
                <a:spLocks noEditPoints="1"/>
              </p:cNvSpPr>
              <p:nvPr/>
            </p:nvSpPr>
            <p:spPr bwMode="auto">
              <a:xfrm>
                <a:off x="6126" y="2244"/>
                <a:ext cx="74" cy="70"/>
              </a:xfrm>
              <a:custGeom>
                <a:avLst/>
                <a:gdLst>
                  <a:gd name="T0" fmla="*/ 0 w 39"/>
                  <a:gd name="T1" fmla="*/ 0 h 37"/>
                  <a:gd name="T2" fmla="*/ 74 w 39"/>
                  <a:gd name="T3" fmla="*/ 0 h 37"/>
                  <a:gd name="T4" fmla="*/ 74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72 w 39"/>
                  <a:gd name="T11" fmla="*/ 17 h 37"/>
                  <a:gd name="T12" fmla="*/ 72 w 39"/>
                  <a:gd name="T13" fmla="*/ 70 h 37"/>
                  <a:gd name="T14" fmla="*/ 66 w 39"/>
                  <a:gd name="T15" fmla="*/ 70 h 37"/>
                  <a:gd name="T16" fmla="*/ 66 w 39"/>
                  <a:gd name="T17" fmla="*/ 66 h 37"/>
                  <a:gd name="T18" fmla="*/ 11 w 39"/>
                  <a:gd name="T19" fmla="*/ 66 h 37"/>
                  <a:gd name="T20" fmla="*/ 11 w 39"/>
                  <a:gd name="T21" fmla="*/ 70 h 37"/>
                  <a:gd name="T22" fmla="*/ 6 w 39"/>
                  <a:gd name="T23" fmla="*/ 70 h 37"/>
                  <a:gd name="T24" fmla="*/ 6 w 39"/>
                  <a:gd name="T25" fmla="*/ 17 h 37"/>
                  <a:gd name="T26" fmla="*/ 27 w 39"/>
                  <a:gd name="T27" fmla="*/ 17 h 37"/>
                  <a:gd name="T28" fmla="*/ 27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6 w 39"/>
                  <a:gd name="T35" fmla="*/ 61 h 37"/>
                  <a:gd name="T36" fmla="*/ 66 w 39"/>
                  <a:gd name="T37" fmla="*/ 47 h 37"/>
                  <a:gd name="T38" fmla="*/ 51 w 39"/>
                  <a:gd name="T39" fmla="*/ 47 h 37"/>
                  <a:gd name="T40" fmla="*/ 44 w 39"/>
                  <a:gd name="T41" fmla="*/ 38 h 37"/>
                  <a:gd name="T42" fmla="*/ 44 w 39"/>
                  <a:gd name="T43" fmla="*/ 23 h 37"/>
                  <a:gd name="T44" fmla="*/ 32 w 39"/>
                  <a:gd name="T45" fmla="*/ 23 h 37"/>
                  <a:gd name="T46" fmla="*/ 17 w 39"/>
                  <a:gd name="T47" fmla="*/ 51 h 37"/>
                  <a:gd name="T48" fmla="*/ 13 w 39"/>
                  <a:gd name="T49" fmla="*/ 45 h 37"/>
                  <a:gd name="T50" fmla="*/ 27 w 39"/>
                  <a:gd name="T51" fmla="*/ 23 h 37"/>
                  <a:gd name="T52" fmla="*/ 11 w 39"/>
                  <a:gd name="T53" fmla="*/ 23 h 37"/>
                  <a:gd name="T54" fmla="*/ 11 w 39"/>
                  <a:gd name="T55" fmla="*/ 61 h 37"/>
                  <a:gd name="T56" fmla="*/ 66 w 39"/>
                  <a:gd name="T57" fmla="*/ 61 h 37"/>
                  <a:gd name="T58" fmla="*/ 32 w 39"/>
                  <a:gd name="T59" fmla="*/ 17 h 37"/>
                  <a:gd name="T60" fmla="*/ 44 w 39"/>
                  <a:gd name="T61" fmla="*/ 17 h 37"/>
                  <a:gd name="T62" fmla="*/ 44 w 39"/>
                  <a:gd name="T63" fmla="*/ 6 h 37"/>
                  <a:gd name="T64" fmla="*/ 32 w 39"/>
                  <a:gd name="T65" fmla="*/ 6 h 37"/>
                  <a:gd name="T66" fmla="*/ 32 w 39"/>
                  <a:gd name="T67" fmla="*/ 17 h 37"/>
                  <a:gd name="T68" fmla="*/ 53 w 39"/>
                  <a:gd name="T69" fmla="*/ 42 h 37"/>
                  <a:gd name="T70" fmla="*/ 66 w 39"/>
                  <a:gd name="T71" fmla="*/ 42 h 37"/>
                  <a:gd name="T72" fmla="*/ 66 w 39"/>
                  <a:gd name="T73" fmla="*/ 23 h 37"/>
                  <a:gd name="T74" fmla="*/ 49 w 39"/>
                  <a:gd name="T75" fmla="*/ 23 h 37"/>
                  <a:gd name="T76" fmla="*/ 49 w 39"/>
                  <a:gd name="T77" fmla="*/ 38 h 37"/>
                  <a:gd name="T78" fmla="*/ 53 w 39"/>
                  <a:gd name="T79" fmla="*/ 42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7"/>
                      <a:pt x="14" y="5"/>
                      <a:pt x="14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5" y="32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5" y="25"/>
                      <a:pt x="23" y="23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8"/>
                      <a:pt x="14" y="23"/>
                      <a:pt x="9" y="27"/>
                    </a:cubicBezTo>
                    <a:cubicBezTo>
                      <a:pt x="8" y="26"/>
                      <a:pt x="8" y="25"/>
                      <a:pt x="7" y="24"/>
                    </a:cubicBezTo>
                    <a:cubicBezTo>
                      <a:pt x="11" y="21"/>
                      <a:pt x="13" y="17"/>
                      <a:pt x="1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35" y="32"/>
                    </a:lnTo>
                    <a:close/>
                    <a:moveTo>
                      <a:pt x="17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5"/>
                      <a:pt x="17" y="7"/>
                      <a:pt x="17" y="9"/>
                    </a:cubicBezTo>
                    <a:close/>
                    <a:moveTo>
                      <a:pt x="28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7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218"/>
              <p:cNvSpPr>
                <a:spLocks noEditPoints="1"/>
              </p:cNvSpPr>
              <p:nvPr/>
            </p:nvSpPr>
            <p:spPr bwMode="auto">
              <a:xfrm>
                <a:off x="5740" y="2258"/>
                <a:ext cx="71" cy="73"/>
              </a:xfrm>
              <a:custGeom>
                <a:avLst/>
                <a:gdLst>
                  <a:gd name="T0" fmla="*/ 17 w 38"/>
                  <a:gd name="T1" fmla="*/ 30 h 39"/>
                  <a:gd name="T2" fmla="*/ 0 w 38"/>
                  <a:gd name="T3" fmla="*/ 24 h 39"/>
                  <a:gd name="T4" fmla="*/ 11 w 38"/>
                  <a:gd name="T5" fmla="*/ 43 h 39"/>
                  <a:gd name="T6" fmla="*/ 9 w 38"/>
                  <a:gd name="T7" fmla="*/ 73 h 39"/>
                  <a:gd name="T8" fmla="*/ 11 w 38"/>
                  <a:gd name="T9" fmla="*/ 43 h 39"/>
                  <a:gd name="T10" fmla="*/ 21 w 38"/>
                  <a:gd name="T11" fmla="*/ 11 h 39"/>
                  <a:gd name="T12" fmla="*/ 4 w 38"/>
                  <a:gd name="T13" fmla="*/ 6 h 39"/>
                  <a:gd name="T14" fmla="*/ 21 w 38"/>
                  <a:gd name="T15" fmla="*/ 32 h 39"/>
                  <a:gd name="T16" fmla="*/ 30 w 38"/>
                  <a:gd name="T17" fmla="*/ 21 h 39"/>
                  <a:gd name="T18" fmla="*/ 19 w 38"/>
                  <a:gd name="T19" fmla="*/ 15 h 39"/>
                  <a:gd name="T20" fmla="*/ 30 w 38"/>
                  <a:gd name="T21" fmla="*/ 0 h 39"/>
                  <a:gd name="T22" fmla="*/ 36 w 38"/>
                  <a:gd name="T23" fmla="*/ 15 h 39"/>
                  <a:gd name="T24" fmla="*/ 45 w 38"/>
                  <a:gd name="T25" fmla="*/ 21 h 39"/>
                  <a:gd name="T26" fmla="*/ 36 w 38"/>
                  <a:gd name="T27" fmla="*/ 32 h 39"/>
                  <a:gd name="T28" fmla="*/ 43 w 38"/>
                  <a:gd name="T29" fmla="*/ 58 h 39"/>
                  <a:gd name="T30" fmla="*/ 26 w 38"/>
                  <a:gd name="T31" fmla="*/ 64 h 39"/>
                  <a:gd name="T32" fmla="*/ 21 w 38"/>
                  <a:gd name="T33" fmla="*/ 32 h 39"/>
                  <a:gd name="T34" fmla="*/ 37 w 38"/>
                  <a:gd name="T35" fmla="*/ 37 h 39"/>
                  <a:gd name="T36" fmla="*/ 26 w 38"/>
                  <a:gd name="T37" fmla="*/ 54 h 39"/>
                  <a:gd name="T38" fmla="*/ 49 w 38"/>
                  <a:gd name="T39" fmla="*/ 4 h 39"/>
                  <a:gd name="T40" fmla="*/ 71 w 38"/>
                  <a:gd name="T41" fmla="*/ 66 h 39"/>
                  <a:gd name="T42" fmla="*/ 54 w 38"/>
                  <a:gd name="T43" fmla="*/ 71 h 39"/>
                  <a:gd name="T44" fmla="*/ 62 w 38"/>
                  <a:gd name="T45" fmla="*/ 67 h 39"/>
                  <a:gd name="T46" fmla="*/ 65 w 38"/>
                  <a:gd name="T47" fmla="*/ 47 h 39"/>
                  <a:gd name="T48" fmla="*/ 41 w 38"/>
                  <a:gd name="T49" fmla="*/ 73 h 39"/>
                  <a:gd name="T50" fmla="*/ 47 w 38"/>
                  <a:gd name="T51" fmla="*/ 54 h 39"/>
                  <a:gd name="T52" fmla="*/ 49 w 38"/>
                  <a:gd name="T53" fmla="*/ 4 h 39"/>
                  <a:gd name="T54" fmla="*/ 65 w 38"/>
                  <a:gd name="T55" fmla="*/ 41 h 39"/>
                  <a:gd name="T56" fmla="*/ 54 w 38"/>
                  <a:gd name="T57" fmla="*/ 26 h 39"/>
                  <a:gd name="T58" fmla="*/ 65 w 38"/>
                  <a:gd name="T59" fmla="*/ 7 h 39"/>
                  <a:gd name="T60" fmla="*/ 54 w 38"/>
                  <a:gd name="T61" fmla="*/ 22 h 39"/>
                  <a:gd name="T62" fmla="*/ 65 w 38"/>
                  <a:gd name="T63" fmla="*/ 7 h 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9"/>
                  <a:gd name="T98" fmla="*/ 38 w 38"/>
                  <a:gd name="T99" fmla="*/ 39 h 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9">
                    <a:moveTo>
                      <a:pt x="2" y="11"/>
                    </a:moveTo>
                    <a:cubicBezTo>
                      <a:pt x="5" y="13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6" y="23"/>
                    </a:moveTo>
                    <a:cubicBezTo>
                      <a:pt x="7" y="23"/>
                      <a:pt x="8" y="24"/>
                      <a:pt x="9" y="24"/>
                    </a:cubicBezTo>
                    <a:cubicBezTo>
                      <a:pt x="8" y="27"/>
                      <a:pt x="7" y="32"/>
                      <a:pt x="5" y="3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3"/>
                      <a:pt x="5" y="28"/>
                      <a:pt x="6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10" y="7"/>
                      <a:pt x="9" y="8"/>
                      <a:pt x="8" y="8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7"/>
                    </a:lnTo>
                    <a:close/>
                    <a:moveTo>
                      <a:pt x="20" y="29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20" y="29"/>
                    </a:lnTo>
                    <a:close/>
                    <a:moveTo>
                      <a:pt x="26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7"/>
                      <a:pt x="36" y="38"/>
                      <a:pt x="34" y="38"/>
                    </a:cubicBezTo>
                    <a:cubicBezTo>
                      <a:pt x="32" y="38"/>
                      <a:pt x="31" y="38"/>
                      <a:pt x="29" y="38"/>
                    </a:cubicBezTo>
                    <a:cubicBezTo>
                      <a:pt x="29" y="38"/>
                      <a:pt x="29" y="37"/>
                      <a:pt x="29" y="35"/>
                    </a:cubicBezTo>
                    <a:cubicBezTo>
                      <a:pt x="31" y="35"/>
                      <a:pt x="32" y="36"/>
                      <a:pt x="33" y="36"/>
                    </a:cubicBezTo>
                    <a:cubicBezTo>
                      <a:pt x="34" y="36"/>
                      <a:pt x="35" y="35"/>
                      <a:pt x="35" y="3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6" y="35"/>
                      <a:pt x="22" y="39"/>
                    </a:cubicBezTo>
                    <a:cubicBezTo>
                      <a:pt x="21" y="39"/>
                      <a:pt x="20" y="38"/>
                      <a:pt x="19" y="37"/>
                    </a:cubicBezTo>
                    <a:cubicBezTo>
                      <a:pt x="22" y="35"/>
                      <a:pt x="24" y="32"/>
                      <a:pt x="25" y="29"/>
                    </a:cubicBezTo>
                    <a:cubicBezTo>
                      <a:pt x="26" y="27"/>
                      <a:pt x="26" y="22"/>
                      <a:pt x="26" y="16"/>
                    </a:cubicBezTo>
                    <a:lnTo>
                      <a:pt x="26" y="2"/>
                    </a:lnTo>
                    <a:close/>
                    <a:moveTo>
                      <a:pt x="29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7"/>
                      <a:pt x="29" y="19"/>
                      <a:pt x="29" y="22"/>
                    </a:cubicBezTo>
                    <a:close/>
                    <a:moveTo>
                      <a:pt x="35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12"/>
                      <a:pt x="35" y="12"/>
                      <a:pt x="35" y="12"/>
                    </a:cubicBezTo>
                    <a:lnTo>
                      <a:pt x="3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2" name="Freeform 219"/>
              <p:cNvSpPr>
                <a:spLocks noEditPoints="1"/>
              </p:cNvSpPr>
              <p:nvPr/>
            </p:nvSpPr>
            <p:spPr bwMode="auto">
              <a:xfrm>
                <a:off x="5742" y="2342"/>
                <a:ext cx="74" cy="73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42 w 39"/>
                  <a:gd name="T7" fmla="*/ 0 h 39"/>
                  <a:gd name="T8" fmla="*/ 42 w 39"/>
                  <a:gd name="T9" fmla="*/ 9 h 39"/>
                  <a:gd name="T10" fmla="*/ 74 w 39"/>
                  <a:gd name="T11" fmla="*/ 9 h 39"/>
                  <a:gd name="T12" fmla="*/ 74 w 39"/>
                  <a:gd name="T13" fmla="*/ 13 h 39"/>
                  <a:gd name="T14" fmla="*/ 42 w 39"/>
                  <a:gd name="T15" fmla="*/ 13 h 39"/>
                  <a:gd name="T16" fmla="*/ 42 w 39"/>
                  <a:gd name="T17" fmla="*/ 22 h 39"/>
                  <a:gd name="T18" fmla="*/ 70 w 39"/>
                  <a:gd name="T19" fmla="*/ 22 h 39"/>
                  <a:gd name="T20" fmla="*/ 70 w 39"/>
                  <a:gd name="T21" fmla="*/ 64 h 39"/>
                  <a:gd name="T22" fmla="*/ 61 w 39"/>
                  <a:gd name="T23" fmla="*/ 73 h 39"/>
                  <a:gd name="T24" fmla="*/ 49 w 39"/>
                  <a:gd name="T25" fmla="*/ 73 h 39"/>
                  <a:gd name="T26" fmla="*/ 47 w 39"/>
                  <a:gd name="T27" fmla="*/ 67 h 39"/>
                  <a:gd name="T28" fmla="*/ 59 w 39"/>
                  <a:gd name="T29" fmla="*/ 67 h 39"/>
                  <a:gd name="T30" fmla="*/ 65 w 39"/>
                  <a:gd name="T31" fmla="*/ 64 h 39"/>
                  <a:gd name="T32" fmla="*/ 65 w 39"/>
                  <a:gd name="T33" fmla="*/ 26 h 39"/>
                  <a:gd name="T34" fmla="*/ 11 w 39"/>
                  <a:gd name="T35" fmla="*/ 26 h 39"/>
                  <a:gd name="T36" fmla="*/ 11 w 39"/>
                  <a:gd name="T37" fmla="*/ 73 h 39"/>
                  <a:gd name="T38" fmla="*/ 6 w 39"/>
                  <a:gd name="T39" fmla="*/ 73 h 39"/>
                  <a:gd name="T40" fmla="*/ 6 w 39"/>
                  <a:gd name="T41" fmla="*/ 22 h 39"/>
                  <a:gd name="T42" fmla="*/ 34 w 39"/>
                  <a:gd name="T43" fmla="*/ 22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5 w 39"/>
                  <a:gd name="T51" fmla="*/ 52 h 39"/>
                  <a:gd name="T52" fmla="*/ 34 w 39"/>
                  <a:gd name="T53" fmla="*/ 52 h 39"/>
                  <a:gd name="T54" fmla="*/ 34 w 39"/>
                  <a:gd name="T55" fmla="*/ 45 h 39"/>
                  <a:gd name="T56" fmla="*/ 17 w 39"/>
                  <a:gd name="T57" fmla="*/ 45 h 39"/>
                  <a:gd name="T58" fmla="*/ 17 w 39"/>
                  <a:gd name="T59" fmla="*/ 39 h 39"/>
                  <a:gd name="T60" fmla="*/ 40 w 39"/>
                  <a:gd name="T61" fmla="*/ 39 h 39"/>
                  <a:gd name="T62" fmla="*/ 47 w 39"/>
                  <a:gd name="T63" fmla="*/ 28 h 39"/>
                  <a:gd name="T64" fmla="*/ 53 w 39"/>
                  <a:gd name="T65" fmla="*/ 30 h 39"/>
                  <a:gd name="T66" fmla="*/ 47 w 39"/>
                  <a:gd name="T67" fmla="*/ 39 h 39"/>
                  <a:gd name="T68" fmla="*/ 59 w 39"/>
                  <a:gd name="T69" fmla="*/ 39 h 39"/>
                  <a:gd name="T70" fmla="*/ 59 w 39"/>
                  <a:gd name="T71" fmla="*/ 45 h 39"/>
                  <a:gd name="T72" fmla="*/ 40 w 39"/>
                  <a:gd name="T73" fmla="*/ 45 h 39"/>
                  <a:gd name="T74" fmla="*/ 40 w 39"/>
                  <a:gd name="T75" fmla="*/ 52 h 39"/>
                  <a:gd name="T76" fmla="*/ 61 w 39"/>
                  <a:gd name="T77" fmla="*/ 52 h 39"/>
                  <a:gd name="T78" fmla="*/ 61 w 39"/>
                  <a:gd name="T79" fmla="*/ 58 h 39"/>
                  <a:gd name="T80" fmla="*/ 40 w 39"/>
                  <a:gd name="T81" fmla="*/ 58 h 39"/>
                  <a:gd name="T82" fmla="*/ 40 w 39"/>
                  <a:gd name="T83" fmla="*/ 71 h 39"/>
                  <a:gd name="T84" fmla="*/ 34 w 39"/>
                  <a:gd name="T85" fmla="*/ 71 h 39"/>
                  <a:gd name="T86" fmla="*/ 34 w 39"/>
                  <a:gd name="T87" fmla="*/ 58 h 39"/>
                  <a:gd name="T88" fmla="*/ 15 w 39"/>
                  <a:gd name="T89" fmla="*/ 58 h 39"/>
                  <a:gd name="T90" fmla="*/ 15 w 39"/>
                  <a:gd name="T91" fmla="*/ 52 h 39"/>
                  <a:gd name="T92" fmla="*/ 21 w 39"/>
                  <a:gd name="T93" fmla="*/ 30 h 39"/>
                  <a:gd name="T94" fmla="*/ 27 w 39"/>
                  <a:gd name="T95" fmla="*/ 28 h 39"/>
                  <a:gd name="T96" fmla="*/ 34 w 39"/>
                  <a:gd name="T97" fmla="*/ 36 h 39"/>
                  <a:gd name="T98" fmla="*/ 28 w 39"/>
                  <a:gd name="T99" fmla="*/ 39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8"/>
                      <a:pt x="35" y="39"/>
                      <a:pt x="32" y="39"/>
                    </a:cubicBezTo>
                    <a:cubicBezTo>
                      <a:pt x="31" y="39"/>
                      <a:pt x="28" y="39"/>
                      <a:pt x="26" y="39"/>
                    </a:cubicBezTo>
                    <a:cubicBezTo>
                      <a:pt x="26" y="38"/>
                      <a:pt x="25" y="37"/>
                      <a:pt x="25" y="36"/>
                    </a:cubicBezTo>
                    <a:cubicBezTo>
                      <a:pt x="28" y="36"/>
                      <a:pt x="30" y="36"/>
                      <a:pt x="31" y="36"/>
                    </a:cubicBezTo>
                    <a:cubicBezTo>
                      <a:pt x="33" y="36"/>
                      <a:pt x="34" y="35"/>
                      <a:pt x="34" y="3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8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3" y="19"/>
                      <a:pt x="24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8"/>
                      <a:pt x="26" y="20"/>
                      <a:pt x="25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8" y="31"/>
                      <a:pt x="8" y="31"/>
                      <a:pt x="8" y="31"/>
                    </a:cubicBezTo>
                    <a:lnTo>
                      <a:pt x="8" y="28"/>
                    </a:lnTo>
                    <a:close/>
                    <a:moveTo>
                      <a:pt x="11" y="16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8"/>
                      <a:pt x="18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3" name="Freeform 220"/>
              <p:cNvSpPr>
                <a:spLocks noEditPoints="1"/>
              </p:cNvSpPr>
              <p:nvPr/>
            </p:nvSpPr>
            <p:spPr bwMode="auto">
              <a:xfrm>
                <a:off x="5777" y="2000"/>
                <a:ext cx="70" cy="75"/>
              </a:xfrm>
              <a:custGeom>
                <a:avLst/>
                <a:gdLst>
                  <a:gd name="T0" fmla="*/ 15 w 37"/>
                  <a:gd name="T1" fmla="*/ 32 h 40"/>
                  <a:gd name="T2" fmla="*/ 0 w 37"/>
                  <a:gd name="T3" fmla="*/ 24 h 40"/>
                  <a:gd name="T4" fmla="*/ 9 w 37"/>
                  <a:gd name="T5" fmla="*/ 43 h 40"/>
                  <a:gd name="T6" fmla="*/ 8 w 37"/>
                  <a:gd name="T7" fmla="*/ 73 h 40"/>
                  <a:gd name="T8" fmla="*/ 9 w 37"/>
                  <a:gd name="T9" fmla="*/ 43 h 40"/>
                  <a:gd name="T10" fmla="*/ 19 w 37"/>
                  <a:gd name="T11" fmla="*/ 11 h 40"/>
                  <a:gd name="T12" fmla="*/ 4 w 37"/>
                  <a:gd name="T13" fmla="*/ 6 h 40"/>
                  <a:gd name="T14" fmla="*/ 21 w 37"/>
                  <a:gd name="T15" fmla="*/ 34 h 40"/>
                  <a:gd name="T16" fmla="*/ 28 w 37"/>
                  <a:gd name="T17" fmla="*/ 21 h 40"/>
                  <a:gd name="T18" fmla="*/ 17 w 37"/>
                  <a:gd name="T19" fmla="*/ 15 h 40"/>
                  <a:gd name="T20" fmla="*/ 28 w 37"/>
                  <a:gd name="T21" fmla="*/ 0 h 40"/>
                  <a:gd name="T22" fmla="*/ 34 w 37"/>
                  <a:gd name="T23" fmla="*/ 15 h 40"/>
                  <a:gd name="T24" fmla="*/ 44 w 37"/>
                  <a:gd name="T25" fmla="*/ 21 h 40"/>
                  <a:gd name="T26" fmla="*/ 34 w 37"/>
                  <a:gd name="T27" fmla="*/ 34 h 40"/>
                  <a:gd name="T28" fmla="*/ 42 w 37"/>
                  <a:gd name="T29" fmla="*/ 60 h 40"/>
                  <a:gd name="T30" fmla="*/ 25 w 37"/>
                  <a:gd name="T31" fmla="*/ 64 h 40"/>
                  <a:gd name="T32" fmla="*/ 21 w 37"/>
                  <a:gd name="T33" fmla="*/ 34 h 40"/>
                  <a:gd name="T34" fmla="*/ 36 w 37"/>
                  <a:gd name="T35" fmla="*/ 38 h 40"/>
                  <a:gd name="T36" fmla="*/ 25 w 37"/>
                  <a:gd name="T37" fmla="*/ 54 h 40"/>
                  <a:gd name="T38" fmla="*/ 47 w 37"/>
                  <a:gd name="T39" fmla="*/ 4 h 40"/>
                  <a:gd name="T40" fmla="*/ 70 w 37"/>
                  <a:gd name="T41" fmla="*/ 66 h 40"/>
                  <a:gd name="T42" fmla="*/ 55 w 37"/>
                  <a:gd name="T43" fmla="*/ 73 h 40"/>
                  <a:gd name="T44" fmla="*/ 61 w 37"/>
                  <a:gd name="T45" fmla="*/ 68 h 40"/>
                  <a:gd name="T46" fmla="*/ 64 w 37"/>
                  <a:gd name="T47" fmla="*/ 47 h 40"/>
                  <a:gd name="T48" fmla="*/ 40 w 37"/>
                  <a:gd name="T49" fmla="*/ 75 h 40"/>
                  <a:gd name="T50" fmla="*/ 45 w 37"/>
                  <a:gd name="T51" fmla="*/ 54 h 40"/>
                  <a:gd name="T52" fmla="*/ 47 w 37"/>
                  <a:gd name="T53" fmla="*/ 4 h 40"/>
                  <a:gd name="T54" fmla="*/ 64 w 37"/>
                  <a:gd name="T55" fmla="*/ 41 h 40"/>
                  <a:gd name="T56" fmla="*/ 53 w 37"/>
                  <a:gd name="T57" fmla="*/ 28 h 40"/>
                  <a:gd name="T58" fmla="*/ 64 w 37"/>
                  <a:gd name="T59" fmla="*/ 9 h 40"/>
                  <a:gd name="T60" fmla="*/ 53 w 37"/>
                  <a:gd name="T61" fmla="*/ 22 h 40"/>
                  <a:gd name="T62" fmla="*/ 64 w 37"/>
                  <a:gd name="T63" fmla="*/ 9 h 4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40"/>
                  <a:gd name="T98" fmla="*/ 37 w 37"/>
                  <a:gd name="T99" fmla="*/ 40 h 4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7" y="18"/>
                      <a:pt x="7" y="19"/>
                      <a:pt x="6" y="19"/>
                    </a:cubicBezTo>
                    <a:cubicBezTo>
                      <a:pt x="4" y="18"/>
                      <a:pt x="2" y="16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4"/>
                      <a:pt x="7" y="24"/>
                      <a:pt x="8" y="24"/>
                    </a:cubicBezTo>
                    <a:cubicBezTo>
                      <a:pt x="8" y="27"/>
                      <a:pt x="6" y="32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3"/>
                      <a:pt x="8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8"/>
                    </a:lnTo>
                    <a:close/>
                    <a:moveTo>
                      <a:pt x="19" y="29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9"/>
                      <a:pt x="13" y="29"/>
                      <a:pt x="13" y="29"/>
                    </a:cubicBezTo>
                    <a:lnTo>
                      <a:pt x="19" y="29"/>
                    </a:lnTo>
                    <a:close/>
                    <a:moveTo>
                      <a:pt x="25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8"/>
                      <a:pt x="36" y="39"/>
                      <a:pt x="33" y="39"/>
                    </a:cubicBezTo>
                    <a:cubicBezTo>
                      <a:pt x="32" y="39"/>
                      <a:pt x="30" y="39"/>
                      <a:pt x="29" y="39"/>
                    </a:cubicBezTo>
                    <a:cubicBezTo>
                      <a:pt x="28" y="38"/>
                      <a:pt x="28" y="37"/>
                      <a:pt x="28" y="36"/>
                    </a:cubicBezTo>
                    <a:cubicBezTo>
                      <a:pt x="30" y="36"/>
                      <a:pt x="32" y="36"/>
                      <a:pt x="32" y="36"/>
                    </a:cubicBezTo>
                    <a:cubicBezTo>
                      <a:pt x="34" y="36"/>
                      <a:pt x="34" y="35"/>
                      <a:pt x="34" y="34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5" y="35"/>
                      <a:pt x="21" y="40"/>
                    </a:cubicBezTo>
                    <a:cubicBezTo>
                      <a:pt x="20" y="39"/>
                      <a:pt x="20" y="38"/>
                      <a:pt x="19" y="37"/>
                    </a:cubicBezTo>
                    <a:cubicBezTo>
                      <a:pt x="21" y="35"/>
                      <a:pt x="23" y="32"/>
                      <a:pt x="24" y="29"/>
                    </a:cubicBezTo>
                    <a:cubicBezTo>
                      <a:pt x="25" y="27"/>
                      <a:pt x="25" y="23"/>
                      <a:pt x="25" y="17"/>
                    </a:cubicBezTo>
                    <a:lnTo>
                      <a:pt x="25" y="2"/>
                    </a:ln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7"/>
                      <a:pt x="28" y="20"/>
                      <a:pt x="28" y="22"/>
                    </a:cubicBezTo>
                    <a:close/>
                    <a:moveTo>
                      <a:pt x="34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4" y="12"/>
                      <a:pt x="34" y="12"/>
                      <a:pt x="34" y="12"/>
                    </a:cubicBez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4" name="Freeform 221"/>
              <p:cNvSpPr>
                <a:spLocks noEditPoints="1"/>
              </p:cNvSpPr>
              <p:nvPr/>
            </p:nvSpPr>
            <p:spPr bwMode="auto">
              <a:xfrm>
                <a:off x="5854" y="2000"/>
                <a:ext cx="75" cy="73"/>
              </a:xfrm>
              <a:custGeom>
                <a:avLst/>
                <a:gdLst>
                  <a:gd name="T0" fmla="*/ 0 w 40"/>
                  <a:gd name="T1" fmla="*/ 60 h 39"/>
                  <a:gd name="T2" fmla="*/ 22 w 40"/>
                  <a:gd name="T3" fmla="*/ 52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2 h 39"/>
                  <a:gd name="T10" fmla="*/ 22 w 40"/>
                  <a:gd name="T11" fmla="*/ 22 h 39"/>
                  <a:gd name="T12" fmla="*/ 22 w 40"/>
                  <a:gd name="T13" fmla="*/ 2 h 39"/>
                  <a:gd name="T14" fmla="*/ 30 w 40"/>
                  <a:gd name="T15" fmla="*/ 2 h 39"/>
                  <a:gd name="T16" fmla="*/ 30 w 40"/>
                  <a:gd name="T17" fmla="*/ 73 h 39"/>
                  <a:gd name="T18" fmla="*/ 22 w 40"/>
                  <a:gd name="T19" fmla="*/ 73 h 39"/>
                  <a:gd name="T20" fmla="*/ 22 w 40"/>
                  <a:gd name="T21" fmla="*/ 58 h 39"/>
                  <a:gd name="T22" fmla="*/ 2 w 40"/>
                  <a:gd name="T23" fmla="*/ 66 h 39"/>
                  <a:gd name="T24" fmla="*/ 0 w 40"/>
                  <a:gd name="T25" fmla="*/ 60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6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4 h 39"/>
                  <a:gd name="T38" fmla="*/ 51 w 40"/>
                  <a:gd name="T39" fmla="*/ 60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0 h 39"/>
                  <a:gd name="T46" fmla="*/ 69 w 40"/>
                  <a:gd name="T47" fmla="*/ 49 h 39"/>
                  <a:gd name="T48" fmla="*/ 75 w 40"/>
                  <a:gd name="T49" fmla="*/ 51 h 39"/>
                  <a:gd name="T50" fmla="*/ 73 w 40"/>
                  <a:gd name="T51" fmla="*/ 64 h 39"/>
                  <a:gd name="T52" fmla="*/ 64 w 40"/>
                  <a:gd name="T53" fmla="*/ 71 h 39"/>
                  <a:gd name="T54" fmla="*/ 54 w 40"/>
                  <a:gd name="T55" fmla="*/ 71 h 39"/>
                  <a:gd name="T56" fmla="*/ 45 w 40"/>
                  <a:gd name="T57" fmla="*/ 62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30"/>
                      <a:pt x="12" y="2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3"/>
                      <a:pt x="32" y="15"/>
                      <a:pt x="27" y="1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1"/>
                      <a:pt x="37" y="28"/>
                      <a:pt x="37" y="26"/>
                    </a:cubicBezTo>
                    <a:cubicBezTo>
                      <a:pt x="38" y="26"/>
                      <a:pt x="39" y="27"/>
                      <a:pt x="40" y="27"/>
                    </a:cubicBezTo>
                    <a:cubicBezTo>
                      <a:pt x="40" y="30"/>
                      <a:pt x="40" y="32"/>
                      <a:pt x="39" y="34"/>
                    </a:cubicBezTo>
                    <a:cubicBezTo>
                      <a:pt x="39" y="37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5" name="Freeform 222"/>
              <p:cNvSpPr>
                <a:spLocks noEditPoints="1"/>
              </p:cNvSpPr>
              <p:nvPr/>
            </p:nvSpPr>
            <p:spPr bwMode="auto">
              <a:xfrm>
                <a:off x="5377" y="2327"/>
                <a:ext cx="75" cy="75"/>
              </a:xfrm>
              <a:custGeom>
                <a:avLst/>
                <a:gdLst>
                  <a:gd name="T0" fmla="*/ 0 w 40"/>
                  <a:gd name="T1" fmla="*/ 30 h 40"/>
                  <a:gd name="T2" fmla="*/ 36 w 40"/>
                  <a:gd name="T3" fmla="*/ 30 h 40"/>
                  <a:gd name="T4" fmla="*/ 36 w 40"/>
                  <a:gd name="T5" fmla="*/ 24 h 40"/>
                  <a:gd name="T6" fmla="*/ 15 w 40"/>
                  <a:gd name="T7" fmla="*/ 24 h 40"/>
                  <a:gd name="T8" fmla="*/ 15 w 40"/>
                  <a:gd name="T9" fmla="*/ 26 h 40"/>
                  <a:gd name="T10" fmla="*/ 9 w 40"/>
                  <a:gd name="T11" fmla="*/ 26 h 40"/>
                  <a:gd name="T12" fmla="*/ 9 w 40"/>
                  <a:gd name="T13" fmla="*/ 8 h 40"/>
                  <a:gd name="T14" fmla="*/ 36 w 40"/>
                  <a:gd name="T15" fmla="*/ 8 h 40"/>
                  <a:gd name="T16" fmla="*/ 36 w 40"/>
                  <a:gd name="T17" fmla="*/ 0 h 40"/>
                  <a:gd name="T18" fmla="*/ 41 w 40"/>
                  <a:gd name="T19" fmla="*/ 0 h 40"/>
                  <a:gd name="T20" fmla="*/ 41 w 40"/>
                  <a:gd name="T21" fmla="*/ 8 h 40"/>
                  <a:gd name="T22" fmla="*/ 66 w 40"/>
                  <a:gd name="T23" fmla="*/ 8 h 40"/>
                  <a:gd name="T24" fmla="*/ 66 w 40"/>
                  <a:gd name="T25" fmla="*/ 26 h 40"/>
                  <a:gd name="T26" fmla="*/ 60 w 40"/>
                  <a:gd name="T27" fmla="*/ 26 h 40"/>
                  <a:gd name="T28" fmla="*/ 60 w 40"/>
                  <a:gd name="T29" fmla="*/ 24 h 40"/>
                  <a:gd name="T30" fmla="*/ 41 w 40"/>
                  <a:gd name="T31" fmla="*/ 24 h 40"/>
                  <a:gd name="T32" fmla="*/ 41 w 40"/>
                  <a:gd name="T33" fmla="*/ 30 h 40"/>
                  <a:gd name="T34" fmla="*/ 75 w 40"/>
                  <a:gd name="T35" fmla="*/ 30 h 40"/>
                  <a:gd name="T36" fmla="*/ 75 w 40"/>
                  <a:gd name="T37" fmla="*/ 36 h 40"/>
                  <a:gd name="T38" fmla="*/ 0 w 40"/>
                  <a:gd name="T39" fmla="*/ 36 h 40"/>
                  <a:gd name="T40" fmla="*/ 0 w 40"/>
                  <a:gd name="T41" fmla="*/ 30 h 40"/>
                  <a:gd name="T42" fmla="*/ 41 w 40"/>
                  <a:gd name="T43" fmla="*/ 49 h 40"/>
                  <a:gd name="T44" fmla="*/ 39 w 40"/>
                  <a:gd name="T45" fmla="*/ 58 h 40"/>
                  <a:gd name="T46" fmla="*/ 71 w 40"/>
                  <a:gd name="T47" fmla="*/ 69 h 40"/>
                  <a:gd name="T48" fmla="*/ 68 w 40"/>
                  <a:gd name="T49" fmla="*/ 75 h 40"/>
                  <a:gd name="T50" fmla="*/ 38 w 40"/>
                  <a:gd name="T51" fmla="*/ 62 h 40"/>
                  <a:gd name="T52" fmla="*/ 6 w 40"/>
                  <a:gd name="T53" fmla="*/ 75 h 40"/>
                  <a:gd name="T54" fmla="*/ 4 w 40"/>
                  <a:gd name="T55" fmla="*/ 69 h 40"/>
                  <a:gd name="T56" fmla="*/ 32 w 40"/>
                  <a:gd name="T57" fmla="*/ 60 h 40"/>
                  <a:gd name="T58" fmla="*/ 36 w 40"/>
                  <a:gd name="T59" fmla="*/ 49 h 40"/>
                  <a:gd name="T60" fmla="*/ 41 w 40"/>
                  <a:gd name="T61" fmla="*/ 49 h 40"/>
                  <a:gd name="T62" fmla="*/ 11 w 40"/>
                  <a:gd name="T63" fmla="*/ 41 h 40"/>
                  <a:gd name="T64" fmla="*/ 64 w 40"/>
                  <a:gd name="T65" fmla="*/ 41 h 40"/>
                  <a:gd name="T66" fmla="*/ 64 w 40"/>
                  <a:gd name="T67" fmla="*/ 60 h 40"/>
                  <a:gd name="T68" fmla="*/ 58 w 40"/>
                  <a:gd name="T69" fmla="*/ 60 h 40"/>
                  <a:gd name="T70" fmla="*/ 58 w 40"/>
                  <a:gd name="T71" fmla="*/ 47 h 40"/>
                  <a:gd name="T72" fmla="*/ 17 w 40"/>
                  <a:gd name="T73" fmla="*/ 47 h 40"/>
                  <a:gd name="T74" fmla="*/ 17 w 40"/>
                  <a:gd name="T75" fmla="*/ 62 h 40"/>
                  <a:gd name="T76" fmla="*/ 11 w 40"/>
                  <a:gd name="T77" fmla="*/ 62 h 40"/>
                  <a:gd name="T78" fmla="*/ 11 w 40"/>
                  <a:gd name="T79" fmla="*/ 41 h 40"/>
                  <a:gd name="T80" fmla="*/ 15 w 40"/>
                  <a:gd name="T81" fmla="*/ 19 h 40"/>
                  <a:gd name="T82" fmla="*/ 36 w 40"/>
                  <a:gd name="T83" fmla="*/ 19 h 40"/>
                  <a:gd name="T84" fmla="*/ 36 w 40"/>
                  <a:gd name="T85" fmla="*/ 13 h 40"/>
                  <a:gd name="T86" fmla="*/ 15 w 40"/>
                  <a:gd name="T87" fmla="*/ 13 h 40"/>
                  <a:gd name="T88" fmla="*/ 15 w 40"/>
                  <a:gd name="T89" fmla="*/ 19 h 40"/>
                  <a:gd name="T90" fmla="*/ 60 w 40"/>
                  <a:gd name="T91" fmla="*/ 13 h 40"/>
                  <a:gd name="T92" fmla="*/ 41 w 40"/>
                  <a:gd name="T93" fmla="*/ 13 h 40"/>
                  <a:gd name="T94" fmla="*/ 41 w 40"/>
                  <a:gd name="T95" fmla="*/ 19 h 40"/>
                  <a:gd name="T96" fmla="*/ 60 w 40"/>
                  <a:gd name="T97" fmla="*/ 19 h 40"/>
                  <a:gd name="T98" fmla="*/ 60 w 40"/>
                  <a:gd name="T99" fmla="*/ 13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"/>
                  <a:gd name="T151" fmla="*/ 0 h 40"/>
                  <a:gd name="T152" fmla="*/ 40 w 40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" h="40">
                    <a:moveTo>
                      <a:pt x="0" y="16"/>
                    </a:move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6"/>
                    </a:lnTo>
                    <a:close/>
                    <a:moveTo>
                      <a:pt x="22" y="26"/>
                    </a:moveTo>
                    <a:cubicBezTo>
                      <a:pt x="22" y="28"/>
                      <a:pt x="22" y="29"/>
                      <a:pt x="21" y="31"/>
                    </a:cubicBezTo>
                    <a:cubicBezTo>
                      <a:pt x="27" y="33"/>
                      <a:pt x="33" y="35"/>
                      <a:pt x="38" y="37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1" y="38"/>
                      <a:pt x="26" y="35"/>
                      <a:pt x="20" y="33"/>
                    </a:cubicBezTo>
                    <a:cubicBezTo>
                      <a:pt x="18" y="36"/>
                      <a:pt x="12" y="39"/>
                      <a:pt x="3" y="40"/>
                    </a:cubicBezTo>
                    <a:cubicBezTo>
                      <a:pt x="3" y="38"/>
                      <a:pt x="2" y="37"/>
                      <a:pt x="2" y="37"/>
                    </a:cubicBezTo>
                    <a:cubicBezTo>
                      <a:pt x="10" y="36"/>
                      <a:pt x="15" y="34"/>
                      <a:pt x="17" y="32"/>
                    </a:cubicBezTo>
                    <a:cubicBezTo>
                      <a:pt x="18" y="31"/>
                      <a:pt x="19" y="29"/>
                      <a:pt x="19" y="26"/>
                    </a:cubicBezTo>
                    <a:lnTo>
                      <a:pt x="22" y="26"/>
                    </a:lnTo>
                    <a:close/>
                    <a:moveTo>
                      <a:pt x="6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3"/>
                      <a:pt x="6" y="33"/>
                      <a:pt x="6" y="33"/>
                    </a:cubicBezTo>
                    <a:lnTo>
                      <a:pt x="6" y="22"/>
                    </a:lnTo>
                    <a:close/>
                    <a:moveTo>
                      <a:pt x="8" y="10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10"/>
                    </a:lnTo>
                    <a:close/>
                    <a:moveTo>
                      <a:pt x="32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Freeform 223"/>
              <p:cNvSpPr>
                <a:spLocks noEditPoints="1"/>
              </p:cNvSpPr>
              <p:nvPr/>
            </p:nvSpPr>
            <p:spPr bwMode="auto">
              <a:xfrm>
                <a:off x="5454" y="2329"/>
                <a:ext cx="70" cy="71"/>
              </a:xfrm>
              <a:custGeom>
                <a:avLst/>
                <a:gdLst>
                  <a:gd name="T0" fmla="*/ 8 w 37"/>
                  <a:gd name="T1" fmla="*/ 19 h 38"/>
                  <a:gd name="T2" fmla="*/ 13 w 37"/>
                  <a:gd name="T3" fmla="*/ 21 h 38"/>
                  <a:gd name="T4" fmla="*/ 6 w 37"/>
                  <a:gd name="T5" fmla="*/ 41 h 38"/>
                  <a:gd name="T6" fmla="*/ 0 w 37"/>
                  <a:gd name="T7" fmla="*/ 39 h 38"/>
                  <a:gd name="T8" fmla="*/ 8 w 37"/>
                  <a:gd name="T9" fmla="*/ 19 h 38"/>
                  <a:gd name="T10" fmla="*/ 15 w 37"/>
                  <a:gd name="T11" fmla="*/ 0 h 38"/>
                  <a:gd name="T12" fmla="*/ 23 w 37"/>
                  <a:gd name="T13" fmla="*/ 0 h 38"/>
                  <a:gd name="T14" fmla="*/ 23 w 37"/>
                  <a:gd name="T15" fmla="*/ 30 h 38"/>
                  <a:gd name="T16" fmla="*/ 8 w 37"/>
                  <a:gd name="T17" fmla="*/ 71 h 38"/>
                  <a:gd name="T18" fmla="*/ 2 w 37"/>
                  <a:gd name="T19" fmla="*/ 67 h 38"/>
                  <a:gd name="T20" fmla="*/ 15 w 37"/>
                  <a:gd name="T21" fmla="*/ 28 h 38"/>
                  <a:gd name="T22" fmla="*/ 15 w 37"/>
                  <a:gd name="T23" fmla="*/ 0 h 38"/>
                  <a:gd name="T24" fmla="*/ 25 w 37"/>
                  <a:gd name="T25" fmla="*/ 22 h 38"/>
                  <a:gd name="T26" fmla="*/ 30 w 37"/>
                  <a:gd name="T27" fmla="*/ 21 h 38"/>
                  <a:gd name="T28" fmla="*/ 36 w 37"/>
                  <a:gd name="T29" fmla="*/ 37 h 38"/>
                  <a:gd name="T30" fmla="*/ 30 w 37"/>
                  <a:gd name="T31" fmla="*/ 39 h 38"/>
                  <a:gd name="T32" fmla="*/ 25 w 37"/>
                  <a:gd name="T33" fmla="*/ 22 h 38"/>
                  <a:gd name="T34" fmla="*/ 40 w 37"/>
                  <a:gd name="T35" fmla="*/ 0 h 38"/>
                  <a:gd name="T36" fmla="*/ 45 w 37"/>
                  <a:gd name="T37" fmla="*/ 0 h 38"/>
                  <a:gd name="T38" fmla="*/ 45 w 37"/>
                  <a:gd name="T39" fmla="*/ 69 h 38"/>
                  <a:gd name="T40" fmla="*/ 40 w 37"/>
                  <a:gd name="T41" fmla="*/ 69 h 38"/>
                  <a:gd name="T42" fmla="*/ 40 w 37"/>
                  <a:gd name="T43" fmla="*/ 0 h 38"/>
                  <a:gd name="T44" fmla="*/ 49 w 37"/>
                  <a:gd name="T45" fmla="*/ 22 h 38"/>
                  <a:gd name="T46" fmla="*/ 53 w 37"/>
                  <a:gd name="T47" fmla="*/ 21 h 38"/>
                  <a:gd name="T48" fmla="*/ 61 w 37"/>
                  <a:gd name="T49" fmla="*/ 37 h 38"/>
                  <a:gd name="T50" fmla="*/ 55 w 37"/>
                  <a:gd name="T51" fmla="*/ 39 h 38"/>
                  <a:gd name="T52" fmla="*/ 49 w 37"/>
                  <a:gd name="T53" fmla="*/ 22 h 38"/>
                  <a:gd name="T54" fmla="*/ 64 w 37"/>
                  <a:gd name="T55" fmla="*/ 0 h 38"/>
                  <a:gd name="T56" fmla="*/ 70 w 37"/>
                  <a:gd name="T57" fmla="*/ 0 h 38"/>
                  <a:gd name="T58" fmla="*/ 70 w 37"/>
                  <a:gd name="T59" fmla="*/ 71 h 38"/>
                  <a:gd name="T60" fmla="*/ 64 w 37"/>
                  <a:gd name="T61" fmla="*/ 71 h 38"/>
                  <a:gd name="T62" fmla="*/ 64 w 37"/>
                  <a:gd name="T63" fmla="*/ 0 h 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38"/>
                  <a:gd name="T98" fmla="*/ 37 w 37"/>
                  <a:gd name="T99" fmla="*/ 38 h 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38">
                    <a:moveTo>
                      <a:pt x="4" y="1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6" y="15"/>
                      <a:pt x="4" y="19"/>
                      <a:pt x="3" y="22"/>
                    </a:cubicBezTo>
                    <a:cubicBezTo>
                      <a:pt x="2" y="22"/>
                      <a:pt x="1" y="22"/>
                      <a:pt x="0" y="21"/>
                    </a:cubicBezTo>
                    <a:cubicBezTo>
                      <a:pt x="2" y="18"/>
                      <a:pt x="3" y="14"/>
                      <a:pt x="4" y="10"/>
                    </a:cubicBezTo>
                    <a:close/>
                    <a:moveTo>
                      <a:pt x="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6"/>
                      <a:pt x="9" y="34"/>
                      <a:pt x="4" y="38"/>
                    </a:cubicBezTo>
                    <a:cubicBezTo>
                      <a:pt x="3" y="38"/>
                      <a:pt x="2" y="37"/>
                      <a:pt x="1" y="36"/>
                    </a:cubicBezTo>
                    <a:cubicBezTo>
                      <a:pt x="6" y="32"/>
                      <a:pt x="8" y="25"/>
                      <a:pt x="8" y="15"/>
                    </a:cubicBezTo>
                    <a:lnTo>
                      <a:pt x="8" y="0"/>
                    </a:lnTo>
                    <a:close/>
                    <a:moveTo>
                      <a:pt x="13" y="12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4"/>
                      <a:pt x="18" y="17"/>
                      <a:pt x="19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18"/>
                      <a:pt x="14" y="15"/>
                      <a:pt x="13" y="12"/>
                    </a:cubicBezTo>
                    <a:close/>
                    <a:moveTo>
                      <a:pt x="2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7"/>
                      <a:pt x="21" y="37"/>
                      <a:pt x="21" y="37"/>
                    </a:cubicBezTo>
                    <a:lnTo>
                      <a:pt x="21" y="0"/>
                    </a:lnTo>
                    <a:close/>
                    <a:moveTo>
                      <a:pt x="26" y="12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4"/>
                      <a:pt x="31" y="17"/>
                      <a:pt x="32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8"/>
                      <a:pt x="27" y="15"/>
                      <a:pt x="26" y="12"/>
                    </a:cubicBezTo>
                    <a:close/>
                    <a:moveTo>
                      <a:pt x="34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4" y="38"/>
                      <a:pt x="34" y="38"/>
                      <a:pt x="34" y="38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7" name="Freeform 224"/>
              <p:cNvSpPr>
                <a:spLocks noEditPoints="1"/>
              </p:cNvSpPr>
              <p:nvPr/>
            </p:nvSpPr>
            <p:spPr bwMode="auto">
              <a:xfrm>
                <a:off x="4955" y="2530"/>
                <a:ext cx="75" cy="68"/>
              </a:xfrm>
              <a:custGeom>
                <a:avLst/>
                <a:gdLst>
                  <a:gd name="T0" fmla="*/ 49 w 40"/>
                  <a:gd name="T1" fmla="*/ 36 h 36"/>
                  <a:gd name="T2" fmla="*/ 71 w 40"/>
                  <a:gd name="T3" fmla="*/ 64 h 36"/>
                  <a:gd name="T4" fmla="*/ 66 w 40"/>
                  <a:gd name="T5" fmla="*/ 68 h 36"/>
                  <a:gd name="T6" fmla="*/ 60 w 40"/>
                  <a:gd name="T7" fmla="*/ 60 h 36"/>
                  <a:gd name="T8" fmla="*/ 15 w 40"/>
                  <a:gd name="T9" fmla="*/ 62 h 36"/>
                  <a:gd name="T10" fmla="*/ 8 w 40"/>
                  <a:gd name="T11" fmla="*/ 64 h 36"/>
                  <a:gd name="T12" fmla="*/ 6 w 40"/>
                  <a:gd name="T13" fmla="*/ 57 h 36"/>
                  <a:gd name="T14" fmla="*/ 13 w 40"/>
                  <a:gd name="T15" fmla="*/ 51 h 36"/>
                  <a:gd name="T16" fmla="*/ 28 w 40"/>
                  <a:gd name="T17" fmla="*/ 30 h 36"/>
                  <a:gd name="T18" fmla="*/ 0 w 40"/>
                  <a:gd name="T19" fmla="*/ 30 h 36"/>
                  <a:gd name="T20" fmla="*/ 0 w 40"/>
                  <a:gd name="T21" fmla="*/ 25 h 36"/>
                  <a:gd name="T22" fmla="*/ 75 w 40"/>
                  <a:gd name="T23" fmla="*/ 25 h 36"/>
                  <a:gd name="T24" fmla="*/ 75 w 40"/>
                  <a:gd name="T25" fmla="*/ 30 h 36"/>
                  <a:gd name="T26" fmla="*/ 36 w 40"/>
                  <a:gd name="T27" fmla="*/ 30 h 36"/>
                  <a:gd name="T28" fmla="*/ 17 w 40"/>
                  <a:gd name="T29" fmla="*/ 57 h 36"/>
                  <a:gd name="T30" fmla="*/ 56 w 40"/>
                  <a:gd name="T31" fmla="*/ 55 h 36"/>
                  <a:gd name="T32" fmla="*/ 45 w 40"/>
                  <a:gd name="T33" fmla="*/ 40 h 36"/>
                  <a:gd name="T34" fmla="*/ 49 w 40"/>
                  <a:gd name="T35" fmla="*/ 36 h 36"/>
                  <a:gd name="T36" fmla="*/ 8 w 40"/>
                  <a:gd name="T37" fmla="*/ 0 h 36"/>
                  <a:gd name="T38" fmla="*/ 68 w 40"/>
                  <a:gd name="T39" fmla="*/ 0 h 36"/>
                  <a:gd name="T40" fmla="*/ 68 w 40"/>
                  <a:gd name="T41" fmla="*/ 6 h 36"/>
                  <a:gd name="T42" fmla="*/ 8 w 40"/>
                  <a:gd name="T43" fmla="*/ 6 h 36"/>
                  <a:gd name="T44" fmla="*/ 8 w 40"/>
                  <a:gd name="T45" fmla="*/ 0 h 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0"/>
                  <a:gd name="T70" fmla="*/ 0 h 36"/>
                  <a:gd name="T71" fmla="*/ 40 w 40"/>
                  <a:gd name="T72" fmla="*/ 36 h 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0" h="36">
                    <a:moveTo>
                      <a:pt x="26" y="19"/>
                    </a:moveTo>
                    <a:cubicBezTo>
                      <a:pt x="30" y="24"/>
                      <a:pt x="34" y="29"/>
                      <a:pt x="38" y="34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5"/>
                      <a:pt x="33" y="33"/>
                      <a:pt x="32" y="32"/>
                    </a:cubicBezTo>
                    <a:cubicBezTo>
                      <a:pt x="22" y="32"/>
                      <a:pt x="14" y="33"/>
                      <a:pt x="8" y="33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10" y="23"/>
                      <a:pt x="12" y="20"/>
                      <a:pt x="1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5" y="22"/>
                      <a:pt x="12" y="26"/>
                      <a:pt x="9" y="30"/>
                    </a:cubicBezTo>
                    <a:cubicBezTo>
                      <a:pt x="18" y="30"/>
                      <a:pt x="25" y="29"/>
                      <a:pt x="30" y="29"/>
                    </a:cubicBezTo>
                    <a:cubicBezTo>
                      <a:pt x="28" y="26"/>
                      <a:pt x="26" y="24"/>
                      <a:pt x="24" y="21"/>
                    </a:cubicBezTo>
                    <a:lnTo>
                      <a:pt x="26" y="19"/>
                    </a:lnTo>
                    <a:close/>
                    <a:moveTo>
                      <a:pt x="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8" name="Freeform 225"/>
              <p:cNvSpPr>
                <a:spLocks noEditPoints="1"/>
              </p:cNvSpPr>
              <p:nvPr/>
            </p:nvSpPr>
            <p:spPr bwMode="auto">
              <a:xfrm>
                <a:off x="5034" y="2526"/>
                <a:ext cx="73" cy="74"/>
              </a:xfrm>
              <a:custGeom>
                <a:avLst/>
                <a:gdLst>
                  <a:gd name="T0" fmla="*/ 0 w 39"/>
                  <a:gd name="T1" fmla="*/ 8 h 39"/>
                  <a:gd name="T2" fmla="*/ 34 w 39"/>
                  <a:gd name="T3" fmla="*/ 8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8 h 39"/>
                  <a:gd name="T10" fmla="*/ 73 w 39"/>
                  <a:gd name="T11" fmla="*/ 8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1 h 39"/>
                  <a:gd name="T18" fmla="*/ 67 w 39"/>
                  <a:gd name="T19" fmla="*/ 21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6 h 39"/>
                  <a:gd name="T28" fmla="*/ 58 w 39"/>
                  <a:gd name="T29" fmla="*/ 68 h 39"/>
                  <a:gd name="T30" fmla="*/ 62 w 39"/>
                  <a:gd name="T31" fmla="*/ 63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1 h 39"/>
                  <a:gd name="T42" fmla="*/ 34 w 39"/>
                  <a:gd name="T43" fmla="*/ 21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8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4 h 39"/>
                  <a:gd name="T56" fmla="*/ 15 w 39"/>
                  <a:gd name="T57" fmla="*/ 44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7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4 h 39"/>
                  <a:gd name="T72" fmla="*/ 39 w 39"/>
                  <a:gd name="T73" fmla="*/ 44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7 h 39"/>
                  <a:gd name="T80" fmla="*/ 39 w 39"/>
                  <a:gd name="T81" fmla="*/ 57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7 h 39"/>
                  <a:gd name="T88" fmla="*/ 13 w 39"/>
                  <a:gd name="T89" fmla="*/ 57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7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7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5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3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4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4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19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7" y="30"/>
                      <a:pt x="7" y="30"/>
                      <a:pt x="7" y="30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5" y="16"/>
                      <a:pt x="16" y="17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Freeform 226"/>
              <p:cNvSpPr>
                <a:spLocks noEditPoints="1"/>
              </p:cNvSpPr>
              <p:nvPr/>
            </p:nvSpPr>
            <p:spPr bwMode="auto">
              <a:xfrm>
                <a:off x="5013" y="2004"/>
                <a:ext cx="99" cy="103"/>
              </a:xfrm>
              <a:custGeom>
                <a:avLst/>
                <a:gdLst>
                  <a:gd name="T0" fmla="*/ 0 w 53"/>
                  <a:gd name="T1" fmla="*/ 0 h 55"/>
                  <a:gd name="T2" fmla="*/ 99 w 53"/>
                  <a:gd name="T3" fmla="*/ 0 h 55"/>
                  <a:gd name="T4" fmla="*/ 99 w 53"/>
                  <a:gd name="T5" fmla="*/ 103 h 55"/>
                  <a:gd name="T6" fmla="*/ 88 w 53"/>
                  <a:gd name="T7" fmla="*/ 103 h 55"/>
                  <a:gd name="T8" fmla="*/ 88 w 53"/>
                  <a:gd name="T9" fmla="*/ 97 h 55"/>
                  <a:gd name="T10" fmla="*/ 9 w 53"/>
                  <a:gd name="T11" fmla="*/ 97 h 55"/>
                  <a:gd name="T12" fmla="*/ 9 w 53"/>
                  <a:gd name="T13" fmla="*/ 103 h 55"/>
                  <a:gd name="T14" fmla="*/ 0 w 53"/>
                  <a:gd name="T15" fmla="*/ 103 h 55"/>
                  <a:gd name="T16" fmla="*/ 0 w 53"/>
                  <a:gd name="T17" fmla="*/ 0 h 55"/>
                  <a:gd name="T18" fmla="*/ 73 w 53"/>
                  <a:gd name="T19" fmla="*/ 56 h 55"/>
                  <a:gd name="T20" fmla="*/ 88 w 53"/>
                  <a:gd name="T21" fmla="*/ 56 h 55"/>
                  <a:gd name="T22" fmla="*/ 86 w 53"/>
                  <a:gd name="T23" fmla="*/ 66 h 55"/>
                  <a:gd name="T24" fmla="*/ 73 w 53"/>
                  <a:gd name="T25" fmla="*/ 66 h 55"/>
                  <a:gd name="T26" fmla="*/ 58 w 53"/>
                  <a:gd name="T27" fmla="*/ 52 h 55"/>
                  <a:gd name="T28" fmla="*/ 58 w 53"/>
                  <a:gd name="T29" fmla="*/ 9 h 55"/>
                  <a:gd name="T30" fmla="*/ 41 w 53"/>
                  <a:gd name="T31" fmla="*/ 9 h 55"/>
                  <a:gd name="T32" fmla="*/ 37 w 53"/>
                  <a:gd name="T33" fmla="*/ 51 h 55"/>
                  <a:gd name="T34" fmla="*/ 17 w 53"/>
                  <a:gd name="T35" fmla="*/ 75 h 55"/>
                  <a:gd name="T36" fmla="*/ 9 w 53"/>
                  <a:gd name="T37" fmla="*/ 67 h 55"/>
                  <a:gd name="T38" fmla="*/ 28 w 53"/>
                  <a:gd name="T39" fmla="*/ 47 h 55"/>
                  <a:gd name="T40" fmla="*/ 32 w 53"/>
                  <a:gd name="T41" fmla="*/ 9 h 55"/>
                  <a:gd name="T42" fmla="*/ 9 w 53"/>
                  <a:gd name="T43" fmla="*/ 9 h 55"/>
                  <a:gd name="T44" fmla="*/ 9 w 53"/>
                  <a:gd name="T45" fmla="*/ 88 h 55"/>
                  <a:gd name="T46" fmla="*/ 88 w 53"/>
                  <a:gd name="T47" fmla="*/ 88 h 55"/>
                  <a:gd name="T48" fmla="*/ 88 w 53"/>
                  <a:gd name="T49" fmla="*/ 9 h 55"/>
                  <a:gd name="T50" fmla="*/ 67 w 53"/>
                  <a:gd name="T51" fmla="*/ 9 h 55"/>
                  <a:gd name="T52" fmla="*/ 67 w 53"/>
                  <a:gd name="T53" fmla="*/ 51 h 55"/>
                  <a:gd name="T54" fmla="*/ 73 w 53"/>
                  <a:gd name="T55" fmla="*/ 56 h 5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3"/>
                  <a:gd name="T85" fmla="*/ 0 h 55"/>
                  <a:gd name="T86" fmla="*/ 53 w 53"/>
                  <a:gd name="T87" fmla="*/ 55 h 5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3" h="55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0"/>
                    </a:lnTo>
                    <a:close/>
                    <a:moveTo>
                      <a:pt x="39" y="30"/>
                    </a:moveTo>
                    <a:cubicBezTo>
                      <a:pt x="41" y="30"/>
                      <a:pt x="44" y="30"/>
                      <a:pt x="47" y="3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3" y="35"/>
                      <a:pt x="31" y="33"/>
                      <a:pt x="31" y="2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16"/>
                      <a:pt x="21" y="24"/>
                      <a:pt x="20" y="27"/>
                    </a:cubicBezTo>
                    <a:cubicBezTo>
                      <a:pt x="18" y="32"/>
                      <a:pt x="15" y="36"/>
                      <a:pt x="9" y="40"/>
                    </a:cubicBezTo>
                    <a:cubicBezTo>
                      <a:pt x="8" y="39"/>
                      <a:pt x="7" y="37"/>
                      <a:pt x="5" y="36"/>
                    </a:cubicBezTo>
                    <a:cubicBezTo>
                      <a:pt x="11" y="33"/>
                      <a:pt x="14" y="29"/>
                      <a:pt x="15" y="25"/>
                    </a:cubicBezTo>
                    <a:cubicBezTo>
                      <a:pt x="16" y="23"/>
                      <a:pt x="17" y="16"/>
                      <a:pt x="1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9"/>
                      <a:pt x="37" y="30"/>
                      <a:pt x="3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0" name="Freeform 227"/>
              <p:cNvSpPr>
                <a:spLocks noEditPoints="1"/>
              </p:cNvSpPr>
              <p:nvPr/>
            </p:nvSpPr>
            <p:spPr bwMode="auto">
              <a:xfrm>
                <a:off x="5122" y="1996"/>
                <a:ext cx="103" cy="113"/>
              </a:xfrm>
              <a:custGeom>
                <a:avLst/>
                <a:gdLst>
                  <a:gd name="T0" fmla="*/ 19 w 55"/>
                  <a:gd name="T1" fmla="*/ 0 h 60"/>
                  <a:gd name="T2" fmla="*/ 28 w 55"/>
                  <a:gd name="T3" fmla="*/ 0 h 60"/>
                  <a:gd name="T4" fmla="*/ 28 w 55"/>
                  <a:gd name="T5" fmla="*/ 38 h 60"/>
                  <a:gd name="T6" fmla="*/ 24 w 55"/>
                  <a:gd name="T7" fmla="*/ 85 h 60"/>
                  <a:gd name="T8" fmla="*/ 6 w 55"/>
                  <a:gd name="T9" fmla="*/ 113 h 60"/>
                  <a:gd name="T10" fmla="*/ 0 w 55"/>
                  <a:gd name="T11" fmla="*/ 104 h 60"/>
                  <a:gd name="T12" fmla="*/ 15 w 55"/>
                  <a:gd name="T13" fmla="*/ 79 h 60"/>
                  <a:gd name="T14" fmla="*/ 19 w 55"/>
                  <a:gd name="T15" fmla="*/ 38 h 60"/>
                  <a:gd name="T16" fmla="*/ 19 w 55"/>
                  <a:gd name="T17" fmla="*/ 0 h 60"/>
                  <a:gd name="T18" fmla="*/ 56 w 55"/>
                  <a:gd name="T19" fmla="*/ 6 h 60"/>
                  <a:gd name="T20" fmla="*/ 66 w 55"/>
                  <a:gd name="T21" fmla="*/ 6 h 60"/>
                  <a:gd name="T22" fmla="*/ 66 w 55"/>
                  <a:gd name="T23" fmla="*/ 104 h 60"/>
                  <a:gd name="T24" fmla="*/ 56 w 55"/>
                  <a:gd name="T25" fmla="*/ 104 h 60"/>
                  <a:gd name="T26" fmla="*/ 56 w 55"/>
                  <a:gd name="T27" fmla="*/ 6 h 60"/>
                  <a:gd name="T28" fmla="*/ 94 w 55"/>
                  <a:gd name="T29" fmla="*/ 0 h 60"/>
                  <a:gd name="T30" fmla="*/ 103 w 55"/>
                  <a:gd name="T31" fmla="*/ 0 h 60"/>
                  <a:gd name="T32" fmla="*/ 103 w 55"/>
                  <a:gd name="T33" fmla="*/ 111 h 60"/>
                  <a:gd name="T34" fmla="*/ 94 w 55"/>
                  <a:gd name="T35" fmla="*/ 111 h 60"/>
                  <a:gd name="T36" fmla="*/ 94 w 55"/>
                  <a:gd name="T37" fmla="*/ 0 h 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60"/>
                  <a:gd name="T59" fmla="*/ 55 w 55"/>
                  <a:gd name="T60" fmla="*/ 60 h 6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60">
                    <a:moveTo>
                      <a:pt x="10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31"/>
                      <a:pt x="14" y="39"/>
                      <a:pt x="13" y="45"/>
                    </a:cubicBezTo>
                    <a:cubicBezTo>
                      <a:pt x="11" y="50"/>
                      <a:pt x="8" y="55"/>
                      <a:pt x="3" y="60"/>
                    </a:cubicBezTo>
                    <a:cubicBezTo>
                      <a:pt x="2" y="58"/>
                      <a:pt x="1" y="57"/>
                      <a:pt x="0" y="55"/>
                    </a:cubicBezTo>
                    <a:cubicBezTo>
                      <a:pt x="4" y="51"/>
                      <a:pt x="7" y="46"/>
                      <a:pt x="8" y="42"/>
                    </a:cubicBezTo>
                    <a:cubicBezTo>
                      <a:pt x="10" y="37"/>
                      <a:pt x="10" y="30"/>
                      <a:pt x="10" y="20"/>
                    </a:cubicBezTo>
                    <a:lnTo>
                      <a:pt x="10" y="0"/>
                    </a:lnTo>
                    <a:close/>
                    <a:moveTo>
                      <a:pt x="30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0" y="55"/>
                      <a:pt x="30" y="55"/>
                      <a:pt x="30" y="55"/>
                    </a:cubicBezTo>
                    <a:lnTo>
                      <a:pt x="30" y="3"/>
                    </a:lnTo>
                    <a:close/>
                    <a:moveTo>
                      <a:pt x="50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1" name="Freeform 228"/>
              <p:cNvSpPr/>
              <p:nvPr/>
            </p:nvSpPr>
            <p:spPr bwMode="auto">
              <a:xfrm>
                <a:off x="5924" y="2598"/>
                <a:ext cx="73" cy="75"/>
              </a:xfrm>
              <a:custGeom>
                <a:avLst/>
                <a:gdLst>
                  <a:gd name="T0" fmla="*/ 11 w 39"/>
                  <a:gd name="T1" fmla="*/ 13 h 40"/>
                  <a:gd name="T2" fmla="*/ 41 w 39"/>
                  <a:gd name="T3" fmla="*/ 13 h 40"/>
                  <a:gd name="T4" fmla="*/ 36 w 39"/>
                  <a:gd name="T5" fmla="*/ 4 h 40"/>
                  <a:gd name="T6" fmla="*/ 41 w 39"/>
                  <a:gd name="T7" fmla="*/ 0 h 40"/>
                  <a:gd name="T8" fmla="*/ 47 w 39"/>
                  <a:gd name="T9" fmla="*/ 9 h 40"/>
                  <a:gd name="T10" fmla="*/ 43 w 39"/>
                  <a:gd name="T11" fmla="*/ 13 h 40"/>
                  <a:gd name="T12" fmla="*/ 73 w 39"/>
                  <a:gd name="T13" fmla="*/ 13 h 40"/>
                  <a:gd name="T14" fmla="*/ 73 w 39"/>
                  <a:gd name="T15" fmla="*/ 19 h 40"/>
                  <a:gd name="T16" fmla="*/ 17 w 39"/>
                  <a:gd name="T17" fmla="*/ 19 h 40"/>
                  <a:gd name="T18" fmla="*/ 17 w 39"/>
                  <a:gd name="T19" fmla="*/ 38 h 40"/>
                  <a:gd name="T20" fmla="*/ 6 w 39"/>
                  <a:gd name="T21" fmla="*/ 75 h 40"/>
                  <a:gd name="T22" fmla="*/ 0 w 39"/>
                  <a:gd name="T23" fmla="*/ 71 h 40"/>
                  <a:gd name="T24" fmla="*/ 11 w 39"/>
                  <a:gd name="T25" fmla="*/ 38 h 40"/>
                  <a:gd name="T26" fmla="*/ 11 w 39"/>
                  <a:gd name="T27" fmla="*/ 13 h 4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40"/>
                  <a:gd name="T44" fmla="*/ 39 w 39"/>
                  <a:gd name="T45" fmla="*/ 40 h 4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40">
                    <a:moveTo>
                      <a:pt x="6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2"/>
                      <a:pt x="24" y="4"/>
                      <a:pt x="25" y="5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8"/>
                      <a:pt x="7" y="35"/>
                      <a:pt x="3" y="40"/>
                    </a:cubicBezTo>
                    <a:cubicBezTo>
                      <a:pt x="2" y="39"/>
                      <a:pt x="1" y="39"/>
                      <a:pt x="0" y="38"/>
                    </a:cubicBezTo>
                    <a:cubicBezTo>
                      <a:pt x="4" y="33"/>
                      <a:pt x="6" y="27"/>
                      <a:pt x="6" y="20"/>
                    </a:cubicBez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2" name="Freeform 229"/>
              <p:cNvSpPr>
                <a:spLocks noEditPoints="1"/>
              </p:cNvSpPr>
              <p:nvPr/>
            </p:nvSpPr>
            <p:spPr bwMode="auto">
              <a:xfrm>
                <a:off x="6001" y="2598"/>
                <a:ext cx="75" cy="75"/>
              </a:xfrm>
              <a:custGeom>
                <a:avLst/>
                <a:gdLst>
                  <a:gd name="T0" fmla="*/ 19 w 40"/>
                  <a:gd name="T1" fmla="*/ 47 h 40"/>
                  <a:gd name="T2" fmla="*/ 24 w 40"/>
                  <a:gd name="T3" fmla="*/ 51 h 40"/>
                  <a:gd name="T4" fmla="*/ 4 w 40"/>
                  <a:gd name="T5" fmla="*/ 71 h 40"/>
                  <a:gd name="T6" fmla="*/ 0 w 40"/>
                  <a:gd name="T7" fmla="*/ 68 h 40"/>
                  <a:gd name="T8" fmla="*/ 19 w 40"/>
                  <a:gd name="T9" fmla="*/ 47 h 40"/>
                  <a:gd name="T10" fmla="*/ 8 w 40"/>
                  <a:gd name="T11" fmla="*/ 43 h 40"/>
                  <a:gd name="T12" fmla="*/ 8 w 40"/>
                  <a:gd name="T13" fmla="*/ 38 h 40"/>
                  <a:gd name="T14" fmla="*/ 17 w 40"/>
                  <a:gd name="T15" fmla="*/ 17 h 40"/>
                  <a:gd name="T16" fmla="*/ 2 w 40"/>
                  <a:gd name="T17" fmla="*/ 17 h 40"/>
                  <a:gd name="T18" fmla="*/ 2 w 40"/>
                  <a:gd name="T19" fmla="*/ 11 h 40"/>
                  <a:gd name="T20" fmla="*/ 19 w 40"/>
                  <a:gd name="T21" fmla="*/ 11 h 40"/>
                  <a:gd name="T22" fmla="*/ 22 w 40"/>
                  <a:gd name="T23" fmla="*/ 0 h 40"/>
                  <a:gd name="T24" fmla="*/ 30 w 40"/>
                  <a:gd name="T25" fmla="*/ 2 h 40"/>
                  <a:gd name="T26" fmla="*/ 26 w 40"/>
                  <a:gd name="T27" fmla="*/ 11 h 40"/>
                  <a:gd name="T28" fmla="*/ 73 w 40"/>
                  <a:gd name="T29" fmla="*/ 11 h 40"/>
                  <a:gd name="T30" fmla="*/ 73 w 40"/>
                  <a:gd name="T31" fmla="*/ 17 h 40"/>
                  <a:gd name="T32" fmla="*/ 22 w 40"/>
                  <a:gd name="T33" fmla="*/ 17 h 40"/>
                  <a:gd name="T34" fmla="*/ 15 w 40"/>
                  <a:gd name="T35" fmla="*/ 38 h 40"/>
                  <a:gd name="T36" fmla="*/ 38 w 40"/>
                  <a:gd name="T37" fmla="*/ 38 h 40"/>
                  <a:gd name="T38" fmla="*/ 38 w 40"/>
                  <a:gd name="T39" fmla="*/ 21 h 40"/>
                  <a:gd name="T40" fmla="*/ 43 w 40"/>
                  <a:gd name="T41" fmla="*/ 21 h 40"/>
                  <a:gd name="T42" fmla="*/ 43 w 40"/>
                  <a:gd name="T43" fmla="*/ 38 h 40"/>
                  <a:gd name="T44" fmla="*/ 71 w 40"/>
                  <a:gd name="T45" fmla="*/ 38 h 40"/>
                  <a:gd name="T46" fmla="*/ 71 w 40"/>
                  <a:gd name="T47" fmla="*/ 43 h 40"/>
                  <a:gd name="T48" fmla="*/ 43 w 40"/>
                  <a:gd name="T49" fmla="*/ 43 h 40"/>
                  <a:gd name="T50" fmla="*/ 43 w 40"/>
                  <a:gd name="T51" fmla="*/ 66 h 40"/>
                  <a:gd name="T52" fmla="*/ 34 w 40"/>
                  <a:gd name="T53" fmla="*/ 75 h 40"/>
                  <a:gd name="T54" fmla="*/ 22 w 40"/>
                  <a:gd name="T55" fmla="*/ 75 h 40"/>
                  <a:gd name="T56" fmla="*/ 21 w 40"/>
                  <a:gd name="T57" fmla="*/ 68 h 40"/>
                  <a:gd name="T58" fmla="*/ 32 w 40"/>
                  <a:gd name="T59" fmla="*/ 68 h 40"/>
                  <a:gd name="T60" fmla="*/ 38 w 40"/>
                  <a:gd name="T61" fmla="*/ 64 h 40"/>
                  <a:gd name="T62" fmla="*/ 38 w 40"/>
                  <a:gd name="T63" fmla="*/ 43 h 40"/>
                  <a:gd name="T64" fmla="*/ 8 w 40"/>
                  <a:gd name="T65" fmla="*/ 43 h 40"/>
                  <a:gd name="T66" fmla="*/ 51 w 40"/>
                  <a:gd name="T67" fmla="*/ 52 h 40"/>
                  <a:gd name="T68" fmla="*/ 54 w 40"/>
                  <a:gd name="T69" fmla="*/ 49 h 40"/>
                  <a:gd name="T70" fmla="*/ 75 w 40"/>
                  <a:gd name="T71" fmla="*/ 66 h 40"/>
                  <a:gd name="T72" fmla="*/ 71 w 40"/>
                  <a:gd name="T73" fmla="*/ 71 h 40"/>
                  <a:gd name="T74" fmla="*/ 51 w 40"/>
                  <a:gd name="T75" fmla="*/ 52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0" y="25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0" y="31"/>
                      <a:pt x="6" y="35"/>
                      <a:pt x="2" y="38"/>
                    </a:cubicBezTo>
                    <a:cubicBezTo>
                      <a:pt x="1" y="38"/>
                      <a:pt x="1" y="37"/>
                      <a:pt x="0" y="36"/>
                    </a:cubicBezTo>
                    <a:cubicBezTo>
                      <a:pt x="3" y="33"/>
                      <a:pt x="7" y="29"/>
                      <a:pt x="10" y="25"/>
                    </a:cubicBezTo>
                    <a:close/>
                    <a:moveTo>
                      <a:pt x="4" y="23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8"/>
                      <a:pt x="21" y="40"/>
                      <a:pt x="18" y="40"/>
                    </a:cubicBezTo>
                    <a:cubicBezTo>
                      <a:pt x="16" y="40"/>
                      <a:pt x="14" y="40"/>
                      <a:pt x="12" y="40"/>
                    </a:cubicBezTo>
                    <a:cubicBezTo>
                      <a:pt x="12" y="39"/>
                      <a:pt x="12" y="37"/>
                      <a:pt x="11" y="36"/>
                    </a:cubicBezTo>
                    <a:cubicBezTo>
                      <a:pt x="13" y="36"/>
                      <a:pt x="15" y="36"/>
                      <a:pt x="17" y="36"/>
                    </a:cubicBezTo>
                    <a:cubicBezTo>
                      <a:pt x="19" y="36"/>
                      <a:pt x="20" y="35"/>
                      <a:pt x="20" y="34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4" y="23"/>
                    </a:lnTo>
                    <a:close/>
                    <a:moveTo>
                      <a:pt x="27" y="28"/>
                    </a:moveTo>
                    <a:cubicBezTo>
                      <a:pt x="29" y="26"/>
                      <a:pt x="29" y="26"/>
                      <a:pt x="29" y="26"/>
                    </a:cubicBezTo>
                    <a:cubicBezTo>
                      <a:pt x="33" y="29"/>
                      <a:pt x="37" y="32"/>
                      <a:pt x="40" y="35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4" y="34"/>
                      <a:pt x="31" y="31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Freeform 230"/>
              <p:cNvSpPr>
                <a:spLocks noEditPoints="1"/>
              </p:cNvSpPr>
              <p:nvPr/>
            </p:nvSpPr>
            <p:spPr bwMode="auto">
              <a:xfrm>
                <a:off x="6012" y="2773"/>
                <a:ext cx="32" cy="30"/>
              </a:xfrm>
              <a:custGeom>
                <a:avLst/>
                <a:gdLst>
                  <a:gd name="T0" fmla="*/ 2 w 17"/>
                  <a:gd name="T1" fmla="*/ 8 h 16"/>
                  <a:gd name="T2" fmla="*/ 15 w 17"/>
                  <a:gd name="T3" fmla="*/ 8 h 16"/>
                  <a:gd name="T4" fmla="*/ 15 w 17"/>
                  <a:gd name="T5" fmla="*/ 4 h 16"/>
                  <a:gd name="T6" fmla="*/ 4 w 17"/>
                  <a:gd name="T7" fmla="*/ 4 h 16"/>
                  <a:gd name="T8" fmla="*/ 4 w 17"/>
                  <a:gd name="T9" fmla="*/ 2 h 16"/>
                  <a:gd name="T10" fmla="*/ 26 w 17"/>
                  <a:gd name="T11" fmla="*/ 0 h 16"/>
                  <a:gd name="T12" fmla="*/ 28 w 17"/>
                  <a:gd name="T13" fmla="*/ 4 h 16"/>
                  <a:gd name="T14" fmla="*/ 17 w 17"/>
                  <a:gd name="T15" fmla="*/ 4 h 16"/>
                  <a:gd name="T16" fmla="*/ 17 w 17"/>
                  <a:gd name="T17" fmla="*/ 8 h 16"/>
                  <a:gd name="T18" fmla="*/ 30 w 17"/>
                  <a:gd name="T19" fmla="*/ 8 h 16"/>
                  <a:gd name="T20" fmla="*/ 30 w 17"/>
                  <a:gd name="T21" fmla="*/ 9 h 16"/>
                  <a:gd name="T22" fmla="*/ 19 w 17"/>
                  <a:gd name="T23" fmla="*/ 9 h 16"/>
                  <a:gd name="T24" fmla="*/ 32 w 17"/>
                  <a:gd name="T25" fmla="*/ 15 h 16"/>
                  <a:gd name="T26" fmla="*/ 30 w 17"/>
                  <a:gd name="T27" fmla="*/ 17 h 16"/>
                  <a:gd name="T28" fmla="*/ 17 w 17"/>
                  <a:gd name="T29" fmla="*/ 9 h 16"/>
                  <a:gd name="T30" fmla="*/ 17 w 17"/>
                  <a:gd name="T31" fmla="*/ 15 h 16"/>
                  <a:gd name="T32" fmla="*/ 15 w 17"/>
                  <a:gd name="T33" fmla="*/ 15 h 16"/>
                  <a:gd name="T34" fmla="*/ 15 w 17"/>
                  <a:gd name="T35" fmla="*/ 9 h 16"/>
                  <a:gd name="T36" fmla="*/ 2 w 17"/>
                  <a:gd name="T37" fmla="*/ 17 h 16"/>
                  <a:gd name="T38" fmla="*/ 0 w 17"/>
                  <a:gd name="T39" fmla="*/ 15 h 16"/>
                  <a:gd name="T40" fmla="*/ 13 w 17"/>
                  <a:gd name="T41" fmla="*/ 9 h 16"/>
                  <a:gd name="T42" fmla="*/ 2 w 17"/>
                  <a:gd name="T43" fmla="*/ 9 h 16"/>
                  <a:gd name="T44" fmla="*/ 2 w 17"/>
                  <a:gd name="T45" fmla="*/ 8 h 16"/>
                  <a:gd name="T46" fmla="*/ 6 w 17"/>
                  <a:gd name="T47" fmla="*/ 15 h 16"/>
                  <a:gd name="T48" fmla="*/ 26 w 17"/>
                  <a:gd name="T49" fmla="*/ 15 h 16"/>
                  <a:gd name="T50" fmla="*/ 26 w 17"/>
                  <a:gd name="T51" fmla="*/ 30 h 16"/>
                  <a:gd name="T52" fmla="*/ 24 w 17"/>
                  <a:gd name="T53" fmla="*/ 30 h 16"/>
                  <a:gd name="T54" fmla="*/ 24 w 17"/>
                  <a:gd name="T55" fmla="*/ 28 h 16"/>
                  <a:gd name="T56" fmla="*/ 8 w 17"/>
                  <a:gd name="T57" fmla="*/ 28 h 16"/>
                  <a:gd name="T58" fmla="*/ 8 w 17"/>
                  <a:gd name="T59" fmla="*/ 30 h 16"/>
                  <a:gd name="T60" fmla="*/ 6 w 17"/>
                  <a:gd name="T61" fmla="*/ 30 h 16"/>
                  <a:gd name="T62" fmla="*/ 6 w 17"/>
                  <a:gd name="T63" fmla="*/ 15 h 16"/>
                  <a:gd name="T64" fmla="*/ 24 w 17"/>
                  <a:gd name="T65" fmla="*/ 19 h 16"/>
                  <a:gd name="T66" fmla="*/ 8 w 17"/>
                  <a:gd name="T67" fmla="*/ 19 h 16"/>
                  <a:gd name="T68" fmla="*/ 8 w 17"/>
                  <a:gd name="T69" fmla="*/ 21 h 16"/>
                  <a:gd name="T70" fmla="*/ 24 w 17"/>
                  <a:gd name="T71" fmla="*/ 21 h 16"/>
                  <a:gd name="T72" fmla="*/ 24 w 17"/>
                  <a:gd name="T73" fmla="*/ 19 h 16"/>
                  <a:gd name="T74" fmla="*/ 8 w 17"/>
                  <a:gd name="T75" fmla="*/ 26 h 16"/>
                  <a:gd name="T76" fmla="*/ 24 w 17"/>
                  <a:gd name="T77" fmla="*/ 26 h 16"/>
                  <a:gd name="T78" fmla="*/ 24 w 17"/>
                  <a:gd name="T79" fmla="*/ 22 h 16"/>
                  <a:gd name="T80" fmla="*/ 8 w 17"/>
                  <a:gd name="T81" fmla="*/ 22 h 16"/>
                  <a:gd name="T82" fmla="*/ 8 w 17"/>
                  <a:gd name="T83" fmla="*/ 26 h 1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"/>
                  <a:gd name="T127" fmla="*/ 0 h 16"/>
                  <a:gd name="T128" fmla="*/ 17 w 17"/>
                  <a:gd name="T129" fmla="*/ 16 h 1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" h="16">
                    <a:moveTo>
                      <a:pt x="1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4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6" y="1"/>
                      <a:pt x="10" y="1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9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6"/>
                      <a:pt x="14" y="7"/>
                      <a:pt x="17" y="8"/>
                    </a:cubicBezTo>
                    <a:cubicBezTo>
                      <a:pt x="16" y="8"/>
                      <a:pt x="16" y="9"/>
                      <a:pt x="16" y="9"/>
                    </a:cubicBezTo>
                    <a:cubicBezTo>
                      <a:pt x="13" y="8"/>
                      <a:pt x="11" y="7"/>
                      <a:pt x="9" y="5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7"/>
                      <a:pt x="4" y="8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3" y="7"/>
                      <a:pt x="5" y="6"/>
                      <a:pt x="7" y="5"/>
                    </a:cubicBezTo>
                    <a:cubicBezTo>
                      <a:pt x="1" y="5"/>
                      <a:pt x="1" y="5"/>
                      <a:pt x="1" y="5"/>
                    </a:cubicBezTo>
                    <a:lnTo>
                      <a:pt x="1" y="4"/>
                    </a:lnTo>
                    <a:close/>
                    <a:moveTo>
                      <a:pt x="3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lnTo>
                      <a:pt x="3" y="8"/>
                    </a:lnTo>
                    <a:close/>
                    <a:moveTo>
                      <a:pt x="13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3" y="11"/>
                      <a:pt x="13" y="11"/>
                      <a:pt x="13" y="11"/>
                    </a:cubicBezTo>
                    <a:lnTo>
                      <a:pt x="13" y="10"/>
                    </a:lnTo>
                    <a:close/>
                    <a:moveTo>
                      <a:pt x="4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4" name="Freeform 231"/>
              <p:cNvSpPr>
                <a:spLocks noEditPoints="1"/>
              </p:cNvSpPr>
              <p:nvPr/>
            </p:nvSpPr>
            <p:spPr bwMode="auto">
              <a:xfrm>
                <a:off x="6044" y="2773"/>
                <a:ext cx="32" cy="30"/>
              </a:xfrm>
              <a:custGeom>
                <a:avLst/>
                <a:gdLst>
                  <a:gd name="T0" fmla="*/ 8 w 17"/>
                  <a:gd name="T1" fmla="*/ 13 h 16"/>
                  <a:gd name="T2" fmla="*/ 0 w 17"/>
                  <a:gd name="T3" fmla="*/ 9 h 16"/>
                  <a:gd name="T4" fmla="*/ 8 w 17"/>
                  <a:gd name="T5" fmla="*/ 9 h 16"/>
                  <a:gd name="T6" fmla="*/ 13 w 17"/>
                  <a:gd name="T7" fmla="*/ 6 h 16"/>
                  <a:gd name="T8" fmla="*/ 9 w 17"/>
                  <a:gd name="T9" fmla="*/ 4 h 16"/>
                  <a:gd name="T10" fmla="*/ 13 w 17"/>
                  <a:gd name="T11" fmla="*/ 0 h 16"/>
                  <a:gd name="T12" fmla="*/ 15 w 17"/>
                  <a:gd name="T13" fmla="*/ 4 h 16"/>
                  <a:gd name="T14" fmla="*/ 23 w 17"/>
                  <a:gd name="T15" fmla="*/ 0 h 16"/>
                  <a:gd name="T16" fmla="*/ 24 w 17"/>
                  <a:gd name="T17" fmla="*/ 4 h 16"/>
                  <a:gd name="T18" fmla="*/ 28 w 17"/>
                  <a:gd name="T19" fmla="*/ 6 h 16"/>
                  <a:gd name="T20" fmla="*/ 24 w 17"/>
                  <a:gd name="T21" fmla="*/ 9 h 16"/>
                  <a:gd name="T22" fmla="*/ 30 w 17"/>
                  <a:gd name="T23" fmla="*/ 11 h 16"/>
                  <a:gd name="T24" fmla="*/ 32 w 17"/>
                  <a:gd name="T25" fmla="*/ 19 h 16"/>
                  <a:gd name="T26" fmla="*/ 24 w 17"/>
                  <a:gd name="T27" fmla="*/ 17 h 16"/>
                  <a:gd name="T28" fmla="*/ 23 w 17"/>
                  <a:gd name="T29" fmla="*/ 24 h 16"/>
                  <a:gd name="T30" fmla="*/ 13 w 17"/>
                  <a:gd name="T31" fmla="*/ 22 h 16"/>
                  <a:gd name="T32" fmla="*/ 15 w 17"/>
                  <a:gd name="T33" fmla="*/ 28 h 16"/>
                  <a:gd name="T34" fmla="*/ 26 w 17"/>
                  <a:gd name="T35" fmla="*/ 26 h 16"/>
                  <a:gd name="T36" fmla="*/ 30 w 17"/>
                  <a:gd name="T37" fmla="*/ 22 h 16"/>
                  <a:gd name="T38" fmla="*/ 24 w 17"/>
                  <a:gd name="T39" fmla="*/ 30 h 16"/>
                  <a:gd name="T40" fmla="*/ 11 w 17"/>
                  <a:gd name="T41" fmla="*/ 26 h 16"/>
                  <a:gd name="T42" fmla="*/ 8 w 17"/>
                  <a:gd name="T43" fmla="*/ 21 h 16"/>
                  <a:gd name="T44" fmla="*/ 4 w 17"/>
                  <a:gd name="T45" fmla="*/ 30 h 16"/>
                  <a:gd name="T46" fmla="*/ 4 w 17"/>
                  <a:gd name="T47" fmla="*/ 17 h 16"/>
                  <a:gd name="T48" fmla="*/ 6 w 17"/>
                  <a:gd name="T49" fmla="*/ 19 h 16"/>
                  <a:gd name="T50" fmla="*/ 8 w 17"/>
                  <a:gd name="T51" fmla="*/ 11 h 16"/>
                  <a:gd name="T52" fmla="*/ 4 w 17"/>
                  <a:gd name="T53" fmla="*/ 0 h 16"/>
                  <a:gd name="T54" fmla="*/ 6 w 17"/>
                  <a:gd name="T55" fmla="*/ 8 h 16"/>
                  <a:gd name="T56" fmla="*/ 4 w 17"/>
                  <a:gd name="T57" fmla="*/ 0 h 16"/>
                  <a:gd name="T58" fmla="*/ 24 w 17"/>
                  <a:gd name="T59" fmla="*/ 15 h 16"/>
                  <a:gd name="T60" fmla="*/ 15 w 17"/>
                  <a:gd name="T61" fmla="*/ 11 h 16"/>
                  <a:gd name="T62" fmla="*/ 23 w 17"/>
                  <a:gd name="T63" fmla="*/ 17 h 16"/>
                  <a:gd name="T64" fmla="*/ 13 w 17"/>
                  <a:gd name="T65" fmla="*/ 21 h 16"/>
                  <a:gd name="T66" fmla="*/ 23 w 17"/>
                  <a:gd name="T67" fmla="*/ 17 h 16"/>
                  <a:gd name="T68" fmla="*/ 23 w 17"/>
                  <a:gd name="T69" fmla="*/ 9 h 16"/>
                  <a:gd name="T70" fmla="*/ 15 w 17"/>
                  <a:gd name="T71" fmla="*/ 6 h 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"/>
                  <a:gd name="T109" fmla="*/ 0 h 16"/>
                  <a:gd name="T110" fmla="*/ 17 w 17"/>
                  <a:gd name="T111" fmla="*/ 16 h 1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" h="16">
                    <a:moveTo>
                      <a:pt x="1" y="4"/>
                    </a:moveTo>
                    <a:cubicBezTo>
                      <a:pt x="2" y="5"/>
                      <a:pt x="3" y="6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1" y="6"/>
                      <a:pt x="0" y="5"/>
                    </a:cubicBezTo>
                    <a:lnTo>
                      <a:pt x="1" y="4"/>
                    </a:lnTo>
                    <a:close/>
                    <a:moveTo>
                      <a:pt x="4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8"/>
                      <a:pt x="15" y="9"/>
                      <a:pt x="17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5" y="10"/>
                      <a:pt x="14" y="9"/>
                      <a:pt x="13" y="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8" y="15"/>
                      <a:pt x="8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3"/>
                      <a:pt x="15" y="14"/>
                      <a:pt x="15" y="14"/>
                    </a:cubicBezTo>
                    <a:cubicBezTo>
                      <a:pt x="15" y="15"/>
                      <a:pt x="14" y="16"/>
                      <a:pt x="13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6" y="15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3" y="12"/>
                      <a:pt x="2" y="14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2" y="12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9"/>
                      <a:pt x="6" y="8"/>
                      <a:pt x="7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4" y="5"/>
                    </a:lnTo>
                    <a:close/>
                    <a:moveTo>
                      <a:pt x="2" y="0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2"/>
                      <a:pt x="1" y="2"/>
                      <a:pt x="1" y="1"/>
                    </a:cubicBezTo>
                    <a:lnTo>
                      <a:pt x="2" y="0"/>
                    </a:lnTo>
                    <a:close/>
                    <a:moveTo>
                      <a:pt x="7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7" y="8"/>
                    </a:cubicBezTo>
                    <a:close/>
                    <a:moveTo>
                      <a:pt x="12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2" y="11"/>
                      <a:pt x="12" y="11"/>
                      <a:pt x="12" y="11"/>
                    </a:cubicBezTo>
                    <a:lnTo>
                      <a:pt x="12" y="9"/>
                    </a:lnTo>
                    <a:close/>
                    <a:moveTo>
                      <a:pt x="8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5" name="Freeform 232"/>
              <p:cNvSpPr>
                <a:spLocks noEditPoints="1"/>
              </p:cNvSpPr>
              <p:nvPr/>
            </p:nvSpPr>
            <p:spPr bwMode="auto">
              <a:xfrm>
                <a:off x="5492" y="2045"/>
                <a:ext cx="54" cy="49"/>
              </a:xfrm>
              <a:custGeom>
                <a:avLst/>
                <a:gdLst>
                  <a:gd name="T0" fmla="*/ 0 w 29"/>
                  <a:gd name="T1" fmla="*/ 45 h 26"/>
                  <a:gd name="T2" fmla="*/ 24 w 29"/>
                  <a:gd name="T3" fmla="*/ 45 h 26"/>
                  <a:gd name="T4" fmla="*/ 24 w 29"/>
                  <a:gd name="T5" fmla="*/ 41 h 26"/>
                  <a:gd name="T6" fmla="*/ 4 w 29"/>
                  <a:gd name="T7" fmla="*/ 41 h 26"/>
                  <a:gd name="T8" fmla="*/ 4 w 29"/>
                  <a:gd name="T9" fmla="*/ 40 h 26"/>
                  <a:gd name="T10" fmla="*/ 24 w 29"/>
                  <a:gd name="T11" fmla="*/ 40 h 26"/>
                  <a:gd name="T12" fmla="*/ 24 w 29"/>
                  <a:gd name="T13" fmla="*/ 34 h 26"/>
                  <a:gd name="T14" fmla="*/ 9 w 29"/>
                  <a:gd name="T15" fmla="*/ 34 h 26"/>
                  <a:gd name="T16" fmla="*/ 9 w 29"/>
                  <a:gd name="T17" fmla="*/ 36 h 26"/>
                  <a:gd name="T18" fmla="*/ 6 w 29"/>
                  <a:gd name="T19" fmla="*/ 36 h 26"/>
                  <a:gd name="T20" fmla="*/ 6 w 29"/>
                  <a:gd name="T21" fmla="*/ 15 h 26"/>
                  <a:gd name="T22" fmla="*/ 24 w 29"/>
                  <a:gd name="T23" fmla="*/ 15 h 26"/>
                  <a:gd name="T24" fmla="*/ 24 w 29"/>
                  <a:gd name="T25" fmla="*/ 11 h 26"/>
                  <a:gd name="T26" fmla="*/ 0 w 29"/>
                  <a:gd name="T27" fmla="*/ 11 h 26"/>
                  <a:gd name="T28" fmla="*/ 0 w 29"/>
                  <a:gd name="T29" fmla="*/ 8 h 26"/>
                  <a:gd name="T30" fmla="*/ 24 w 29"/>
                  <a:gd name="T31" fmla="*/ 8 h 26"/>
                  <a:gd name="T32" fmla="*/ 24 w 29"/>
                  <a:gd name="T33" fmla="*/ 4 h 26"/>
                  <a:gd name="T34" fmla="*/ 4 w 29"/>
                  <a:gd name="T35" fmla="*/ 4 h 26"/>
                  <a:gd name="T36" fmla="*/ 4 w 29"/>
                  <a:gd name="T37" fmla="*/ 0 h 26"/>
                  <a:gd name="T38" fmla="*/ 48 w 29"/>
                  <a:gd name="T39" fmla="*/ 0 h 26"/>
                  <a:gd name="T40" fmla="*/ 48 w 29"/>
                  <a:gd name="T41" fmla="*/ 4 h 26"/>
                  <a:gd name="T42" fmla="*/ 28 w 29"/>
                  <a:gd name="T43" fmla="*/ 4 h 26"/>
                  <a:gd name="T44" fmla="*/ 28 w 29"/>
                  <a:gd name="T45" fmla="*/ 8 h 26"/>
                  <a:gd name="T46" fmla="*/ 54 w 29"/>
                  <a:gd name="T47" fmla="*/ 8 h 26"/>
                  <a:gd name="T48" fmla="*/ 54 w 29"/>
                  <a:gd name="T49" fmla="*/ 11 h 26"/>
                  <a:gd name="T50" fmla="*/ 28 w 29"/>
                  <a:gd name="T51" fmla="*/ 11 h 26"/>
                  <a:gd name="T52" fmla="*/ 28 w 29"/>
                  <a:gd name="T53" fmla="*/ 15 h 26"/>
                  <a:gd name="T54" fmla="*/ 47 w 29"/>
                  <a:gd name="T55" fmla="*/ 15 h 26"/>
                  <a:gd name="T56" fmla="*/ 47 w 29"/>
                  <a:gd name="T57" fmla="*/ 36 h 26"/>
                  <a:gd name="T58" fmla="*/ 43 w 29"/>
                  <a:gd name="T59" fmla="*/ 36 h 26"/>
                  <a:gd name="T60" fmla="*/ 43 w 29"/>
                  <a:gd name="T61" fmla="*/ 34 h 26"/>
                  <a:gd name="T62" fmla="*/ 28 w 29"/>
                  <a:gd name="T63" fmla="*/ 34 h 26"/>
                  <a:gd name="T64" fmla="*/ 28 w 29"/>
                  <a:gd name="T65" fmla="*/ 40 h 26"/>
                  <a:gd name="T66" fmla="*/ 48 w 29"/>
                  <a:gd name="T67" fmla="*/ 40 h 26"/>
                  <a:gd name="T68" fmla="*/ 48 w 29"/>
                  <a:gd name="T69" fmla="*/ 41 h 26"/>
                  <a:gd name="T70" fmla="*/ 28 w 29"/>
                  <a:gd name="T71" fmla="*/ 41 h 26"/>
                  <a:gd name="T72" fmla="*/ 28 w 29"/>
                  <a:gd name="T73" fmla="*/ 45 h 26"/>
                  <a:gd name="T74" fmla="*/ 54 w 29"/>
                  <a:gd name="T75" fmla="*/ 45 h 26"/>
                  <a:gd name="T76" fmla="*/ 54 w 29"/>
                  <a:gd name="T77" fmla="*/ 49 h 26"/>
                  <a:gd name="T78" fmla="*/ 0 w 29"/>
                  <a:gd name="T79" fmla="*/ 49 h 26"/>
                  <a:gd name="T80" fmla="*/ 0 w 29"/>
                  <a:gd name="T81" fmla="*/ 45 h 26"/>
                  <a:gd name="T82" fmla="*/ 9 w 29"/>
                  <a:gd name="T83" fmla="*/ 23 h 26"/>
                  <a:gd name="T84" fmla="*/ 24 w 29"/>
                  <a:gd name="T85" fmla="*/ 23 h 26"/>
                  <a:gd name="T86" fmla="*/ 24 w 29"/>
                  <a:gd name="T87" fmla="*/ 19 h 26"/>
                  <a:gd name="T88" fmla="*/ 9 w 29"/>
                  <a:gd name="T89" fmla="*/ 19 h 26"/>
                  <a:gd name="T90" fmla="*/ 9 w 29"/>
                  <a:gd name="T91" fmla="*/ 23 h 26"/>
                  <a:gd name="T92" fmla="*/ 9 w 29"/>
                  <a:gd name="T93" fmla="*/ 30 h 26"/>
                  <a:gd name="T94" fmla="*/ 24 w 29"/>
                  <a:gd name="T95" fmla="*/ 30 h 26"/>
                  <a:gd name="T96" fmla="*/ 24 w 29"/>
                  <a:gd name="T97" fmla="*/ 26 h 26"/>
                  <a:gd name="T98" fmla="*/ 9 w 29"/>
                  <a:gd name="T99" fmla="*/ 26 h 26"/>
                  <a:gd name="T100" fmla="*/ 9 w 29"/>
                  <a:gd name="T101" fmla="*/ 30 h 26"/>
                  <a:gd name="T102" fmla="*/ 43 w 29"/>
                  <a:gd name="T103" fmla="*/ 19 h 26"/>
                  <a:gd name="T104" fmla="*/ 28 w 29"/>
                  <a:gd name="T105" fmla="*/ 19 h 26"/>
                  <a:gd name="T106" fmla="*/ 28 w 29"/>
                  <a:gd name="T107" fmla="*/ 23 h 26"/>
                  <a:gd name="T108" fmla="*/ 43 w 29"/>
                  <a:gd name="T109" fmla="*/ 23 h 26"/>
                  <a:gd name="T110" fmla="*/ 43 w 29"/>
                  <a:gd name="T111" fmla="*/ 19 h 26"/>
                  <a:gd name="T112" fmla="*/ 28 w 29"/>
                  <a:gd name="T113" fmla="*/ 30 h 26"/>
                  <a:gd name="T114" fmla="*/ 43 w 29"/>
                  <a:gd name="T115" fmla="*/ 30 h 26"/>
                  <a:gd name="T116" fmla="*/ 43 w 29"/>
                  <a:gd name="T117" fmla="*/ 26 h 26"/>
                  <a:gd name="T118" fmla="*/ 28 w 29"/>
                  <a:gd name="T119" fmla="*/ 26 h 26"/>
                  <a:gd name="T120" fmla="*/ 28 w 29"/>
                  <a:gd name="T121" fmla="*/ 30 h 2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"/>
                  <a:gd name="T184" fmla="*/ 0 h 26"/>
                  <a:gd name="T185" fmla="*/ 29 w 29"/>
                  <a:gd name="T186" fmla="*/ 26 h 2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" h="26">
                    <a:moveTo>
                      <a:pt x="0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2"/>
                      <a:pt x="6" y="2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2" y="0"/>
                      <a:pt x="20" y="0"/>
                      <a:pt x="26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3" y="2"/>
                      <a:pt x="19" y="2"/>
                      <a:pt x="15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4"/>
                    </a:lnTo>
                    <a:close/>
                    <a:moveTo>
                      <a:pt x="5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5" y="12"/>
                    </a:lnTo>
                    <a:close/>
                    <a:moveTo>
                      <a:pt x="5" y="16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5" y="14"/>
                      <a:pt x="5" y="14"/>
                      <a:pt x="5" y="14"/>
                    </a:cubicBezTo>
                    <a:lnTo>
                      <a:pt x="5" y="16"/>
                    </a:lnTo>
                    <a:close/>
                    <a:moveTo>
                      <a:pt x="23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23" y="10"/>
                    </a:lnTo>
                    <a:close/>
                    <a:moveTo>
                      <a:pt x="15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5" y="14"/>
                      <a:pt x="15" y="14"/>
                      <a:pt x="15" y="14"/>
                    </a:cubicBez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6" name="Freeform 233"/>
              <p:cNvSpPr>
                <a:spLocks noEditPoints="1"/>
              </p:cNvSpPr>
              <p:nvPr/>
            </p:nvSpPr>
            <p:spPr bwMode="auto">
              <a:xfrm>
                <a:off x="5492" y="2109"/>
                <a:ext cx="54" cy="55"/>
              </a:xfrm>
              <a:custGeom>
                <a:avLst/>
                <a:gdLst>
                  <a:gd name="T0" fmla="*/ 26 w 29"/>
                  <a:gd name="T1" fmla="*/ 4 h 29"/>
                  <a:gd name="T2" fmla="*/ 30 w 29"/>
                  <a:gd name="T3" fmla="*/ 0 h 29"/>
                  <a:gd name="T4" fmla="*/ 34 w 29"/>
                  <a:gd name="T5" fmla="*/ 8 h 29"/>
                  <a:gd name="T6" fmla="*/ 30 w 29"/>
                  <a:gd name="T7" fmla="*/ 9 h 29"/>
                  <a:gd name="T8" fmla="*/ 52 w 29"/>
                  <a:gd name="T9" fmla="*/ 9 h 29"/>
                  <a:gd name="T10" fmla="*/ 52 w 29"/>
                  <a:gd name="T11" fmla="*/ 13 h 29"/>
                  <a:gd name="T12" fmla="*/ 9 w 29"/>
                  <a:gd name="T13" fmla="*/ 13 h 29"/>
                  <a:gd name="T14" fmla="*/ 9 w 29"/>
                  <a:gd name="T15" fmla="*/ 27 h 29"/>
                  <a:gd name="T16" fmla="*/ 4 w 29"/>
                  <a:gd name="T17" fmla="*/ 55 h 29"/>
                  <a:gd name="T18" fmla="*/ 0 w 29"/>
                  <a:gd name="T19" fmla="*/ 51 h 29"/>
                  <a:gd name="T20" fmla="*/ 6 w 29"/>
                  <a:gd name="T21" fmla="*/ 27 h 29"/>
                  <a:gd name="T22" fmla="*/ 6 w 29"/>
                  <a:gd name="T23" fmla="*/ 9 h 29"/>
                  <a:gd name="T24" fmla="*/ 30 w 29"/>
                  <a:gd name="T25" fmla="*/ 9 h 29"/>
                  <a:gd name="T26" fmla="*/ 26 w 29"/>
                  <a:gd name="T27" fmla="*/ 4 h 29"/>
                  <a:gd name="T28" fmla="*/ 13 w 29"/>
                  <a:gd name="T29" fmla="*/ 25 h 29"/>
                  <a:gd name="T30" fmla="*/ 28 w 29"/>
                  <a:gd name="T31" fmla="*/ 25 h 29"/>
                  <a:gd name="T32" fmla="*/ 28 w 29"/>
                  <a:gd name="T33" fmla="*/ 15 h 29"/>
                  <a:gd name="T34" fmla="*/ 34 w 29"/>
                  <a:gd name="T35" fmla="*/ 15 h 29"/>
                  <a:gd name="T36" fmla="*/ 34 w 29"/>
                  <a:gd name="T37" fmla="*/ 25 h 29"/>
                  <a:gd name="T38" fmla="*/ 52 w 29"/>
                  <a:gd name="T39" fmla="*/ 25 h 29"/>
                  <a:gd name="T40" fmla="*/ 52 w 29"/>
                  <a:gd name="T41" fmla="*/ 30 h 29"/>
                  <a:gd name="T42" fmla="*/ 34 w 29"/>
                  <a:gd name="T43" fmla="*/ 30 h 29"/>
                  <a:gd name="T44" fmla="*/ 54 w 29"/>
                  <a:gd name="T45" fmla="*/ 49 h 29"/>
                  <a:gd name="T46" fmla="*/ 50 w 29"/>
                  <a:gd name="T47" fmla="*/ 55 h 29"/>
                  <a:gd name="T48" fmla="*/ 32 w 29"/>
                  <a:gd name="T49" fmla="*/ 34 h 29"/>
                  <a:gd name="T50" fmla="*/ 13 w 29"/>
                  <a:gd name="T51" fmla="*/ 55 h 29"/>
                  <a:gd name="T52" fmla="*/ 9 w 29"/>
                  <a:gd name="T53" fmla="*/ 51 h 29"/>
                  <a:gd name="T54" fmla="*/ 28 w 29"/>
                  <a:gd name="T55" fmla="*/ 30 h 29"/>
                  <a:gd name="T56" fmla="*/ 13 w 29"/>
                  <a:gd name="T57" fmla="*/ 30 h 29"/>
                  <a:gd name="T58" fmla="*/ 13 w 29"/>
                  <a:gd name="T59" fmla="*/ 25 h 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9"/>
                  <a:gd name="T91" fmla="*/ 0 h 29"/>
                  <a:gd name="T92" fmla="*/ 29 w 29"/>
                  <a:gd name="T93" fmla="*/ 29 h 2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9" h="29">
                    <a:moveTo>
                      <a:pt x="14" y="2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2"/>
                      <a:pt x="17" y="3"/>
                      <a:pt x="18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21"/>
                      <a:pt x="4" y="26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ubicBezTo>
                      <a:pt x="2" y="24"/>
                      <a:pt x="3" y="20"/>
                      <a:pt x="3" y="1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4" y="3"/>
                      <a:pt x="14" y="2"/>
                    </a:cubicBezTo>
                    <a:close/>
                    <a:moveTo>
                      <a:pt x="7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0"/>
                      <a:pt x="15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0"/>
                      <a:pt x="18" y="12"/>
                      <a:pt x="1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21"/>
                      <a:pt x="23" y="24"/>
                      <a:pt x="29" y="26"/>
                    </a:cubicBezTo>
                    <a:cubicBezTo>
                      <a:pt x="28" y="27"/>
                      <a:pt x="28" y="28"/>
                      <a:pt x="27" y="29"/>
                    </a:cubicBezTo>
                    <a:cubicBezTo>
                      <a:pt x="22" y="26"/>
                      <a:pt x="18" y="23"/>
                      <a:pt x="17" y="18"/>
                    </a:cubicBezTo>
                    <a:cubicBezTo>
                      <a:pt x="15" y="23"/>
                      <a:pt x="12" y="27"/>
                      <a:pt x="7" y="29"/>
                    </a:cubicBezTo>
                    <a:cubicBezTo>
                      <a:pt x="6" y="29"/>
                      <a:pt x="6" y="28"/>
                      <a:pt x="5" y="27"/>
                    </a:cubicBezTo>
                    <a:cubicBezTo>
                      <a:pt x="11" y="24"/>
                      <a:pt x="14" y="20"/>
                      <a:pt x="15" y="16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7" name="Freeform 234"/>
              <p:cNvSpPr>
                <a:spLocks noEditPoints="1"/>
              </p:cNvSpPr>
              <p:nvPr/>
            </p:nvSpPr>
            <p:spPr bwMode="auto">
              <a:xfrm>
                <a:off x="5822" y="2944"/>
                <a:ext cx="30" cy="32"/>
              </a:xfrm>
              <a:custGeom>
                <a:avLst/>
                <a:gdLst>
                  <a:gd name="T0" fmla="*/ 6 w 16"/>
                  <a:gd name="T1" fmla="*/ 13 h 17"/>
                  <a:gd name="T2" fmla="*/ 0 w 16"/>
                  <a:gd name="T3" fmla="*/ 11 h 17"/>
                  <a:gd name="T4" fmla="*/ 4 w 16"/>
                  <a:gd name="T5" fmla="*/ 19 h 17"/>
                  <a:gd name="T6" fmla="*/ 4 w 16"/>
                  <a:gd name="T7" fmla="*/ 32 h 17"/>
                  <a:gd name="T8" fmla="*/ 4 w 16"/>
                  <a:gd name="T9" fmla="*/ 19 h 17"/>
                  <a:gd name="T10" fmla="*/ 8 w 16"/>
                  <a:gd name="T11" fmla="*/ 6 h 17"/>
                  <a:gd name="T12" fmla="*/ 0 w 16"/>
                  <a:gd name="T13" fmla="*/ 2 h 17"/>
                  <a:gd name="T14" fmla="*/ 8 w 16"/>
                  <a:gd name="T15" fmla="*/ 21 h 17"/>
                  <a:gd name="T16" fmla="*/ 17 w 16"/>
                  <a:gd name="T17" fmla="*/ 19 h 17"/>
                  <a:gd name="T18" fmla="*/ 19 w 16"/>
                  <a:gd name="T19" fmla="*/ 21 h 17"/>
                  <a:gd name="T20" fmla="*/ 30 w 16"/>
                  <a:gd name="T21" fmla="*/ 23 h 17"/>
                  <a:gd name="T22" fmla="*/ 30 w 16"/>
                  <a:gd name="T23" fmla="*/ 28 h 17"/>
                  <a:gd name="T24" fmla="*/ 19 w 16"/>
                  <a:gd name="T25" fmla="*/ 23 h 17"/>
                  <a:gd name="T26" fmla="*/ 8 w 16"/>
                  <a:gd name="T27" fmla="*/ 32 h 17"/>
                  <a:gd name="T28" fmla="*/ 15 w 16"/>
                  <a:gd name="T29" fmla="*/ 23 h 17"/>
                  <a:gd name="T30" fmla="*/ 8 w 16"/>
                  <a:gd name="T31" fmla="*/ 21 h 17"/>
                  <a:gd name="T32" fmla="*/ 15 w 16"/>
                  <a:gd name="T33" fmla="*/ 4 h 17"/>
                  <a:gd name="T34" fmla="*/ 19 w 16"/>
                  <a:gd name="T35" fmla="*/ 2 h 17"/>
                  <a:gd name="T36" fmla="*/ 28 w 16"/>
                  <a:gd name="T37" fmla="*/ 4 h 17"/>
                  <a:gd name="T38" fmla="*/ 26 w 16"/>
                  <a:gd name="T39" fmla="*/ 21 h 17"/>
                  <a:gd name="T40" fmla="*/ 11 w 16"/>
                  <a:gd name="T41" fmla="*/ 6 h 17"/>
                  <a:gd name="T42" fmla="*/ 9 w 16"/>
                  <a:gd name="T43" fmla="*/ 21 h 17"/>
                  <a:gd name="T44" fmla="*/ 11 w 16"/>
                  <a:gd name="T45" fmla="*/ 11 h 17"/>
                  <a:gd name="T46" fmla="*/ 17 w 16"/>
                  <a:gd name="T47" fmla="*/ 6 h 17"/>
                  <a:gd name="T48" fmla="*/ 19 w 16"/>
                  <a:gd name="T49" fmla="*/ 11 h 17"/>
                  <a:gd name="T50" fmla="*/ 24 w 16"/>
                  <a:gd name="T51" fmla="*/ 13 h 17"/>
                  <a:gd name="T52" fmla="*/ 19 w 16"/>
                  <a:gd name="T53" fmla="*/ 15 h 17"/>
                  <a:gd name="T54" fmla="*/ 26 w 16"/>
                  <a:gd name="T55" fmla="*/ 17 h 17"/>
                  <a:gd name="T56" fmla="*/ 19 w 16"/>
                  <a:gd name="T57" fmla="*/ 15 h 17"/>
                  <a:gd name="T58" fmla="*/ 17 w 16"/>
                  <a:gd name="T59" fmla="*/ 19 h 17"/>
                  <a:gd name="T60" fmla="*/ 13 w 16"/>
                  <a:gd name="T61" fmla="*/ 19 h 17"/>
                  <a:gd name="T62" fmla="*/ 17 w 16"/>
                  <a:gd name="T63" fmla="*/ 13 h 17"/>
                  <a:gd name="T64" fmla="*/ 11 w 16"/>
                  <a:gd name="T65" fmla="*/ 11 h 17"/>
                  <a:gd name="T66" fmla="*/ 13 w 16"/>
                  <a:gd name="T67" fmla="*/ 6 h 17"/>
                  <a:gd name="T68" fmla="*/ 15 w 16"/>
                  <a:gd name="T69" fmla="*/ 11 h 17"/>
                  <a:gd name="T70" fmla="*/ 21 w 16"/>
                  <a:gd name="T71" fmla="*/ 9 h 17"/>
                  <a:gd name="T72" fmla="*/ 24 w 16"/>
                  <a:gd name="T73" fmla="*/ 8 h 17"/>
                  <a:gd name="T74" fmla="*/ 21 w 16"/>
                  <a:gd name="T75" fmla="*/ 9 h 1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"/>
                  <a:gd name="T115" fmla="*/ 0 h 17"/>
                  <a:gd name="T116" fmla="*/ 16 w 16"/>
                  <a:gd name="T117" fmla="*/ 17 h 1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" h="17">
                    <a:moveTo>
                      <a:pt x="1" y="5"/>
                    </a:moveTo>
                    <a:cubicBezTo>
                      <a:pt x="1" y="5"/>
                      <a:pt x="2" y="6"/>
                      <a:pt x="3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6"/>
                    </a:cubicBezTo>
                    <a:lnTo>
                      <a:pt x="1" y="5"/>
                    </a:lnTo>
                    <a:close/>
                    <a:moveTo>
                      <a:pt x="2" y="10"/>
                    </a:moveTo>
                    <a:cubicBezTo>
                      <a:pt x="2" y="10"/>
                      <a:pt x="3" y="10"/>
                      <a:pt x="3" y="10"/>
                    </a:cubicBezTo>
                    <a:cubicBezTo>
                      <a:pt x="3" y="12"/>
                      <a:pt x="2" y="14"/>
                      <a:pt x="2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1" y="12"/>
                      <a:pt x="2" y="10"/>
                    </a:cubicBezTo>
                    <a:close/>
                    <a:moveTo>
                      <a:pt x="1" y="1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1" y="2"/>
                      <a:pt x="0" y="1"/>
                    </a:cubicBezTo>
                    <a:lnTo>
                      <a:pt x="1" y="1"/>
                    </a:lnTo>
                    <a:close/>
                    <a:moveTo>
                      <a:pt x="4" y="11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4"/>
                      <a:pt x="14" y="15"/>
                      <a:pt x="16" y="15"/>
                    </a:cubicBezTo>
                    <a:cubicBezTo>
                      <a:pt x="16" y="16"/>
                      <a:pt x="15" y="16"/>
                      <a:pt x="15" y="17"/>
                    </a:cubicBezTo>
                    <a:cubicBezTo>
                      <a:pt x="13" y="16"/>
                      <a:pt x="11" y="14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7" y="16"/>
                      <a:pt x="4" y="17"/>
                    </a:cubicBezTo>
                    <a:cubicBezTo>
                      <a:pt x="4" y="16"/>
                      <a:pt x="4" y="16"/>
                      <a:pt x="3" y="16"/>
                    </a:cubicBezTo>
                    <a:cubicBezTo>
                      <a:pt x="6" y="15"/>
                      <a:pt x="8" y="14"/>
                      <a:pt x="8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1"/>
                    </a:lnTo>
                    <a:close/>
                    <a:moveTo>
                      <a:pt x="5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9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1"/>
                      <a:pt x="5" y="11"/>
                    </a:cubicBezTo>
                    <a:lnTo>
                      <a:pt x="5" y="2"/>
                    </a:lnTo>
                    <a:close/>
                    <a:moveTo>
                      <a:pt x="6" y="6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3" y="8"/>
                      <a:pt x="14" y="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9"/>
                      <a:pt x="11" y="9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6"/>
                    </a:lnTo>
                    <a:close/>
                    <a:moveTo>
                      <a:pt x="6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8" y="4"/>
                      <a:pt x="9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4"/>
                      <a:pt x="6" y="4"/>
                    </a:cubicBezTo>
                    <a:close/>
                    <a:moveTo>
                      <a:pt x="11" y="5"/>
                    </a:moveTo>
                    <a:cubicBezTo>
                      <a:pt x="12" y="4"/>
                      <a:pt x="12" y="4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8" name="Freeform 235"/>
              <p:cNvSpPr>
                <a:spLocks noEditPoints="1"/>
              </p:cNvSpPr>
              <p:nvPr/>
            </p:nvSpPr>
            <p:spPr bwMode="auto">
              <a:xfrm>
                <a:off x="5856" y="2944"/>
                <a:ext cx="26" cy="30"/>
              </a:xfrm>
              <a:custGeom>
                <a:avLst/>
                <a:gdLst>
                  <a:gd name="T0" fmla="*/ 0 w 14"/>
                  <a:gd name="T1" fmla="*/ 8 h 16"/>
                  <a:gd name="T2" fmla="*/ 2 w 14"/>
                  <a:gd name="T3" fmla="*/ 8 h 16"/>
                  <a:gd name="T4" fmla="*/ 2 w 14"/>
                  <a:gd name="T5" fmla="*/ 30 h 16"/>
                  <a:gd name="T6" fmla="*/ 0 w 14"/>
                  <a:gd name="T7" fmla="*/ 30 h 16"/>
                  <a:gd name="T8" fmla="*/ 0 w 14"/>
                  <a:gd name="T9" fmla="*/ 8 h 16"/>
                  <a:gd name="T10" fmla="*/ 2 w 14"/>
                  <a:gd name="T11" fmla="*/ 2 h 16"/>
                  <a:gd name="T12" fmla="*/ 4 w 14"/>
                  <a:gd name="T13" fmla="*/ 0 h 16"/>
                  <a:gd name="T14" fmla="*/ 7 w 14"/>
                  <a:gd name="T15" fmla="*/ 4 h 16"/>
                  <a:gd name="T16" fmla="*/ 6 w 14"/>
                  <a:gd name="T17" fmla="*/ 6 h 16"/>
                  <a:gd name="T18" fmla="*/ 2 w 14"/>
                  <a:gd name="T19" fmla="*/ 2 h 16"/>
                  <a:gd name="T20" fmla="*/ 9 w 14"/>
                  <a:gd name="T21" fmla="*/ 6 h 16"/>
                  <a:gd name="T22" fmla="*/ 9 w 14"/>
                  <a:gd name="T23" fmla="*/ 2 h 16"/>
                  <a:gd name="T24" fmla="*/ 26 w 14"/>
                  <a:gd name="T25" fmla="*/ 2 h 16"/>
                  <a:gd name="T26" fmla="*/ 26 w 14"/>
                  <a:gd name="T27" fmla="*/ 26 h 16"/>
                  <a:gd name="T28" fmla="*/ 22 w 14"/>
                  <a:gd name="T29" fmla="*/ 30 h 16"/>
                  <a:gd name="T30" fmla="*/ 17 w 14"/>
                  <a:gd name="T31" fmla="*/ 30 h 16"/>
                  <a:gd name="T32" fmla="*/ 17 w 14"/>
                  <a:gd name="T33" fmla="*/ 28 h 16"/>
                  <a:gd name="T34" fmla="*/ 22 w 14"/>
                  <a:gd name="T35" fmla="*/ 28 h 16"/>
                  <a:gd name="T36" fmla="*/ 24 w 14"/>
                  <a:gd name="T37" fmla="*/ 26 h 16"/>
                  <a:gd name="T38" fmla="*/ 24 w 14"/>
                  <a:gd name="T39" fmla="*/ 6 h 16"/>
                  <a:gd name="T40" fmla="*/ 9 w 14"/>
                  <a:gd name="T41" fmla="*/ 6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"/>
                  <a:gd name="T64" fmla="*/ 0 h 16"/>
                  <a:gd name="T65" fmla="*/ 14 w 14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" h="16">
                    <a:moveTo>
                      <a:pt x="0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0" y="4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3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1" y="2"/>
                      <a:pt x="1" y="1"/>
                    </a:cubicBezTo>
                    <a:close/>
                    <a:moveTo>
                      <a:pt x="5" y="3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6"/>
                      <a:pt x="10" y="16"/>
                      <a:pt x="9" y="16"/>
                    </a:cubicBezTo>
                    <a:cubicBezTo>
                      <a:pt x="9" y="16"/>
                      <a:pt x="9" y="15"/>
                      <a:pt x="9" y="15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2" y="15"/>
                      <a:pt x="13" y="15"/>
                      <a:pt x="13" y="14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9" name="Freeform 236"/>
              <p:cNvSpPr>
                <a:spLocks noEditPoints="1"/>
              </p:cNvSpPr>
              <p:nvPr/>
            </p:nvSpPr>
            <p:spPr bwMode="auto">
              <a:xfrm>
                <a:off x="5621" y="3024"/>
                <a:ext cx="51" cy="51"/>
              </a:xfrm>
              <a:custGeom>
                <a:avLst/>
                <a:gdLst>
                  <a:gd name="T0" fmla="*/ 2 w 27"/>
                  <a:gd name="T1" fmla="*/ 15 h 27"/>
                  <a:gd name="T2" fmla="*/ 8 w 27"/>
                  <a:gd name="T3" fmla="*/ 25 h 27"/>
                  <a:gd name="T4" fmla="*/ 2 w 27"/>
                  <a:gd name="T5" fmla="*/ 49 h 27"/>
                  <a:gd name="T6" fmla="*/ 11 w 27"/>
                  <a:gd name="T7" fmla="*/ 32 h 27"/>
                  <a:gd name="T8" fmla="*/ 2 w 27"/>
                  <a:gd name="T9" fmla="*/ 49 h 27"/>
                  <a:gd name="T10" fmla="*/ 4 w 27"/>
                  <a:gd name="T11" fmla="*/ 0 h 27"/>
                  <a:gd name="T12" fmla="*/ 9 w 27"/>
                  <a:gd name="T13" fmla="*/ 11 h 27"/>
                  <a:gd name="T14" fmla="*/ 11 w 27"/>
                  <a:gd name="T15" fmla="*/ 15 h 27"/>
                  <a:gd name="T16" fmla="*/ 26 w 27"/>
                  <a:gd name="T17" fmla="*/ 0 h 27"/>
                  <a:gd name="T18" fmla="*/ 51 w 27"/>
                  <a:gd name="T19" fmla="*/ 6 h 27"/>
                  <a:gd name="T20" fmla="*/ 21 w 27"/>
                  <a:gd name="T21" fmla="*/ 9 h 27"/>
                  <a:gd name="T22" fmla="*/ 11 w 27"/>
                  <a:gd name="T23" fmla="*/ 15 h 27"/>
                  <a:gd name="T24" fmla="*/ 17 w 27"/>
                  <a:gd name="T25" fmla="*/ 26 h 27"/>
                  <a:gd name="T26" fmla="*/ 45 w 27"/>
                  <a:gd name="T27" fmla="*/ 13 h 27"/>
                  <a:gd name="T28" fmla="*/ 51 w 27"/>
                  <a:gd name="T29" fmla="*/ 26 h 27"/>
                  <a:gd name="T30" fmla="*/ 45 w 27"/>
                  <a:gd name="T31" fmla="*/ 30 h 27"/>
                  <a:gd name="T32" fmla="*/ 49 w 27"/>
                  <a:gd name="T33" fmla="*/ 40 h 27"/>
                  <a:gd name="T34" fmla="*/ 45 w 27"/>
                  <a:gd name="T35" fmla="*/ 42 h 27"/>
                  <a:gd name="T36" fmla="*/ 36 w 27"/>
                  <a:gd name="T37" fmla="*/ 51 h 27"/>
                  <a:gd name="T38" fmla="*/ 28 w 27"/>
                  <a:gd name="T39" fmla="*/ 45 h 27"/>
                  <a:gd name="T40" fmla="*/ 42 w 27"/>
                  <a:gd name="T41" fmla="*/ 42 h 27"/>
                  <a:gd name="T42" fmla="*/ 15 w 27"/>
                  <a:gd name="T43" fmla="*/ 38 h 27"/>
                  <a:gd name="T44" fmla="*/ 11 w 27"/>
                  <a:gd name="T45" fmla="*/ 30 h 27"/>
                  <a:gd name="T46" fmla="*/ 42 w 27"/>
                  <a:gd name="T47" fmla="*/ 30 h 27"/>
                  <a:gd name="T48" fmla="*/ 19 w 27"/>
                  <a:gd name="T49" fmla="*/ 40 h 27"/>
                  <a:gd name="T50" fmla="*/ 42 w 27"/>
                  <a:gd name="T51" fmla="*/ 30 h 27"/>
                  <a:gd name="T52" fmla="*/ 23 w 27"/>
                  <a:gd name="T53" fmla="*/ 17 h 27"/>
                  <a:gd name="T54" fmla="*/ 42 w 27"/>
                  <a:gd name="T55" fmla="*/ 26 h 27"/>
                  <a:gd name="T56" fmla="*/ 26 w 27"/>
                  <a:gd name="T57" fmla="*/ 32 h 27"/>
                  <a:gd name="T58" fmla="*/ 36 w 27"/>
                  <a:gd name="T59" fmla="*/ 36 h 27"/>
                  <a:gd name="T60" fmla="*/ 26 w 27"/>
                  <a:gd name="T61" fmla="*/ 32 h 27"/>
                  <a:gd name="T62" fmla="*/ 30 w 27"/>
                  <a:gd name="T63" fmla="*/ 17 h 27"/>
                  <a:gd name="T64" fmla="*/ 34 w 27"/>
                  <a:gd name="T65" fmla="*/ 25 h 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27"/>
                  <a:gd name="T101" fmla="*/ 27 w 27"/>
                  <a:gd name="T102" fmla="*/ 27 h 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27">
                    <a:moveTo>
                      <a:pt x="0" y="9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3" y="9"/>
                      <a:pt x="5" y="10"/>
                      <a:pt x="6" y="11"/>
                    </a:cubicBezTo>
                    <a:cubicBezTo>
                      <a:pt x="5" y="12"/>
                      <a:pt x="5" y="12"/>
                      <a:pt x="4" y="13"/>
                    </a:cubicBezTo>
                    <a:cubicBezTo>
                      <a:pt x="3" y="11"/>
                      <a:pt x="1" y="10"/>
                      <a:pt x="0" y="9"/>
                    </a:cubicBezTo>
                    <a:close/>
                    <a:moveTo>
                      <a:pt x="1" y="26"/>
                    </a:moveTo>
                    <a:cubicBezTo>
                      <a:pt x="2" y="23"/>
                      <a:pt x="3" y="19"/>
                      <a:pt x="4" y="16"/>
                    </a:cubicBezTo>
                    <a:cubicBezTo>
                      <a:pt x="4" y="16"/>
                      <a:pt x="5" y="16"/>
                      <a:pt x="6" y="17"/>
                    </a:cubicBezTo>
                    <a:cubicBezTo>
                      <a:pt x="5" y="20"/>
                      <a:pt x="4" y="24"/>
                      <a:pt x="3" y="27"/>
                    </a:cubicBezTo>
                    <a:lnTo>
                      <a:pt x="1" y="26"/>
                    </a:lnTo>
                    <a:close/>
                    <a:moveTo>
                      <a:pt x="1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5" y="3"/>
                      <a:pt x="7" y="4"/>
                    </a:cubicBezTo>
                    <a:cubicBezTo>
                      <a:pt x="6" y="5"/>
                      <a:pt x="6" y="5"/>
                      <a:pt x="5" y="6"/>
                    </a:cubicBezTo>
                    <a:cubicBezTo>
                      <a:pt x="3" y="4"/>
                      <a:pt x="2" y="3"/>
                      <a:pt x="1" y="2"/>
                    </a:cubicBezTo>
                    <a:close/>
                    <a:moveTo>
                      <a:pt x="6" y="8"/>
                    </a:moveTo>
                    <a:cubicBezTo>
                      <a:pt x="8" y="6"/>
                      <a:pt x="10" y="3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2"/>
                      <a:pt x="12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9" y="8"/>
                      <a:pt x="7" y="9"/>
                    </a:cubicBezTo>
                    <a:cubicBezTo>
                      <a:pt x="7" y="9"/>
                      <a:pt x="6" y="8"/>
                      <a:pt x="6" y="8"/>
                    </a:cubicBezTo>
                    <a:close/>
                    <a:moveTo>
                      <a:pt x="6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9"/>
                      <a:pt x="24" y="12"/>
                      <a:pt x="2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8"/>
                      <a:pt x="24" y="19"/>
                      <a:pt x="24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4"/>
                      <a:pt x="23" y="25"/>
                      <a:pt x="23" y="25"/>
                    </a:cubicBezTo>
                    <a:cubicBezTo>
                      <a:pt x="22" y="26"/>
                      <a:pt x="21" y="27"/>
                      <a:pt x="19" y="27"/>
                    </a:cubicBezTo>
                    <a:cubicBezTo>
                      <a:pt x="18" y="27"/>
                      <a:pt x="17" y="27"/>
                      <a:pt x="16" y="26"/>
                    </a:cubicBezTo>
                    <a:cubicBezTo>
                      <a:pt x="16" y="26"/>
                      <a:pt x="16" y="25"/>
                      <a:pt x="15" y="24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1" y="25"/>
                      <a:pt x="22" y="24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lnTo>
                      <a:pt x="6" y="14"/>
                    </a:lnTo>
                    <a:close/>
                    <a:moveTo>
                      <a:pt x="22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19"/>
                      <a:pt x="22" y="17"/>
                      <a:pt x="22" y="16"/>
                    </a:cubicBezTo>
                    <a:close/>
                    <a:moveTo>
                      <a:pt x="2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2"/>
                      <a:pt x="22" y="11"/>
                      <a:pt x="22" y="9"/>
                    </a:cubicBezTo>
                    <a:close/>
                    <a:moveTo>
                      <a:pt x="14" y="17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8" y="18"/>
                      <a:pt x="19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6" y="19"/>
                      <a:pt x="15" y="18"/>
                      <a:pt x="14" y="17"/>
                    </a:cubicBezTo>
                    <a:close/>
                    <a:moveTo>
                      <a:pt x="14" y="1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7" y="10"/>
                      <a:pt x="18" y="11"/>
                      <a:pt x="19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0" name="Freeform 237"/>
              <p:cNvSpPr>
                <a:spLocks noEditPoints="1"/>
              </p:cNvSpPr>
              <p:nvPr/>
            </p:nvSpPr>
            <p:spPr bwMode="auto">
              <a:xfrm>
                <a:off x="5674" y="3024"/>
                <a:ext cx="51" cy="51"/>
              </a:xfrm>
              <a:custGeom>
                <a:avLst/>
                <a:gdLst>
                  <a:gd name="T0" fmla="*/ 0 w 27"/>
                  <a:gd name="T1" fmla="*/ 6 h 27"/>
                  <a:gd name="T2" fmla="*/ 23 w 27"/>
                  <a:gd name="T3" fmla="*/ 6 h 27"/>
                  <a:gd name="T4" fmla="*/ 23 w 27"/>
                  <a:gd name="T5" fmla="*/ 0 h 27"/>
                  <a:gd name="T6" fmla="*/ 28 w 27"/>
                  <a:gd name="T7" fmla="*/ 0 h 27"/>
                  <a:gd name="T8" fmla="*/ 28 w 27"/>
                  <a:gd name="T9" fmla="*/ 6 h 27"/>
                  <a:gd name="T10" fmla="*/ 51 w 27"/>
                  <a:gd name="T11" fmla="*/ 6 h 27"/>
                  <a:gd name="T12" fmla="*/ 51 w 27"/>
                  <a:gd name="T13" fmla="*/ 9 h 27"/>
                  <a:gd name="T14" fmla="*/ 28 w 27"/>
                  <a:gd name="T15" fmla="*/ 9 h 27"/>
                  <a:gd name="T16" fmla="*/ 28 w 27"/>
                  <a:gd name="T17" fmla="*/ 15 h 27"/>
                  <a:gd name="T18" fmla="*/ 47 w 27"/>
                  <a:gd name="T19" fmla="*/ 15 h 27"/>
                  <a:gd name="T20" fmla="*/ 47 w 27"/>
                  <a:gd name="T21" fmla="*/ 45 h 27"/>
                  <a:gd name="T22" fmla="*/ 42 w 27"/>
                  <a:gd name="T23" fmla="*/ 51 h 27"/>
                  <a:gd name="T24" fmla="*/ 32 w 27"/>
                  <a:gd name="T25" fmla="*/ 51 h 27"/>
                  <a:gd name="T26" fmla="*/ 32 w 27"/>
                  <a:gd name="T27" fmla="*/ 45 h 27"/>
                  <a:gd name="T28" fmla="*/ 40 w 27"/>
                  <a:gd name="T29" fmla="*/ 47 h 27"/>
                  <a:gd name="T30" fmla="*/ 43 w 27"/>
                  <a:gd name="T31" fmla="*/ 43 h 27"/>
                  <a:gd name="T32" fmla="*/ 43 w 27"/>
                  <a:gd name="T33" fmla="*/ 19 h 27"/>
                  <a:gd name="T34" fmla="*/ 8 w 27"/>
                  <a:gd name="T35" fmla="*/ 19 h 27"/>
                  <a:gd name="T36" fmla="*/ 8 w 27"/>
                  <a:gd name="T37" fmla="*/ 51 h 27"/>
                  <a:gd name="T38" fmla="*/ 4 w 27"/>
                  <a:gd name="T39" fmla="*/ 51 h 27"/>
                  <a:gd name="T40" fmla="*/ 4 w 27"/>
                  <a:gd name="T41" fmla="*/ 15 h 27"/>
                  <a:gd name="T42" fmla="*/ 23 w 27"/>
                  <a:gd name="T43" fmla="*/ 15 h 27"/>
                  <a:gd name="T44" fmla="*/ 23 w 27"/>
                  <a:gd name="T45" fmla="*/ 9 h 27"/>
                  <a:gd name="T46" fmla="*/ 0 w 27"/>
                  <a:gd name="T47" fmla="*/ 9 h 27"/>
                  <a:gd name="T48" fmla="*/ 0 w 27"/>
                  <a:gd name="T49" fmla="*/ 6 h 27"/>
                  <a:gd name="T50" fmla="*/ 9 w 27"/>
                  <a:gd name="T51" fmla="*/ 36 h 27"/>
                  <a:gd name="T52" fmla="*/ 23 w 27"/>
                  <a:gd name="T53" fmla="*/ 36 h 27"/>
                  <a:gd name="T54" fmla="*/ 23 w 27"/>
                  <a:gd name="T55" fmla="*/ 30 h 27"/>
                  <a:gd name="T56" fmla="*/ 11 w 27"/>
                  <a:gd name="T57" fmla="*/ 30 h 27"/>
                  <a:gd name="T58" fmla="*/ 11 w 27"/>
                  <a:gd name="T59" fmla="*/ 28 h 27"/>
                  <a:gd name="T60" fmla="*/ 28 w 27"/>
                  <a:gd name="T61" fmla="*/ 28 h 27"/>
                  <a:gd name="T62" fmla="*/ 32 w 27"/>
                  <a:gd name="T63" fmla="*/ 19 h 27"/>
                  <a:gd name="T64" fmla="*/ 36 w 27"/>
                  <a:gd name="T65" fmla="*/ 21 h 27"/>
                  <a:gd name="T66" fmla="*/ 32 w 27"/>
                  <a:gd name="T67" fmla="*/ 28 h 27"/>
                  <a:gd name="T68" fmla="*/ 40 w 27"/>
                  <a:gd name="T69" fmla="*/ 28 h 27"/>
                  <a:gd name="T70" fmla="*/ 40 w 27"/>
                  <a:gd name="T71" fmla="*/ 30 h 27"/>
                  <a:gd name="T72" fmla="*/ 28 w 27"/>
                  <a:gd name="T73" fmla="*/ 30 h 27"/>
                  <a:gd name="T74" fmla="*/ 28 w 27"/>
                  <a:gd name="T75" fmla="*/ 36 h 27"/>
                  <a:gd name="T76" fmla="*/ 42 w 27"/>
                  <a:gd name="T77" fmla="*/ 36 h 27"/>
                  <a:gd name="T78" fmla="*/ 42 w 27"/>
                  <a:gd name="T79" fmla="*/ 40 h 27"/>
                  <a:gd name="T80" fmla="*/ 28 w 27"/>
                  <a:gd name="T81" fmla="*/ 40 h 27"/>
                  <a:gd name="T82" fmla="*/ 28 w 27"/>
                  <a:gd name="T83" fmla="*/ 49 h 27"/>
                  <a:gd name="T84" fmla="*/ 23 w 27"/>
                  <a:gd name="T85" fmla="*/ 49 h 27"/>
                  <a:gd name="T86" fmla="*/ 23 w 27"/>
                  <a:gd name="T87" fmla="*/ 40 h 27"/>
                  <a:gd name="T88" fmla="*/ 9 w 27"/>
                  <a:gd name="T89" fmla="*/ 40 h 27"/>
                  <a:gd name="T90" fmla="*/ 9 w 27"/>
                  <a:gd name="T91" fmla="*/ 36 h 27"/>
                  <a:gd name="T92" fmla="*/ 15 w 27"/>
                  <a:gd name="T93" fmla="*/ 21 h 27"/>
                  <a:gd name="T94" fmla="*/ 17 w 27"/>
                  <a:gd name="T95" fmla="*/ 19 h 27"/>
                  <a:gd name="T96" fmla="*/ 23 w 27"/>
                  <a:gd name="T97" fmla="*/ 25 h 27"/>
                  <a:gd name="T98" fmla="*/ 19 w 27"/>
                  <a:gd name="T99" fmla="*/ 26 h 27"/>
                  <a:gd name="T100" fmla="*/ 15 w 27"/>
                  <a:gd name="T101" fmla="*/ 21 h 2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"/>
                  <a:gd name="T154" fmla="*/ 0 h 27"/>
                  <a:gd name="T155" fmla="*/ 27 w 27"/>
                  <a:gd name="T156" fmla="*/ 27 h 2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" h="27">
                    <a:moveTo>
                      <a:pt x="0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6"/>
                      <a:pt x="24" y="27"/>
                      <a:pt x="22" y="27"/>
                    </a:cubicBezTo>
                    <a:cubicBezTo>
                      <a:pt x="21" y="27"/>
                      <a:pt x="19" y="27"/>
                      <a:pt x="17" y="27"/>
                    </a:cubicBezTo>
                    <a:cubicBezTo>
                      <a:pt x="17" y="26"/>
                      <a:pt x="17" y="25"/>
                      <a:pt x="17" y="24"/>
                    </a:cubicBezTo>
                    <a:cubicBezTo>
                      <a:pt x="19" y="25"/>
                      <a:pt x="20" y="25"/>
                      <a:pt x="21" y="25"/>
                    </a:cubicBezTo>
                    <a:cubicBezTo>
                      <a:pt x="22" y="25"/>
                      <a:pt x="23" y="24"/>
                      <a:pt x="23" y="2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3"/>
                    </a:lnTo>
                    <a:close/>
                    <a:moveTo>
                      <a:pt x="5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3"/>
                      <a:pt x="16" y="12"/>
                      <a:pt x="17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3"/>
                      <a:pt x="18" y="14"/>
                      <a:pt x="17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lnTo>
                      <a:pt x="5" y="19"/>
                    </a:lnTo>
                    <a:close/>
                    <a:moveTo>
                      <a:pt x="8" y="11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11" y="12"/>
                      <a:pt x="12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3"/>
                      <a:pt x="9" y="12"/>
                      <a:pt x="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1" name="Freeform 238"/>
              <p:cNvSpPr/>
              <p:nvPr/>
            </p:nvSpPr>
            <p:spPr bwMode="auto">
              <a:xfrm>
                <a:off x="5477" y="2607"/>
                <a:ext cx="118" cy="120"/>
              </a:xfrm>
              <a:custGeom>
                <a:avLst/>
                <a:gdLst>
                  <a:gd name="T0" fmla="*/ 17 w 63"/>
                  <a:gd name="T1" fmla="*/ 19 h 64"/>
                  <a:gd name="T2" fmla="*/ 66 w 63"/>
                  <a:gd name="T3" fmla="*/ 19 h 64"/>
                  <a:gd name="T4" fmla="*/ 56 w 63"/>
                  <a:gd name="T5" fmla="*/ 6 h 64"/>
                  <a:gd name="T6" fmla="*/ 66 w 63"/>
                  <a:gd name="T7" fmla="*/ 0 h 64"/>
                  <a:gd name="T8" fmla="*/ 75 w 63"/>
                  <a:gd name="T9" fmla="*/ 15 h 64"/>
                  <a:gd name="T10" fmla="*/ 69 w 63"/>
                  <a:gd name="T11" fmla="*/ 19 h 64"/>
                  <a:gd name="T12" fmla="*/ 118 w 63"/>
                  <a:gd name="T13" fmla="*/ 19 h 64"/>
                  <a:gd name="T14" fmla="*/ 118 w 63"/>
                  <a:gd name="T15" fmla="*/ 28 h 64"/>
                  <a:gd name="T16" fmla="*/ 28 w 63"/>
                  <a:gd name="T17" fmla="*/ 28 h 64"/>
                  <a:gd name="T18" fmla="*/ 28 w 63"/>
                  <a:gd name="T19" fmla="*/ 58 h 64"/>
                  <a:gd name="T20" fmla="*/ 7 w 63"/>
                  <a:gd name="T21" fmla="*/ 120 h 64"/>
                  <a:gd name="T22" fmla="*/ 0 w 63"/>
                  <a:gd name="T23" fmla="*/ 112 h 64"/>
                  <a:gd name="T24" fmla="*/ 17 w 63"/>
                  <a:gd name="T25" fmla="*/ 58 h 64"/>
                  <a:gd name="T26" fmla="*/ 17 w 63"/>
                  <a:gd name="T27" fmla="*/ 19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3"/>
                  <a:gd name="T43" fmla="*/ 0 h 64"/>
                  <a:gd name="T44" fmla="*/ 63 w 63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3" h="64">
                    <a:moveTo>
                      <a:pt x="9" y="10"/>
                    </a:move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8"/>
                      <a:pt x="32" y="6"/>
                      <a:pt x="30" y="3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3"/>
                      <a:pt x="39" y="5"/>
                      <a:pt x="40" y="8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45"/>
                      <a:pt x="11" y="56"/>
                      <a:pt x="4" y="64"/>
                    </a:cubicBezTo>
                    <a:cubicBezTo>
                      <a:pt x="3" y="63"/>
                      <a:pt x="2" y="61"/>
                      <a:pt x="0" y="60"/>
                    </a:cubicBezTo>
                    <a:cubicBezTo>
                      <a:pt x="6" y="53"/>
                      <a:pt x="9" y="43"/>
                      <a:pt x="9" y="31"/>
                    </a:cubicBez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2" name="Freeform 239"/>
              <p:cNvSpPr>
                <a:spLocks noEditPoints="1"/>
              </p:cNvSpPr>
              <p:nvPr/>
            </p:nvSpPr>
            <p:spPr bwMode="auto">
              <a:xfrm>
                <a:off x="5603" y="2617"/>
                <a:ext cx="118" cy="110"/>
              </a:xfrm>
              <a:custGeom>
                <a:avLst/>
                <a:gdLst>
                  <a:gd name="T0" fmla="*/ 0 w 63"/>
                  <a:gd name="T1" fmla="*/ 0 h 59"/>
                  <a:gd name="T2" fmla="*/ 118 w 63"/>
                  <a:gd name="T3" fmla="*/ 0 h 59"/>
                  <a:gd name="T4" fmla="*/ 118 w 63"/>
                  <a:gd name="T5" fmla="*/ 7 h 59"/>
                  <a:gd name="T6" fmla="*/ 79 w 63"/>
                  <a:gd name="T7" fmla="*/ 7 h 59"/>
                  <a:gd name="T8" fmla="*/ 79 w 63"/>
                  <a:gd name="T9" fmla="*/ 26 h 59"/>
                  <a:gd name="T10" fmla="*/ 112 w 63"/>
                  <a:gd name="T11" fmla="*/ 26 h 59"/>
                  <a:gd name="T12" fmla="*/ 112 w 63"/>
                  <a:gd name="T13" fmla="*/ 110 h 59"/>
                  <a:gd name="T14" fmla="*/ 103 w 63"/>
                  <a:gd name="T15" fmla="*/ 110 h 59"/>
                  <a:gd name="T16" fmla="*/ 103 w 63"/>
                  <a:gd name="T17" fmla="*/ 103 h 59"/>
                  <a:gd name="T18" fmla="*/ 17 w 63"/>
                  <a:gd name="T19" fmla="*/ 103 h 59"/>
                  <a:gd name="T20" fmla="*/ 17 w 63"/>
                  <a:gd name="T21" fmla="*/ 110 h 59"/>
                  <a:gd name="T22" fmla="*/ 7 w 63"/>
                  <a:gd name="T23" fmla="*/ 110 h 59"/>
                  <a:gd name="T24" fmla="*/ 7 w 63"/>
                  <a:gd name="T25" fmla="*/ 26 h 59"/>
                  <a:gd name="T26" fmla="*/ 39 w 63"/>
                  <a:gd name="T27" fmla="*/ 26 h 59"/>
                  <a:gd name="T28" fmla="*/ 41 w 63"/>
                  <a:gd name="T29" fmla="*/ 7 h 59"/>
                  <a:gd name="T30" fmla="*/ 0 w 63"/>
                  <a:gd name="T31" fmla="*/ 7 h 59"/>
                  <a:gd name="T32" fmla="*/ 0 w 63"/>
                  <a:gd name="T33" fmla="*/ 0 h 59"/>
                  <a:gd name="T34" fmla="*/ 103 w 63"/>
                  <a:gd name="T35" fmla="*/ 95 h 59"/>
                  <a:gd name="T36" fmla="*/ 103 w 63"/>
                  <a:gd name="T37" fmla="*/ 73 h 59"/>
                  <a:gd name="T38" fmla="*/ 81 w 63"/>
                  <a:gd name="T39" fmla="*/ 73 h 59"/>
                  <a:gd name="T40" fmla="*/ 69 w 63"/>
                  <a:gd name="T41" fmla="*/ 60 h 59"/>
                  <a:gd name="T42" fmla="*/ 69 w 63"/>
                  <a:gd name="T43" fmla="*/ 35 h 59"/>
                  <a:gd name="T44" fmla="*/ 49 w 63"/>
                  <a:gd name="T45" fmla="*/ 35 h 59"/>
                  <a:gd name="T46" fmla="*/ 26 w 63"/>
                  <a:gd name="T47" fmla="*/ 78 h 59"/>
                  <a:gd name="T48" fmla="*/ 19 w 63"/>
                  <a:gd name="T49" fmla="*/ 71 h 59"/>
                  <a:gd name="T50" fmla="*/ 39 w 63"/>
                  <a:gd name="T51" fmla="*/ 35 h 59"/>
                  <a:gd name="T52" fmla="*/ 17 w 63"/>
                  <a:gd name="T53" fmla="*/ 35 h 59"/>
                  <a:gd name="T54" fmla="*/ 17 w 63"/>
                  <a:gd name="T55" fmla="*/ 95 h 59"/>
                  <a:gd name="T56" fmla="*/ 103 w 63"/>
                  <a:gd name="T57" fmla="*/ 95 h 59"/>
                  <a:gd name="T58" fmla="*/ 51 w 63"/>
                  <a:gd name="T59" fmla="*/ 26 h 59"/>
                  <a:gd name="T60" fmla="*/ 69 w 63"/>
                  <a:gd name="T61" fmla="*/ 26 h 59"/>
                  <a:gd name="T62" fmla="*/ 69 w 63"/>
                  <a:gd name="T63" fmla="*/ 7 h 59"/>
                  <a:gd name="T64" fmla="*/ 51 w 63"/>
                  <a:gd name="T65" fmla="*/ 7 h 59"/>
                  <a:gd name="T66" fmla="*/ 51 w 63"/>
                  <a:gd name="T67" fmla="*/ 26 h 59"/>
                  <a:gd name="T68" fmla="*/ 84 w 63"/>
                  <a:gd name="T69" fmla="*/ 65 h 59"/>
                  <a:gd name="T70" fmla="*/ 103 w 63"/>
                  <a:gd name="T71" fmla="*/ 65 h 59"/>
                  <a:gd name="T72" fmla="*/ 103 w 63"/>
                  <a:gd name="T73" fmla="*/ 35 h 59"/>
                  <a:gd name="T74" fmla="*/ 79 w 63"/>
                  <a:gd name="T75" fmla="*/ 35 h 59"/>
                  <a:gd name="T76" fmla="*/ 79 w 63"/>
                  <a:gd name="T77" fmla="*/ 58 h 59"/>
                  <a:gd name="T78" fmla="*/ 84 w 63"/>
                  <a:gd name="T79" fmla="*/ 65 h 5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3"/>
                  <a:gd name="T121" fmla="*/ 0 h 59"/>
                  <a:gd name="T122" fmla="*/ 63 w 63"/>
                  <a:gd name="T123" fmla="*/ 59 h 5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3" h="59">
                    <a:moveTo>
                      <a:pt x="0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1"/>
                      <a:pt x="22" y="8"/>
                      <a:pt x="22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5" y="51"/>
                    </a:moveTo>
                    <a:cubicBezTo>
                      <a:pt x="55" y="39"/>
                      <a:pt x="55" y="39"/>
                      <a:pt x="55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39" y="39"/>
                      <a:pt x="37" y="37"/>
                      <a:pt x="37" y="3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9"/>
                      <a:pt x="22" y="37"/>
                      <a:pt x="14" y="42"/>
                    </a:cubicBezTo>
                    <a:cubicBezTo>
                      <a:pt x="13" y="41"/>
                      <a:pt x="12" y="40"/>
                      <a:pt x="10" y="38"/>
                    </a:cubicBezTo>
                    <a:cubicBezTo>
                      <a:pt x="17" y="34"/>
                      <a:pt x="21" y="27"/>
                      <a:pt x="2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51"/>
                      <a:pt x="9" y="51"/>
                      <a:pt x="9" y="51"/>
                    </a:cubicBezTo>
                    <a:lnTo>
                      <a:pt x="55" y="51"/>
                    </a:lnTo>
                    <a:close/>
                    <a:moveTo>
                      <a:pt x="27" y="14"/>
                    </a:move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8"/>
                      <a:pt x="27" y="11"/>
                      <a:pt x="27" y="14"/>
                    </a:cubicBezTo>
                    <a:close/>
                    <a:moveTo>
                      <a:pt x="45" y="35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4"/>
                      <a:pt x="43" y="35"/>
                      <a:pt x="4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3" name="Freeform 240"/>
              <p:cNvSpPr>
                <a:spLocks noEditPoints="1"/>
              </p:cNvSpPr>
              <p:nvPr/>
            </p:nvSpPr>
            <p:spPr bwMode="auto">
              <a:xfrm>
                <a:off x="6534" y="2521"/>
                <a:ext cx="39" cy="39"/>
              </a:xfrm>
              <a:custGeom>
                <a:avLst/>
                <a:gdLst>
                  <a:gd name="T0" fmla="*/ 26 w 21"/>
                  <a:gd name="T1" fmla="*/ 6 h 21"/>
                  <a:gd name="T2" fmla="*/ 39 w 21"/>
                  <a:gd name="T3" fmla="*/ 19 h 21"/>
                  <a:gd name="T4" fmla="*/ 35 w 21"/>
                  <a:gd name="T5" fmla="*/ 20 h 21"/>
                  <a:gd name="T6" fmla="*/ 32 w 21"/>
                  <a:gd name="T7" fmla="*/ 17 h 21"/>
                  <a:gd name="T8" fmla="*/ 6 w 21"/>
                  <a:gd name="T9" fmla="*/ 19 h 21"/>
                  <a:gd name="T10" fmla="*/ 2 w 21"/>
                  <a:gd name="T11" fmla="*/ 19 h 21"/>
                  <a:gd name="T12" fmla="*/ 0 w 21"/>
                  <a:gd name="T13" fmla="*/ 15 h 21"/>
                  <a:gd name="T14" fmla="*/ 4 w 21"/>
                  <a:gd name="T15" fmla="*/ 13 h 21"/>
                  <a:gd name="T16" fmla="*/ 15 w 21"/>
                  <a:gd name="T17" fmla="*/ 0 h 21"/>
                  <a:gd name="T18" fmla="*/ 19 w 21"/>
                  <a:gd name="T19" fmla="*/ 2 h 21"/>
                  <a:gd name="T20" fmla="*/ 6 w 21"/>
                  <a:gd name="T21" fmla="*/ 15 h 21"/>
                  <a:gd name="T22" fmla="*/ 30 w 21"/>
                  <a:gd name="T23" fmla="*/ 13 h 21"/>
                  <a:gd name="T24" fmla="*/ 24 w 21"/>
                  <a:gd name="T25" fmla="*/ 7 h 21"/>
                  <a:gd name="T26" fmla="*/ 26 w 21"/>
                  <a:gd name="T27" fmla="*/ 6 h 21"/>
                  <a:gd name="T28" fmla="*/ 32 w 21"/>
                  <a:gd name="T29" fmla="*/ 22 h 21"/>
                  <a:gd name="T30" fmla="*/ 32 w 21"/>
                  <a:gd name="T31" fmla="*/ 39 h 21"/>
                  <a:gd name="T32" fmla="*/ 30 w 21"/>
                  <a:gd name="T33" fmla="*/ 39 h 21"/>
                  <a:gd name="T34" fmla="*/ 30 w 21"/>
                  <a:gd name="T35" fmla="*/ 37 h 21"/>
                  <a:gd name="T36" fmla="*/ 7 w 21"/>
                  <a:gd name="T37" fmla="*/ 37 h 21"/>
                  <a:gd name="T38" fmla="*/ 7 w 21"/>
                  <a:gd name="T39" fmla="*/ 39 h 21"/>
                  <a:gd name="T40" fmla="*/ 4 w 21"/>
                  <a:gd name="T41" fmla="*/ 39 h 21"/>
                  <a:gd name="T42" fmla="*/ 4 w 21"/>
                  <a:gd name="T43" fmla="*/ 22 h 21"/>
                  <a:gd name="T44" fmla="*/ 32 w 21"/>
                  <a:gd name="T45" fmla="*/ 22 h 21"/>
                  <a:gd name="T46" fmla="*/ 30 w 21"/>
                  <a:gd name="T47" fmla="*/ 24 h 21"/>
                  <a:gd name="T48" fmla="*/ 7 w 21"/>
                  <a:gd name="T49" fmla="*/ 24 h 21"/>
                  <a:gd name="T50" fmla="*/ 7 w 21"/>
                  <a:gd name="T51" fmla="*/ 33 h 21"/>
                  <a:gd name="T52" fmla="*/ 30 w 21"/>
                  <a:gd name="T53" fmla="*/ 33 h 21"/>
                  <a:gd name="T54" fmla="*/ 30 w 21"/>
                  <a:gd name="T55" fmla="*/ 24 h 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"/>
                  <a:gd name="T85" fmla="*/ 0 h 21"/>
                  <a:gd name="T86" fmla="*/ 21 w 21"/>
                  <a:gd name="T87" fmla="*/ 21 h 2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" h="21">
                    <a:moveTo>
                      <a:pt x="14" y="3"/>
                    </a:moveTo>
                    <a:cubicBezTo>
                      <a:pt x="17" y="5"/>
                      <a:pt x="19" y="7"/>
                      <a:pt x="21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8" y="10"/>
                      <a:pt x="17" y="9"/>
                    </a:cubicBezTo>
                    <a:cubicBezTo>
                      <a:pt x="11" y="9"/>
                      <a:pt x="6" y="9"/>
                      <a:pt x="3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4" y="5"/>
                      <a:pt x="6" y="3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4"/>
                      <a:pt x="6" y="6"/>
                      <a:pt x="3" y="8"/>
                    </a:cubicBezTo>
                    <a:cubicBezTo>
                      <a:pt x="8" y="8"/>
                      <a:pt x="12" y="8"/>
                      <a:pt x="16" y="7"/>
                    </a:cubicBezTo>
                    <a:cubicBezTo>
                      <a:pt x="15" y="6"/>
                      <a:pt x="14" y="5"/>
                      <a:pt x="13" y="4"/>
                    </a:cubicBezTo>
                    <a:lnTo>
                      <a:pt x="14" y="3"/>
                    </a:lnTo>
                    <a:close/>
                    <a:moveTo>
                      <a:pt x="17" y="12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17" y="12"/>
                    </a:lnTo>
                    <a:close/>
                    <a:moveTo>
                      <a:pt x="16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6" y="18"/>
                      <a:pt x="16" y="18"/>
                      <a:pt x="16" y="18"/>
                    </a:cubicBezTo>
                    <a:lnTo>
                      <a:pt x="1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4" name="Freeform 241"/>
              <p:cNvSpPr>
                <a:spLocks noEditPoints="1"/>
              </p:cNvSpPr>
              <p:nvPr/>
            </p:nvSpPr>
            <p:spPr bwMode="auto">
              <a:xfrm>
                <a:off x="6532" y="2570"/>
                <a:ext cx="39" cy="39"/>
              </a:xfrm>
              <a:custGeom>
                <a:avLst/>
                <a:gdLst>
                  <a:gd name="T0" fmla="*/ 9 w 21"/>
                  <a:gd name="T1" fmla="*/ 17 h 21"/>
                  <a:gd name="T2" fmla="*/ 0 w 21"/>
                  <a:gd name="T3" fmla="*/ 15 h 21"/>
                  <a:gd name="T4" fmla="*/ 6 w 21"/>
                  <a:gd name="T5" fmla="*/ 24 h 21"/>
                  <a:gd name="T6" fmla="*/ 6 w 21"/>
                  <a:gd name="T7" fmla="*/ 39 h 21"/>
                  <a:gd name="T8" fmla="*/ 6 w 21"/>
                  <a:gd name="T9" fmla="*/ 24 h 21"/>
                  <a:gd name="T10" fmla="*/ 11 w 21"/>
                  <a:gd name="T11" fmla="*/ 7 h 21"/>
                  <a:gd name="T12" fmla="*/ 2 w 21"/>
                  <a:gd name="T13" fmla="*/ 4 h 21"/>
                  <a:gd name="T14" fmla="*/ 17 w 21"/>
                  <a:gd name="T15" fmla="*/ 9 h 21"/>
                  <a:gd name="T16" fmla="*/ 11 w 21"/>
                  <a:gd name="T17" fmla="*/ 17 h 21"/>
                  <a:gd name="T18" fmla="*/ 17 w 21"/>
                  <a:gd name="T19" fmla="*/ 9 h 21"/>
                  <a:gd name="T20" fmla="*/ 26 w 21"/>
                  <a:gd name="T21" fmla="*/ 7 h 21"/>
                  <a:gd name="T22" fmla="*/ 22 w 21"/>
                  <a:gd name="T23" fmla="*/ 15 h 21"/>
                  <a:gd name="T24" fmla="*/ 20 w 21"/>
                  <a:gd name="T25" fmla="*/ 7 h 21"/>
                  <a:gd name="T26" fmla="*/ 11 w 21"/>
                  <a:gd name="T27" fmla="*/ 6 h 21"/>
                  <a:gd name="T28" fmla="*/ 22 w 21"/>
                  <a:gd name="T29" fmla="*/ 2 h 21"/>
                  <a:gd name="T30" fmla="*/ 26 w 21"/>
                  <a:gd name="T31" fmla="*/ 6 h 21"/>
                  <a:gd name="T32" fmla="*/ 39 w 21"/>
                  <a:gd name="T33" fmla="*/ 7 h 21"/>
                  <a:gd name="T34" fmla="*/ 30 w 21"/>
                  <a:gd name="T35" fmla="*/ 15 h 21"/>
                  <a:gd name="T36" fmla="*/ 13 w 21"/>
                  <a:gd name="T37" fmla="*/ 17 h 21"/>
                  <a:gd name="T38" fmla="*/ 35 w 21"/>
                  <a:gd name="T39" fmla="*/ 26 h 21"/>
                  <a:gd name="T40" fmla="*/ 32 w 21"/>
                  <a:gd name="T41" fmla="*/ 24 h 21"/>
                  <a:gd name="T42" fmla="*/ 17 w 21"/>
                  <a:gd name="T43" fmla="*/ 28 h 21"/>
                  <a:gd name="T44" fmla="*/ 35 w 21"/>
                  <a:gd name="T45" fmla="*/ 35 h 21"/>
                  <a:gd name="T46" fmla="*/ 22 w 21"/>
                  <a:gd name="T47" fmla="*/ 39 h 21"/>
                  <a:gd name="T48" fmla="*/ 30 w 21"/>
                  <a:gd name="T49" fmla="*/ 37 h 21"/>
                  <a:gd name="T50" fmla="*/ 33 w 21"/>
                  <a:gd name="T51" fmla="*/ 30 h 21"/>
                  <a:gd name="T52" fmla="*/ 13 w 21"/>
                  <a:gd name="T53" fmla="*/ 28 h 21"/>
                  <a:gd name="T54" fmla="*/ 32 w 21"/>
                  <a:gd name="T55" fmla="*/ 22 h 21"/>
                  <a:gd name="T56" fmla="*/ 13 w 21"/>
                  <a:gd name="T57" fmla="*/ 19 h 21"/>
                  <a:gd name="T58" fmla="*/ 30 w 21"/>
                  <a:gd name="T59" fmla="*/ 11 h 21"/>
                  <a:gd name="T60" fmla="*/ 39 w 21"/>
                  <a:gd name="T61" fmla="*/ 15 h 21"/>
                  <a:gd name="T62" fmla="*/ 30 w 21"/>
                  <a:gd name="T63" fmla="*/ 11 h 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1"/>
                  <a:gd name="T98" fmla="*/ 21 w 21"/>
                  <a:gd name="T99" fmla="*/ 21 h 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1">
                    <a:moveTo>
                      <a:pt x="1" y="6"/>
                    </a:moveTo>
                    <a:cubicBezTo>
                      <a:pt x="3" y="7"/>
                      <a:pt x="4" y="8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1" y="9"/>
                      <a:pt x="0" y="8"/>
                    </a:cubicBezTo>
                    <a:lnTo>
                      <a:pt x="1" y="6"/>
                    </a:lnTo>
                    <a:close/>
                    <a:moveTo>
                      <a:pt x="3" y="13"/>
                    </a:moveTo>
                    <a:cubicBezTo>
                      <a:pt x="4" y="13"/>
                      <a:pt x="4" y="13"/>
                      <a:pt x="5" y="13"/>
                    </a:cubicBezTo>
                    <a:cubicBezTo>
                      <a:pt x="4" y="16"/>
                      <a:pt x="4" y="18"/>
                      <a:pt x="3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18"/>
                      <a:pt x="3" y="15"/>
                      <a:pt x="3" y="13"/>
                    </a:cubicBezTo>
                    <a:close/>
                    <a:moveTo>
                      <a:pt x="2" y="1"/>
                    </a:moveTo>
                    <a:cubicBezTo>
                      <a:pt x="3" y="2"/>
                      <a:pt x="5" y="3"/>
                      <a:pt x="6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2" y="3"/>
                      <a:pt x="1" y="2"/>
                    </a:cubicBezTo>
                    <a:lnTo>
                      <a:pt x="2" y="1"/>
                    </a:lnTo>
                    <a:close/>
                    <a:moveTo>
                      <a:pt x="9" y="5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7"/>
                      <a:pt x="7" y="8"/>
                      <a:pt x="6" y="9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6" y="7"/>
                      <a:pt x="8" y="6"/>
                      <a:pt x="9" y="5"/>
                    </a:cubicBezTo>
                    <a:close/>
                    <a:moveTo>
                      <a:pt x="14" y="8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4" y="2"/>
                      <a:pt x="14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4" y="8"/>
                    </a:lnTo>
                    <a:close/>
                    <a:moveTo>
                      <a:pt x="7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7"/>
                      <a:pt x="19" y="19"/>
                    </a:cubicBezTo>
                    <a:cubicBezTo>
                      <a:pt x="19" y="20"/>
                      <a:pt x="18" y="21"/>
                      <a:pt x="16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2" y="20"/>
                      <a:pt x="12" y="20"/>
                      <a:pt x="11" y="19"/>
                    </a:cubicBezTo>
                    <a:cubicBezTo>
                      <a:pt x="13" y="19"/>
                      <a:pt x="15" y="20"/>
                      <a:pt x="16" y="20"/>
                    </a:cubicBezTo>
                    <a:cubicBezTo>
                      <a:pt x="17" y="20"/>
                      <a:pt x="18" y="19"/>
                      <a:pt x="18" y="18"/>
                    </a:cubicBezTo>
                    <a:cubicBezTo>
                      <a:pt x="18" y="18"/>
                      <a:pt x="18" y="17"/>
                      <a:pt x="1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7" y="10"/>
                      <a:pt x="7" y="10"/>
                      <a:pt x="7" y="10"/>
                    </a:cubicBezTo>
                    <a:lnTo>
                      <a:pt x="7" y="9"/>
                    </a:lnTo>
                    <a:close/>
                    <a:moveTo>
                      <a:pt x="16" y="6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8"/>
                      <a:pt x="18" y="7"/>
                      <a:pt x="1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28" name="星形: 六角 27">
              <a:extLst>
                <a:ext uri="{FF2B5EF4-FFF2-40B4-BE49-F238E27FC236}">
                  <a16:creationId xmlns:a16="http://schemas.microsoft.com/office/drawing/2014/main" id="{1A48064D-9898-48CB-881F-41B8453ECFBC}"/>
                </a:ext>
              </a:extLst>
            </p:cNvPr>
            <p:cNvSpPr/>
            <p:nvPr/>
          </p:nvSpPr>
          <p:spPr>
            <a:xfrm>
              <a:off x="4129971" y="4398494"/>
              <a:ext cx="47167" cy="4716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16804885-74E9-4050-85A7-D15A0F3A0774}"/>
                </a:ext>
              </a:extLst>
            </p:cNvPr>
            <p:cNvSpPr txBox="1"/>
            <p:nvPr/>
          </p:nvSpPr>
          <p:spPr>
            <a:xfrm>
              <a:off x="4186178" y="4382685"/>
              <a:ext cx="7694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600" dirty="0">
                  <a:solidFill>
                    <a:schemeClr val="bg1"/>
                  </a:solidFill>
                </a:rPr>
                <a:t>岳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r>
                <a:rPr lang="zh-CN" altLang="en-US" sz="600" dirty="0">
                  <a:solidFill>
                    <a:schemeClr val="bg1"/>
                  </a:solidFill>
                </a:rPr>
                <a:t>阳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6EE1ECC2-3383-4A8F-A5F1-7589BC17177C}"/>
              </a:ext>
            </a:extLst>
          </p:cNvPr>
          <p:cNvSpPr/>
          <p:nvPr/>
        </p:nvSpPr>
        <p:spPr>
          <a:xfrm>
            <a:off x="3746375" y="2597317"/>
            <a:ext cx="2947386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022C7B-52C2-45BA-97BB-4BBB29AA54E1}"/>
              </a:ext>
            </a:extLst>
          </p:cNvPr>
          <p:cNvSpPr/>
          <p:nvPr/>
        </p:nvSpPr>
        <p:spPr>
          <a:xfrm>
            <a:off x="6693759" y="2597317"/>
            <a:ext cx="2947386" cy="3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B4DB50-E9B5-45AB-9CD1-F0477A02199F}"/>
              </a:ext>
            </a:extLst>
          </p:cNvPr>
          <p:cNvSpPr/>
          <p:nvPr/>
        </p:nvSpPr>
        <p:spPr>
          <a:xfrm>
            <a:off x="6693759" y="3324129"/>
            <a:ext cx="2520000" cy="3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518E12-3894-4F40-9C68-2532730D0BC4}"/>
              </a:ext>
            </a:extLst>
          </p:cNvPr>
          <p:cNvSpPr/>
          <p:nvPr/>
        </p:nvSpPr>
        <p:spPr>
          <a:xfrm>
            <a:off x="4173761" y="3324129"/>
            <a:ext cx="252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CDA6B0-51FE-420E-B439-7171086FD10E}"/>
              </a:ext>
            </a:extLst>
          </p:cNvPr>
          <p:cNvSpPr/>
          <p:nvPr/>
        </p:nvSpPr>
        <p:spPr>
          <a:xfrm>
            <a:off x="6693759" y="4050941"/>
            <a:ext cx="2412000" cy="3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FE42C57-F50A-4437-9675-A37B5165E040}"/>
              </a:ext>
            </a:extLst>
          </p:cNvPr>
          <p:cNvSpPr/>
          <p:nvPr/>
        </p:nvSpPr>
        <p:spPr>
          <a:xfrm>
            <a:off x="4281761" y="4050941"/>
            <a:ext cx="2412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149109-6431-4AC0-B6AF-E4CDABAEC2DC}"/>
              </a:ext>
            </a:extLst>
          </p:cNvPr>
          <p:cNvSpPr/>
          <p:nvPr/>
        </p:nvSpPr>
        <p:spPr>
          <a:xfrm>
            <a:off x="6693759" y="4777753"/>
            <a:ext cx="1800000" cy="3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68DEC83-A6D2-4749-9DE7-990C44669318}"/>
              </a:ext>
            </a:extLst>
          </p:cNvPr>
          <p:cNvSpPr/>
          <p:nvPr/>
        </p:nvSpPr>
        <p:spPr>
          <a:xfrm>
            <a:off x="6158143" y="4777753"/>
            <a:ext cx="535618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857325-F13D-4FBC-BA7A-352A8EFA768D}"/>
              </a:ext>
            </a:extLst>
          </p:cNvPr>
          <p:cNvCxnSpPr>
            <a:cxnSpLocks/>
          </p:cNvCxnSpPr>
          <p:nvPr/>
        </p:nvCxnSpPr>
        <p:spPr>
          <a:xfrm>
            <a:off x="6681206" y="2177762"/>
            <a:ext cx="0" cy="29386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会员现状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6</a:t>
            </a:fld>
            <a:endParaRPr lang="zh-HK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F7B993-91F0-4151-B942-C0F59B728C85}"/>
              </a:ext>
            </a:extLst>
          </p:cNvPr>
          <p:cNvSpPr/>
          <p:nvPr/>
        </p:nvSpPr>
        <p:spPr>
          <a:xfrm>
            <a:off x="5066179" y="2666984"/>
            <a:ext cx="51296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5079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万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D6A8B5-A556-40E9-8860-D6985DE3E652}"/>
              </a:ext>
            </a:extLst>
          </p:cNvPr>
          <p:cNvSpPr/>
          <p:nvPr/>
        </p:nvSpPr>
        <p:spPr>
          <a:xfrm>
            <a:off x="5302312" y="3396425"/>
            <a:ext cx="51296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4469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万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C0602D-71D1-4371-AA0C-FB7D9484DDC3}"/>
              </a:ext>
            </a:extLst>
          </p:cNvPr>
          <p:cNvSpPr/>
          <p:nvPr/>
        </p:nvSpPr>
        <p:spPr>
          <a:xfrm>
            <a:off x="5353764" y="4120295"/>
            <a:ext cx="51296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4260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万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6D3B8-1CB9-4034-8E15-8F8FC559AEB5}"/>
              </a:ext>
            </a:extLst>
          </p:cNvPr>
          <p:cNvSpPr/>
          <p:nvPr/>
        </p:nvSpPr>
        <p:spPr>
          <a:xfrm>
            <a:off x="6213623" y="4847420"/>
            <a:ext cx="423193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855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万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1965A0-F4F4-4911-B424-1BA4D22A0776}"/>
              </a:ext>
            </a:extLst>
          </p:cNvPr>
          <p:cNvSpPr/>
          <p:nvPr/>
        </p:nvSpPr>
        <p:spPr>
          <a:xfrm>
            <a:off x="7808380" y="2666984"/>
            <a:ext cx="51296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5079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15E0F1-0687-4B9E-BDF3-ED9FA7811540}"/>
              </a:ext>
            </a:extLst>
          </p:cNvPr>
          <p:cNvSpPr/>
          <p:nvPr/>
        </p:nvSpPr>
        <p:spPr>
          <a:xfrm>
            <a:off x="7572244" y="3393170"/>
            <a:ext cx="51296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4469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万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48684F-E7D4-4396-9D25-9968459445C5}"/>
              </a:ext>
            </a:extLst>
          </p:cNvPr>
          <p:cNvSpPr/>
          <p:nvPr/>
        </p:nvSpPr>
        <p:spPr>
          <a:xfrm>
            <a:off x="7518245" y="4120295"/>
            <a:ext cx="51296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4260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万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444C42-92B1-4A6A-A746-AE75B2255F57}"/>
              </a:ext>
            </a:extLst>
          </p:cNvPr>
          <p:cNvSpPr/>
          <p:nvPr/>
        </p:nvSpPr>
        <p:spPr>
          <a:xfrm>
            <a:off x="7235613" y="4847420"/>
            <a:ext cx="51296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3205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万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A86F3E0-CC63-4AF9-8F34-387FDD1B96A2}"/>
              </a:ext>
            </a:extLst>
          </p:cNvPr>
          <p:cNvSpPr/>
          <p:nvPr/>
        </p:nvSpPr>
        <p:spPr>
          <a:xfrm>
            <a:off x="2112413" y="2696995"/>
            <a:ext cx="538609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总销售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EF97B25-4A46-4C93-962C-79052523A60B}"/>
              </a:ext>
            </a:extLst>
          </p:cNvPr>
          <p:cNvSpPr/>
          <p:nvPr/>
        </p:nvSpPr>
        <p:spPr>
          <a:xfrm>
            <a:off x="2112413" y="3418918"/>
            <a:ext cx="718145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会员销售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F558688-E5A7-4F5A-9DA9-4B7551A347D8}"/>
              </a:ext>
            </a:extLst>
          </p:cNvPr>
          <p:cNvSpPr/>
          <p:nvPr/>
        </p:nvSpPr>
        <p:spPr>
          <a:xfrm>
            <a:off x="2112413" y="4150619"/>
            <a:ext cx="1436291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定点区域会员销售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2ADC74F-810F-44D9-8365-08AA15984476}"/>
              </a:ext>
            </a:extLst>
          </p:cNvPr>
          <p:cNvSpPr/>
          <p:nvPr/>
        </p:nvSpPr>
        <p:spPr>
          <a:xfrm>
            <a:off x="2112413" y="4890516"/>
            <a:ext cx="1077218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新老会员销售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E64E5CF-1212-42C7-93E3-77ED5BC75F2B}"/>
              </a:ext>
            </a:extLst>
          </p:cNvPr>
          <p:cNvSpPr/>
          <p:nvPr/>
        </p:nvSpPr>
        <p:spPr>
          <a:xfrm>
            <a:off x="5719804" y="2177762"/>
            <a:ext cx="820738" cy="2462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新增会员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361134-5B6F-49D7-8011-ED3DC58E26AA}"/>
              </a:ext>
            </a:extLst>
          </p:cNvPr>
          <p:cNvSpPr/>
          <p:nvPr/>
        </p:nvSpPr>
        <p:spPr>
          <a:xfrm>
            <a:off x="6862245" y="2177762"/>
            <a:ext cx="820738" cy="2462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复购会员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64328F4-3760-4C07-A404-959A08939488}"/>
              </a:ext>
            </a:extLst>
          </p:cNvPr>
          <p:cNvSpPr/>
          <p:nvPr/>
        </p:nvSpPr>
        <p:spPr>
          <a:xfrm>
            <a:off x="8922756" y="3111604"/>
            <a:ext cx="315792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88%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EFC6528-0DFA-4990-A6ED-F56B82584C04}"/>
              </a:ext>
            </a:extLst>
          </p:cNvPr>
          <p:cNvSpPr/>
          <p:nvPr/>
        </p:nvSpPr>
        <p:spPr>
          <a:xfrm>
            <a:off x="8764860" y="3866275"/>
            <a:ext cx="315792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95%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E15F151-6F37-4691-BD1D-60799BDD6105}"/>
              </a:ext>
            </a:extLst>
          </p:cNvPr>
          <p:cNvSpPr/>
          <p:nvPr/>
        </p:nvSpPr>
        <p:spPr>
          <a:xfrm>
            <a:off x="8163445" y="4593087"/>
            <a:ext cx="315792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75%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B267879-7ED0-448F-88DD-7FE4FC7C2F51}"/>
              </a:ext>
            </a:extLst>
          </p:cNvPr>
          <p:cNvSpPr/>
          <p:nvPr/>
        </p:nvSpPr>
        <p:spPr>
          <a:xfrm>
            <a:off x="6158143" y="4578450"/>
            <a:ext cx="315792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B63CFC6-8BFE-4985-874A-D2EBB1DA6B31}"/>
              </a:ext>
            </a:extLst>
          </p:cNvPr>
          <p:cNvSpPr/>
          <p:nvPr/>
        </p:nvSpPr>
        <p:spPr>
          <a:xfrm>
            <a:off x="4201322" y="3111604"/>
            <a:ext cx="315792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88%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92AAE3-1484-4D84-B9B7-7CA5F506289D}"/>
              </a:ext>
            </a:extLst>
          </p:cNvPr>
          <p:cNvSpPr/>
          <p:nvPr/>
        </p:nvSpPr>
        <p:spPr>
          <a:xfrm>
            <a:off x="4299781" y="3866275"/>
            <a:ext cx="315792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95%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F63C72F-C7E2-461D-97B3-AE59E196E958}"/>
              </a:ext>
            </a:extLst>
          </p:cNvPr>
          <p:cNvCxnSpPr>
            <a:cxnSpLocks/>
          </p:cNvCxnSpPr>
          <p:nvPr/>
        </p:nvCxnSpPr>
        <p:spPr>
          <a:xfrm flipH="1">
            <a:off x="2084475" y="2921317"/>
            <a:ext cx="755667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7FE393C-07C9-4950-973C-E204E3991501}"/>
              </a:ext>
            </a:extLst>
          </p:cNvPr>
          <p:cNvCxnSpPr>
            <a:cxnSpLocks/>
          </p:cNvCxnSpPr>
          <p:nvPr/>
        </p:nvCxnSpPr>
        <p:spPr>
          <a:xfrm flipH="1">
            <a:off x="2084475" y="3648693"/>
            <a:ext cx="712928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28AB897-7F3A-4EC5-A02D-264392527176}"/>
              </a:ext>
            </a:extLst>
          </p:cNvPr>
          <p:cNvCxnSpPr>
            <a:cxnSpLocks/>
          </p:cNvCxnSpPr>
          <p:nvPr/>
        </p:nvCxnSpPr>
        <p:spPr>
          <a:xfrm flipH="1">
            <a:off x="2084475" y="4366063"/>
            <a:ext cx="702128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D530721-4A33-4381-964F-3F2F4C548293}"/>
              </a:ext>
            </a:extLst>
          </p:cNvPr>
          <p:cNvCxnSpPr>
            <a:cxnSpLocks/>
          </p:cNvCxnSpPr>
          <p:nvPr/>
        </p:nvCxnSpPr>
        <p:spPr>
          <a:xfrm flipH="1">
            <a:off x="2084475" y="5107512"/>
            <a:ext cx="63947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</a:rPr>
              <a:t>门店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现状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7</a:t>
            </a:fld>
            <a:endParaRPr lang="zh-HK" altLang="en-US" sz="1400" dirty="0"/>
          </a:p>
        </p:txBody>
      </p:sp>
      <p:graphicFrame>
        <p:nvGraphicFramePr>
          <p:cNvPr id="145" name="图表 144">
            <a:extLst>
              <a:ext uri="{FF2B5EF4-FFF2-40B4-BE49-F238E27FC236}">
                <a16:creationId xmlns:a16="http://schemas.microsoft.com/office/drawing/2014/main" id="{C9BC0B6C-0207-4B5F-9FCE-C6B3B3C56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7805"/>
              </p:ext>
            </p:extLst>
          </p:nvPr>
        </p:nvGraphicFramePr>
        <p:xfrm>
          <a:off x="1184447" y="2497511"/>
          <a:ext cx="4572000" cy="271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6" name="图表 145">
            <a:extLst>
              <a:ext uri="{FF2B5EF4-FFF2-40B4-BE49-F238E27FC236}">
                <a16:creationId xmlns:a16="http://schemas.microsoft.com/office/drawing/2014/main" id="{ADAE424D-0915-4D52-99E8-A63D14F5B1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180599"/>
              </p:ext>
            </p:extLst>
          </p:nvPr>
        </p:nvGraphicFramePr>
        <p:xfrm>
          <a:off x="6382286" y="2507036"/>
          <a:ext cx="4572000" cy="2701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7" name="矩形 146">
            <a:extLst>
              <a:ext uri="{FF2B5EF4-FFF2-40B4-BE49-F238E27FC236}">
                <a16:creationId xmlns:a16="http://schemas.microsoft.com/office/drawing/2014/main" id="{E58DE6AB-4FD8-43CD-8637-97A39D9704C0}"/>
              </a:ext>
            </a:extLst>
          </p:cNvPr>
          <p:cNvSpPr/>
          <p:nvPr/>
        </p:nvSpPr>
        <p:spPr>
          <a:xfrm>
            <a:off x="3008782" y="5181446"/>
            <a:ext cx="923330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门店类型</a:t>
            </a:r>
            <a:r>
              <a:rPr lang="zh-CN" altLang="zh-C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概览</a:t>
            </a:r>
            <a:endParaRPr lang="zh-CN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ACB911D-654A-458F-84C1-91BD3EDFDA8A}"/>
              </a:ext>
            </a:extLst>
          </p:cNvPr>
          <p:cNvSpPr/>
          <p:nvPr/>
        </p:nvSpPr>
        <p:spPr>
          <a:xfrm>
            <a:off x="8052733" y="5181446"/>
            <a:ext cx="1231106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门店开业时间概览</a:t>
            </a:r>
          </a:p>
        </p:txBody>
      </p:sp>
    </p:spTree>
    <p:extLst>
      <p:ext uri="{BB962C8B-B14F-4D97-AF65-F5344CB8AC3E}">
        <p14:creationId xmlns:p14="http://schemas.microsoft.com/office/powerpoint/2010/main" val="326640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会员画像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8</a:t>
            </a:fld>
            <a:endParaRPr lang="zh-HK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15274"/>
              </p:ext>
            </p:extLst>
          </p:nvPr>
        </p:nvGraphicFramePr>
        <p:xfrm>
          <a:off x="765810" y="1481667"/>
          <a:ext cx="5904230" cy="4737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449">
                  <a:extLst>
                    <a:ext uri="{9D8B030D-6E8A-4147-A177-3AD203B41FA5}">
                      <a16:colId xmlns:a16="http://schemas.microsoft.com/office/drawing/2014/main" val="2861418026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67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用户分群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潜力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主力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核心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年龄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30-45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n-ea"/>
                          <a:ea typeface="+mn-ea"/>
                        </a:rPr>
                        <a:t>45-55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55</a:t>
                      </a:r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以上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人均年产值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537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623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729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会员占比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37%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+mn-ea"/>
                          <a:ea typeface="+mn-ea"/>
                        </a:rPr>
                        <a:t>24%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2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销售占比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34%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31%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毛利额占比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35%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29%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购买时间</a:t>
                      </a:r>
                      <a:endParaRPr lang="en-US" altLang="zh-CN" sz="1200" b="1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偏好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工作日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0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周末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61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品类偏好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1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单品偏好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销售额最大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硫酸氢氯吡格雷片</a:t>
                      </a:r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瓶装</a:t>
                      </a:r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5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毛利最高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葡萄糖酸钙锌口服溶液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苯磺酸氨氯地平片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苯磺酸氨氯地平片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3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频次最多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阿莫西林胶囊 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苯磺酸左旋氨氯地平片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酒石酸美托洛尔片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会员概况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9</a:t>
            </a:fld>
            <a:endParaRPr lang="zh-HK" altLang="en-US" sz="1400" dirty="0"/>
          </a:p>
        </p:txBody>
      </p:sp>
      <p:graphicFrame>
        <p:nvGraphicFramePr>
          <p:cNvPr id="89" name="图表 88">
            <a:extLst>
              <a:ext uri="{FF2B5EF4-FFF2-40B4-BE49-F238E27FC236}">
                <a16:creationId xmlns:a16="http://schemas.microsoft.com/office/drawing/2014/main" id="{4B43C40D-7996-4AE3-8D4A-CFEB70BE3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48999"/>
              </p:ext>
            </p:extLst>
          </p:nvPr>
        </p:nvGraphicFramePr>
        <p:xfrm>
          <a:off x="6505172" y="2438498"/>
          <a:ext cx="4572000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0" name="图表 89">
            <a:extLst>
              <a:ext uri="{FF2B5EF4-FFF2-40B4-BE49-F238E27FC236}">
                <a16:creationId xmlns:a16="http://schemas.microsoft.com/office/drawing/2014/main" id="{A3BF0C0C-8986-47FD-ABED-1DD81AFF0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215091"/>
              </p:ext>
            </p:extLst>
          </p:nvPr>
        </p:nvGraphicFramePr>
        <p:xfrm>
          <a:off x="1097074" y="2438498"/>
          <a:ext cx="4572000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5834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1844</Words>
  <Application>Microsoft Office PowerPoint</Application>
  <PresentationFormat>宽屏</PresentationFormat>
  <Paragraphs>417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Times New Roman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胡 幼山</cp:lastModifiedBy>
  <cp:revision>177</cp:revision>
  <dcterms:created xsi:type="dcterms:W3CDTF">2019-06-19T02:08:00Z</dcterms:created>
  <dcterms:modified xsi:type="dcterms:W3CDTF">2019-08-20T12:34:50Z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