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91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4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9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9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5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9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706CE293-47C7-4204-97BB-5F01448DEB0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DE366C8-FAE4-4922-953B-FC3686F4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2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Gloria Chan, Daniel Yao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7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24377" cy="4601183"/>
          </a:xfrm>
        </p:spPr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Packet format: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packetType</a:t>
            </a:r>
            <a:r>
              <a:rPr lang="en-US" sz="1400" dirty="0"/>
              <a:t>; </a:t>
            </a:r>
            <a:r>
              <a:rPr lang="en-US" sz="1400" dirty="0" smtClean="0"/>
              <a:t>//0:SYN</a:t>
            </a:r>
            <a:r>
              <a:rPr lang="en-US" sz="1400" dirty="0"/>
              <a:t>, 1:SYN-ACK, 2:ACK, 3:FIN, 4:FIN-ACK, </a:t>
            </a:r>
            <a:r>
              <a:rPr lang="en-US" sz="1400" dirty="0" smtClean="0"/>
              <a:t>5:REQUEST, 6:DATA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isFinalPacket</a:t>
            </a:r>
            <a:r>
              <a:rPr lang="en-US" sz="1400" dirty="0"/>
              <a:t>; //0 is false, 1 is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unsigned long </a:t>
            </a:r>
            <a:r>
              <a:rPr lang="en-US" sz="1400" dirty="0" err="1"/>
              <a:t>seq_num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unsigned long </a:t>
            </a:r>
            <a:r>
              <a:rPr lang="en-US" sz="1400" dirty="0" err="1"/>
              <a:t>ACK_num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unsigned long </a:t>
            </a:r>
            <a:r>
              <a:rPr lang="en-US" sz="1400" dirty="0" err="1"/>
              <a:t>total_size</a:t>
            </a:r>
            <a:r>
              <a:rPr lang="en-US" sz="1400" dirty="0"/>
              <a:t>;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char data[DATA_SIZE + </a:t>
            </a:r>
            <a:r>
              <a:rPr lang="en-US" sz="1400" dirty="0" err="1"/>
              <a:t>nullByte</a:t>
            </a:r>
            <a:r>
              <a:rPr lang="en-US" sz="1400" dirty="0" smtClean="0"/>
              <a:t>];</a:t>
            </a:r>
            <a:endParaRPr lang="en-US" sz="1400" dirty="0"/>
          </a:p>
          <a:p>
            <a:r>
              <a:rPr lang="en-US" sz="1400" dirty="0" smtClean="0"/>
              <a:t>Handshaking: the client </a:t>
            </a:r>
            <a:r>
              <a:rPr lang="en-US" sz="1400" dirty="0"/>
              <a:t>sends the server a SYN and the server responds with a SYN-ACK. The client can then send the file request to the server.</a:t>
            </a:r>
          </a:p>
          <a:p>
            <a:r>
              <a:rPr lang="en-US" sz="1400" dirty="0" smtClean="0"/>
              <a:t>Server opens file, </a:t>
            </a:r>
            <a:r>
              <a:rPr lang="en-US" sz="1400" dirty="0"/>
              <a:t>partitions the file data into individual packets with an appended header. These packets are queued and ready to be sent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Go-Back-N: Initialize window and send all packets in window. </a:t>
            </a:r>
            <a:r>
              <a:rPr lang="en-US" sz="1400" dirty="0"/>
              <a:t>Each time an ACK is received that is greater than the base of our window, we slide the window to the new value. </a:t>
            </a:r>
            <a:endParaRPr lang="en-US" sz="1400" dirty="0" smtClean="0"/>
          </a:p>
          <a:p>
            <a:r>
              <a:rPr lang="en-US" sz="1400" dirty="0" smtClean="0"/>
              <a:t>Timeouts: set </a:t>
            </a:r>
            <a:r>
              <a:rPr lang="en-US" sz="1400" dirty="0"/>
              <a:t>a timer each time we are transmitting new packets from a new window (one timer per window). If no ACKs are received, we will timeout (timeout time is set to 2 seconds) and the whole current window gets resent again. </a:t>
            </a:r>
          </a:p>
          <a:p>
            <a:r>
              <a:rPr lang="en-US" sz="1400" dirty="0"/>
              <a:t>When the client receives the last packet, it sends the server a FIN. If this FIN is lost by the server, then it will retransmit the last packet a maximum of 5 times. After the fifth retransmission, the server will end the connection and continue to wait for new connections.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266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Learned more about socket programming</a:t>
            </a:r>
          </a:p>
          <a:p>
            <a:r>
              <a:rPr lang="en-US" dirty="0" smtClean="0"/>
              <a:t>Experience with C++</a:t>
            </a:r>
          </a:p>
          <a:p>
            <a:r>
              <a:rPr lang="en-US" dirty="0" smtClean="0"/>
              <a:t>Became more familiar with reliable data transfer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 smtClean="0"/>
              <a:t>Lessons:</a:t>
            </a:r>
          </a:p>
          <a:p>
            <a:pPr lvl="1"/>
            <a:r>
              <a:rPr lang="en-US" dirty="0" smtClean="0"/>
              <a:t>How to implement reliable data transfer</a:t>
            </a:r>
          </a:p>
          <a:p>
            <a:r>
              <a:rPr lang="en-US" b="1" dirty="0" smtClean="0"/>
              <a:t>Suggestions:</a:t>
            </a:r>
          </a:p>
          <a:p>
            <a:pPr lvl="1"/>
            <a:r>
              <a:rPr lang="en-US" dirty="0" smtClean="0"/>
              <a:t>Allow project to be done in other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506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</TotalTime>
  <Words>55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Corbel</vt:lpstr>
      <vt:lpstr>Wingdings 2</vt:lpstr>
      <vt:lpstr>HDOfficeLightV0</vt:lpstr>
      <vt:lpstr>Frame</vt:lpstr>
      <vt:lpstr>Project 2 Demo</vt:lpstr>
      <vt:lpstr>Design and Implementation</vt:lpstr>
      <vt:lpstr>Experience Gained</vt:lpstr>
      <vt:lpstr>Lessons learnt and Suggestions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Demo</dc:title>
  <dc:creator>Gloria Chan</dc:creator>
  <cp:lastModifiedBy>Gloria Chan</cp:lastModifiedBy>
  <cp:revision>2</cp:revision>
  <dcterms:created xsi:type="dcterms:W3CDTF">2015-12-01T09:49:13Z</dcterms:created>
  <dcterms:modified xsi:type="dcterms:W3CDTF">2015-12-01T10:04:23Z</dcterms:modified>
</cp:coreProperties>
</file>