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2" r:id="rId5"/>
    <p:sldId id="260" r:id="rId6"/>
    <p:sldId id="271" r:id="rId7"/>
    <p:sldId id="268" r:id="rId8"/>
    <p:sldId id="270" r:id="rId9"/>
    <p:sldId id="265" r:id="rId10"/>
    <p:sldId id="25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09"/>
  </p:normalViewPr>
  <p:slideViewPr>
    <p:cSldViewPr>
      <p:cViewPr varScale="1">
        <p:scale>
          <a:sx n="106" d="100"/>
          <a:sy n="106" d="100"/>
        </p:scale>
        <p:origin x="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53E89-40D3-3C45-B4BC-C3177034869C}" type="doc">
      <dgm:prSet loTypeId="urn:microsoft.com/office/officeart/2005/8/layout/vList5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277B56D-3868-424D-A557-610FE8F786AD}">
      <dgm:prSet custT="1"/>
      <dgm:spPr/>
      <dgm:t>
        <a:bodyPr/>
        <a:lstStyle/>
        <a:p>
          <a:r>
            <a:rPr kumimoji="1" lang="en-US" sz="1800" b="1" dirty="0"/>
            <a:t>Expensive cost</a:t>
          </a:r>
          <a:endParaRPr lang="zh-CN" sz="1800" b="1" dirty="0"/>
        </a:p>
      </dgm:t>
    </dgm:pt>
    <dgm:pt modelId="{3A6BF9A8-1E3F-8949-B3F9-B38E30C6ADBC}" type="parTrans" cxnId="{B31EEE43-A356-D242-A331-3C6844AEE079}">
      <dgm:prSet/>
      <dgm:spPr/>
      <dgm:t>
        <a:bodyPr/>
        <a:lstStyle/>
        <a:p>
          <a:endParaRPr lang="zh-CN" altLang="en-US"/>
        </a:p>
      </dgm:t>
    </dgm:pt>
    <dgm:pt modelId="{A5E8925C-6808-0043-A7AF-6786F6495910}" type="sibTrans" cxnId="{B31EEE43-A356-D242-A331-3C6844AEE079}">
      <dgm:prSet/>
      <dgm:spPr/>
      <dgm:t>
        <a:bodyPr/>
        <a:lstStyle/>
        <a:p>
          <a:endParaRPr lang="zh-CN" altLang="en-US"/>
        </a:p>
      </dgm:t>
    </dgm:pt>
    <dgm:pt modelId="{9209E5A6-4B54-3E48-8295-D5746755CBDA}">
      <dgm:prSet custT="1"/>
      <dgm:spPr/>
      <dgm:t>
        <a:bodyPr/>
        <a:lstStyle/>
        <a:p>
          <a:r>
            <a:rPr kumimoji="1" lang="en-US" sz="1600" dirty="0"/>
            <a:t>$35,000 /guide dog</a:t>
          </a:r>
          <a:r>
            <a:rPr kumimoji="1" lang="zh-CN" altLang="en-US" sz="1600" dirty="0"/>
            <a:t> </a:t>
          </a:r>
          <a:r>
            <a:rPr kumimoji="1" lang="en-US" altLang="zh-CN" sz="1600" dirty="0"/>
            <a:t>(the whole life need 3-4)</a:t>
          </a:r>
          <a:endParaRPr lang="zh-CN" sz="1600" dirty="0"/>
        </a:p>
      </dgm:t>
    </dgm:pt>
    <dgm:pt modelId="{B406EBAD-9BB3-6C4D-8E3C-EC8DE692FE19}" type="parTrans" cxnId="{8400D347-9857-3446-94C4-F40FA0F240A9}">
      <dgm:prSet/>
      <dgm:spPr/>
      <dgm:t>
        <a:bodyPr/>
        <a:lstStyle/>
        <a:p>
          <a:endParaRPr lang="zh-CN" altLang="en-US"/>
        </a:p>
      </dgm:t>
    </dgm:pt>
    <dgm:pt modelId="{136A489A-2808-224F-8264-F69461AE6FCF}" type="sibTrans" cxnId="{8400D347-9857-3446-94C4-F40FA0F240A9}">
      <dgm:prSet/>
      <dgm:spPr/>
      <dgm:t>
        <a:bodyPr/>
        <a:lstStyle/>
        <a:p>
          <a:endParaRPr lang="zh-CN" altLang="en-US"/>
        </a:p>
      </dgm:t>
    </dgm:pt>
    <dgm:pt modelId="{B890994F-8DB1-6646-A89B-266C6BD17281}">
      <dgm:prSet custT="1"/>
      <dgm:spPr/>
      <dgm:t>
        <a:bodyPr/>
        <a:lstStyle/>
        <a:p>
          <a:r>
            <a:rPr kumimoji="1" lang="en-US" sz="1600" dirty="0"/>
            <a:t>Long term cost</a:t>
          </a:r>
          <a:r>
            <a:rPr kumimoji="1" lang="zh-CN" sz="1600" dirty="0"/>
            <a:t> </a:t>
          </a:r>
          <a:r>
            <a:rPr kumimoji="1" lang="en-US" sz="1600" dirty="0"/>
            <a:t>for f</a:t>
          </a:r>
          <a:r>
            <a:rPr lang="en-US" sz="1600" dirty="0"/>
            <a:t>eeding</a:t>
          </a:r>
          <a:endParaRPr lang="zh-CN" sz="1600" dirty="0"/>
        </a:p>
      </dgm:t>
    </dgm:pt>
    <dgm:pt modelId="{37D51BD2-B69E-0641-930B-E26ED5E29F9B}" type="parTrans" cxnId="{0BED9642-D994-2D4C-AC00-332A6599AEB0}">
      <dgm:prSet/>
      <dgm:spPr/>
      <dgm:t>
        <a:bodyPr/>
        <a:lstStyle/>
        <a:p>
          <a:endParaRPr lang="zh-CN" altLang="en-US"/>
        </a:p>
      </dgm:t>
    </dgm:pt>
    <dgm:pt modelId="{E64F188C-2E92-4247-9BE8-BE945BBF27FB}" type="sibTrans" cxnId="{0BED9642-D994-2D4C-AC00-332A6599AEB0}">
      <dgm:prSet/>
      <dgm:spPr/>
      <dgm:t>
        <a:bodyPr/>
        <a:lstStyle/>
        <a:p>
          <a:endParaRPr lang="zh-CN" altLang="en-US"/>
        </a:p>
      </dgm:t>
    </dgm:pt>
    <dgm:pt modelId="{85B5F62D-E5FC-FD4A-80EB-EA48FA80E19E}">
      <dgm:prSet custT="1"/>
      <dgm:spPr/>
      <dgm:t>
        <a:bodyPr/>
        <a:lstStyle/>
        <a:p>
          <a:r>
            <a:rPr kumimoji="1" lang="en-US" sz="1800" b="1" dirty="0"/>
            <a:t>Time cost</a:t>
          </a:r>
          <a:endParaRPr lang="zh-CN" sz="1800" b="1" dirty="0"/>
        </a:p>
      </dgm:t>
    </dgm:pt>
    <dgm:pt modelId="{DE564627-A405-9743-864C-9C5871F4029F}" type="parTrans" cxnId="{2ACC9BDB-17BB-8746-BE65-89C17A08B30B}">
      <dgm:prSet/>
      <dgm:spPr/>
      <dgm:t>
        <a:bodyPr/>
        <a:lstStyle/>
        <a:p>
          <a:endParaRPr lang="zh-CN" altLang="en-US"/>
        </a:p>
      </dgm:t>
    </dgm:pt>
    <dgm:pt modelId="{F3E8299F-258C-E248-80D7-AC2B3DD8772D}" type="sibTrans" cxnId="{2ACC9BDB-17BB-8746-BE65-89C17A08B30B}">
      <dgm:prSet/>
      <dgm:spPr/>
      <dgm:t>
        <a:bodyPr/>
        <a:lstStyle/>
        <a:p>
          <a:endParaRPr lang="zh-CN" altLang="en-US"/>
        </a:p>
      </dgm:t>
    </dgm:pt>
    <dgm:pt modelId="{DB6FFAFA-5FF1-7643-9785-31FBB9A1D193}">
      <dgm:prSet custT="1"/>
      <dgm:spPr/>
      <dgm:t>
        <a:bodyPr/>
        <a:lstStyle/>
        <a:p>
          <a:r>
            <a:rPr kumimoji="1" lang="en-US" sz="1600" dirty="0"/>
            <a:t>Training for around 1.5-2 years</a:t>
          </a:r>
          <a:endParaRPr lang="zh-CN" sz="1600" dirty="0"/>
        </a:p>
      </dgm:t>
    </dgm:pt>
    <dgm:pt modelId="{B992D72D-1E66-3249-A831-78A35EB95FCD}" type="parTrans" cxnId="{FE7B56A3-92D7-DC4A-BFF7-B36B284710D5}">
      <dgm:prSet/>
      <dgm:spPr/>
      <dgm:t>
        <a:bodyPr/>
        <a:lstStyle/>
        <a:p>
          <a:endParaRPr lang="zh-CN" altLang="en-US"/>
        </a:p>
      </dgm:t>
    </dgm:pt>
    <dgm:pt modelId="{F7CDC95A-FD01-414F-A300-86E789577B66}" type="sibTrans" cxnId="{FE7B56A3-92D7-DC4A-BFF7-B36B284710D5}">
      <dgm:prSet/>
      <dgm:spPr/>
      <dgm:t>
        <a:bodyPr/>
        <a:lstStyle/>
        <a:p>
          <a:endParaRPr lang="zh-CN" altLang="en-US"/>
        </a:p>
      </dgm:t>
    </dgm:pt>
    <dgm:pt modelId="{647B567B-36E9-4C43-8621-2A0D4DC3F936}">
      <dgm:prSet custT="1"/>
      <dgm:spPr/>
      <dgm:t>
        <a:bodyPr/>
        <a:lstStyle/>
        <a:p>
          <a:r>
            <a:rPr kumimoji="1" lang="en-US" sz="1600" dirty="0"/>
            <a:t>Accompany for 8-10 years</a:t>
          </a:r>
          <a:endParaRPr lang="zh-CN" sz="1600" dirty="0"/>
        </a:p>
      </dgm:t>
    </dgm:pt>
    <dgm:pt modelId="{5C69ECC6-5223-D74E-B964-30B7C36628C6}" type="parTrans" cxnId="{782EE2DB-56A5-544E-8D0A-00E6D0E2821C}">
      <dgm:prSet/>
      <dgm:spPr/>
      <dgm:t>
        <a:bodyPr/>
        <a:lstStyle/>
        <a:p>
          <a:endParaRPr lang="zh-CN" altLang="en-US"/>
        </a:p>
      </dgm:t>
    </dgm:pt>
    <dgm:pt modelId="{77BC6138-92F7-4C4C-96C2-A08B1422895B}" type="sibTrans" cxnId="{782EE2DB-56A5-544E-8D0A-00E6D0E2821C}">
      <dgm:prSet/>
      <dgm:spPr/>
      <dgm:t>
        <a:bodyPr/>
        <a:lstStyle/>
        <a:p>
          <a:endParaRPr lang="zh-CN" altLang="en-US"/>
        </a:p>
      </dgm:t>
    </dgm:pt>
    <dgm:pt modelId="{500FE132-59E8-3647-AA1E-AA6990FF4FCC}">
      <dgm:prSet/>
      <dgm:spPr/>
      <dgm:t>
        <a:bodyPr/>
        <a:lstStyle/>
        <a:p>
          <a:r>
            <a:rPr kumimoji="1" lang="en-US" b="1" dirty="0"/>
            <a:t>Frequency</a:t>
          </a:r>
          <a:r>
            <a:rPr kumimoji="1" lang="zh-CN" b="1" dirty="0"/>
            <a:t> </a:t>
          </a:r>
          <a:r>
            <a:rPr kumimoji="1" lang="en-US" b="1" dirty="0"/>
            <a:t>for</a:t>
          </a:r>
          <a:r>
            <a:rPr kumimoji="1" lang="zh-CN" b="1" dirty="0"/>
            <a:t> </a:t>
          </a:r>
          <a:r>
            <a:rPr kumimoji="1" lang="en-US" b="1" dirty="0"/>
            <a:t>changing</a:t>
          </a:r>
          <a:r>
            <a:rPr kumimoji="1" lang="zh-CN" b="1" dirty="0"/>
            <a:t> </a:t>
          </a:r>
          <a:r>
            <a:rPr kumimoji="1" lang="en-US" b="1" dirty="0"/>
            <a:t>dog</a:t>
          </a:r>
          <a:endParaRPr lang="zh-CN" b="1" dirty="0"/>
        </a:p>
      </dgm:t>
    </dgm:pt>
    <dgm:pt modelId="{CC3F7791-7EFB-EE40-A8D1-529993EA6220}" type="parTrans" cxnId="{E2D98413-CB4B-C644-A548-7A235C936B6A}">
      <dgm:prSet/>
      <dgm:spPr/>
      <dgm:t>
        <a:bodyPr/>
        <a:lstStyle/>
        <a:p>
          <a:endParaRPr lang="zh-CN" altLang="en-US"/>
        </a:p>
      </dgm:t>
    </dgm:pt>
    <dgm:pt modelId="{C3518C0E-97A2-2042-A5D9-86E7CBF9CD74}" type="sibTrans" cxnId="{E2D98413-CB4B-C644-A548-7A235C936B6A}">
      <dgm:prSet/>
      <dgm:spPr/>
      <dgm:t>
        <a:bodyPr/>
        <a:lstStyle/>
        <a:p>
          <a:endParaRPr lang="zh-CN" altLang="en-US"/>
        </a:p>
      </dgm:t>
    </dgm:pt>
    <dgm:pt modelId="{1E14A168-1988-674B-99E2-F5511BFDA730}">
      <dgm:prSet custT="1"/>
      <dgm:spPr/>
      <dgm:t>
        <a:bodyPr/>
        <a:lstStyle/>
        <a:p>
          <a:r>
            <a:rPr kumimoji="1" lang="en-US" sz="1600" dirty="0"/>
            <a:t>Dog</a:t>
          </a:r>
          <a:r>
            <a:rPr kumimoji="1" lang="zh-CN" sz="1600" dirty="0"/>
            <a:t> </a:t>
          </a:r>
          <a:r>
            <a:rPr kumimoji="1" lang="en-US" sz="1600" dirty="0"/>
            <a:t>will</a:t>
          </a:r>
          <a:r>
            <a:rPr kumimoji="1" lang="zh-CN" sz="1600" dirty="0"/>
            <a:t> </a:t>
          </a:r>
          <a:r>
            <a:rPr kumimoji="1" lang="en-US" sz="1600" dirty="0"/>
            <a:t>dead</a:t>
          </a:r>
          <a:endParaRPr lang="zh-CN" sz="1600" dirty="0"/>
        </a:p>
      </dgm:t>
    </dgm:pt>
    <dgm:pt modelId="{78741E9B-E1EF-8E44-BC11-A3A798885522}" type="parTrans" cxnId="{5971758F-2C91-384D-BBDD-661CD79AEB38}">
      <dgm:prSet/>
      <dgm:spPr/>
      <dgm:t>
        <a:bodyPr/>
        <a:lstStyle/>
        <a:p>
          <a:endParaRPr lang="zh-CN" altLang="en-US"/>
        </a:p>
      </dgm:t>
    </dgm:pt>
    <dgm:pt modelId="{D962BCE4-8147-604B-B3F7-3D71F216EDAB}" type="sibTrans" cxnId="{5971758F-2C91-384D-BBDD-661CD79AEB38}">
      <dgm:prSet/>
      <dgm:spPr/>
      <dgm:t>
        <a:bodyPr/>
        <a:lstStyle/>
        <a:p>
          <a:endParaRPr lang="zh-CN" altLang="en-US"/>
        </a:p>
      </dgm:t>
    </dgm:pt>
    <dgm:pt modelId="{5BB9CD93-83FE-3A45-80A5-B3A9C80A1D79}">
      <dgm:prSet custT="1"/>
      <dgm:spPr/>
      <dgm:t>
        <a:bodyPr/>
        <a:lstStyle/>
        <a:p>
          <a:r>
            <a:rPr kumimoji="1" lang="en-US" sz="1600" dirty="0"/>
            <a:t>Dog is not suite for the owner</a:t>
          </a:r>
          <a:endParaRPr lang="zh-CN" sz="1600" dirty="0"/>
        </a:p>
      </dgm:t>
    </dgm:pt>
    <dgm:pt modelId="{97A16940-6BF9-C34D-934D-B662E5B12CAC}" type="parTrans" cxnId="{D365FD4B-65DD-F549-A6DA-A61AFD04F260}">
      <dgm:prSet/>
      <dgm:spPr/>
      <dgm:t>
        <a:bodyPr/>
        <a:lstStyle/>
        <a:p>
          <a:endParaRPr lang="zh-CN" altLang="en-US"/>
        </a:p>
      </dgm:t>
    </dgm:pt>
    <dgm:pt modelId="{336DB03A-892B-D848-A379-196F5915DA5B}" type="sibTrans" cxnId="{D365FD4B-65DD-F549-A6DA-A61AFD04F260}">
      <dgm:prSet/>
      <dgm:spPr/>
      <dgm:t>
        <a:bodyPr/>
        <a:lstStyle/>
        <a:p>
          <a:endParaRPr lang="zh-CN" altLang="en-US"/>
        </a:p>
      </dgm:t>
    </dgm:pt>
    <dgm:pt modelId="{FA642D4B-5ED4-D540-8F2E-7D84DD1FE649}">
      <dgm:prSet/>
      <dgm:spPr/>
      <dgm:t>
        <a:bodyPr/>
        <a:lstStyle/>
        <a:p>
          <a:r>
            <a:rPr lang="en-US" b="1" dirty="0"/>
            <a:t>Unreliable</a:t>
          </a:r>
          <a:endParaRPr lang="zh-CN" b="1" dirty="0"/>
        </a:p>
      </dgm:t>
    </dgm:pt>
    <dgm:pt modelId="{A3E1AA24-5BBC-4148-9F81-5F31369B45B2}" type="parTrans" cxnId="{7BC5F748-0E7C-5947-8ECD-212390B586D2}">
      <dgm:prSet/>
      <dgm:spPr/>
      <dgm:t>
        <a:bodyPr/>
        <a:lstStyle/>
        <a:p>
          <a:endParaRPr lang="zh-CN" altLang="en-US"/>
        </a:p>
      </dgm:t>
    </dgm:pt>
    <dgm:pt modelId="{6AEAB077-A62E-CB46-A963-9A6AE78F833C}" type="sibTrans" cxnId="{7BC5F748-0E7C-5947-8ECD-212390B586D2}">
      <dgm:prSet/>
      <dgm:spPr/>
      <dgm:t>
        <a:bodyPr/>
        <a:lstStyle/>
        <a:p>
          <a:endParaRPr lang="zh-CN" altLang="en-US"/>
        </a:p>
      </dgm:t>
    </dgm:pt>
    <dgm:pt modelId="{C0E55FB4-7843-1A45-9D78-36228B43F444}">
      <dgm:prSet custT="1"/>
      <dgm:spPr/>
      <dgm:t>
        <a:bodyPr/>
        <a:lstStyle/>
        <a:p>
          <a:r>
            <a:rPr kumimoji="1" lang="en-US" sz="1600" dirty="0"/>
            <a:t>When Dog </a:t>
          </a:r>
          <a:r>
            <a:rPr kumimoji="1" lang="en-US" sz="1600" dirty="0" err="1"/>
            <a:t>sicked</a:t>
          </a:r>
          <a:endParaRPr lang="zh-CN" sz="1600" dirty="0"/>
        </a:p>
      </dgm:t>
    </dgm:pt>
    <dgm:pt modelId="{4ABFD0FD-C587-B246-8851-1897B1F203B6}" type="parTrans" cxnId="{52AED3DA-1A72-E14A-96C2-509E0C701DBF}">
      <dgm:prSet/>
      <dgm:spPr/>
      <dgm:t>
        <a:bodyPr/>
        <a:lstStyle/>
        <a:p>
          <a:endParaRPr lang="zh-CN" altLang="en-US"/>
        </a:p>
      </dgm:t>
    </dgm:pt>
    <dgm:pt modelId="{82E2D159-7629-C84F-A2BC-BD22377FB807}" type="sibTrans" cxnId="{52AED3DA-1A72-E14A-96C2-509E0C701DBF}">
      <dgm:prSet/>
      <dgm:spPr/>
      <dgm:t>
        <a:bodyPr/>
        <a:lstStyle/>
        <a:p>
          <a:endParaRPr lang="zh-CN" altLang="en-US"/>
        </a:p>
      </dgm:t>
    </dgm:pt>
    <dgm:pt modelId="{C595F719-9D8E-F84F-9B6C-956D4CAB5E0A}">
      <dgm:prSet/>
      <dgm:spPr/>
      <dgm:t>
        <a:bodyPr/>
        <a:lstStyle/>
        <a:p>
          <a:r>
            <a:rPr lang="en-US" b="1" dirty="0"/>
            <a:t>Inconvenient</a:t>
          </a:r>
          <a:endParaRPr lang="zh-CN" b="1" dirty="0"/>
        </a:p>
      </dgm:t>
    </dgm:pt>
    <dgm:pt modelId="{305E9071-87A7-D849-A8DF-FC520EE8E973}" type="parTrans" cxnId="{2A48E4C6-EEA6-8943-908F-89019E709980}">
      <dgm:prSet/>
      <dgm:spPr/>
      <dgm:t>
        <a:bodyPr/>
        <a:lstStyle/>
        <a:p>
          <a:endParaRPr lang="zh-CN" altLang="en-US"/>
        </a:p>
      </dgm:t>
    </dgm:pt>
    <dgm:pt modelId="{CFA0D353-6A94-C943-924E-7A16A8A08952}" type="sibTrans" cxnId="{2A48E4C6-EEA6-8943-908F-89019E709980}">
      <dgm:prSet/>
      <dgm:spPr/>
      <dgm:t>
        <a:bodyPr/>
        <a:lstStyle/>
        <a:p>
          <a:endParaRPr lang="zh-CN" altLang="en-US"/>
        </a:p>
      </dgm:t>
    </dgm:pt>
    <dgm:pt modelId="{0179902F-5A0D-1845-A213-6758F6208191}">
      <dgm:prSet custT="1"/>
      <dgm:spPr/>
      <dgm:t>
        <a:bodyPr/>
        <a:lstStyle/>
        <a:p>
          <a:r>
            <a:rPr kumimoji="1" lang="en-US" sz="1600" dirty="0"/>
            <a:t>Taxi</a:t>
          </a:r>
          <a:r>
            <a:rPr kumimoji="1" lang="zh-CN" sz="1600" dirty="0"/>
            <a:t> </a:t>
          </a:r>
          <a:r>
            <a:rPr kumimoji="1" lang="en-US" sz="1600" dirty="0"/>
            <a:t>driver</a:t>
          </a:r>
          <a:r>
            <a:rPr kumimoji="1" lang="zh-CN" sz="1600" dirty="0"/>
            <a:t> </a:t>
          </a:r>
          <a:r>
            <a:rPr kumimoji="1" lang="en-US" sz="1600" dirty="0"/>
            <a:t>forbidden</a:t>
          </a:r>
          <a:r>
            <a:rPr kumimoji="1" lang="zh-CN" sz="1600" dirty="0"/>
            <a:t> </a:t>
          </a:r>
          <a:r>
            <a:rPr kumimoji="1" lang="en-US" sz="1600" dirty="0"/>
            <a:t>get</a:t>
          </a:r>
          <a:r>
            <a:rPr kumimoji="1" lang="zh-CN" sz="1600" dirty="0"/>
            <a:t> </a:t>
          </a:r>
          <a:r>
            <a:rPr kumimoji="1" lang="en-US" sz="1600" dirty="0"/>
            <a:t>in</a:t>
          </a:r>
          <a:endParaRPr lang="zh-CN" sz="1600" dirty="0"/>
        </a:p>
      </dgm:t>
    </dgm:pt>
    <dgm:pt modelId="{5751FF18-74C7-C546-B838-D321F0EF03F0}" type="parTrans" cxnId="{D57AAB68-4E9F-A34E-9DFA-AB7A1433EEDD}">
      <dgm:prSet/>
      <dgm:spPr/>
      <dgm:t>
        <a:bodyPr/>
        <a:lstStyle/>
        <a:p>
          <a:endParaRPr lang="zh-CN" altLang="en-US"/>
        </a:p>
      </dgm:t>
    </dgm:pt>
    <dgm:pt modelId="{0131B967-3144-6849-B64D-ADDF8E71D445}" type="sibTrans" cxnId="{D57AAB68-4E9F-A34E-9DFA-AB7A1433EEDD}">
      <dgm:prSet/>
      <dgm:spPr/>
      <dgm:t>
        <a:bodyPr/>
        <a:lstStyle/>
        <a:p>
          <a:endParaRPr lang="zh-CN" altLang="en-US"/>
        </a:p>
      </dgm:t>
    </dgm:pt>
    <dgm:pt modelId="{D08FD89F-6B62-8A4D-A736-319888DE4E90}" type="pres">
      <dgm:prSet presAssocID="{F2653E89-40D3-3C45-B4BC-C3177034869C}" presName="Name0" presStyleCnt="0">
        <dgm:presLayoutVars>
          <dgm:dir/>
          <dgm:animLvl val="lvl"/>
          <dgm:resizeHandles val="exact"/>
        </dgm:presLayoutVars>
      </dgm:prSet>
      <dgm:spPr/>
    </dgm:pt>
    <dgm:pt modelId="{857901DA-C7D0-D041-8BE6-7496F5356BFB}" type="pres">
      <dgm:prSet presAssocID="{7277B56D-3868-424D-A557-610FE8F786AD}" presName="linNode" presStyleCnt="0"/>
      <dgm:spPr/>
    </dgm:pt>
    <dgm:pt modelId="{636C2312-7169-624E-AFF6-6371453485A1}" type="pres">
      <dgm:prSet presAssocID="{7277B56D-3868-424D-A557-610FE8F786A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3453D43-0594-1648-AE77-64F7940777D7}" type="pres">
      <dgm:prSet presAssocID="{7277B56D-3868-424D-A557-610FE8F786AD}" presName="descendantText" presStyleLbl="alignAccFollowNode1" presStyleIdx="0" presStyleCnt="5">
        <dgm:presLayoutVars>
          <dgm:bulletEnabled val="1"/>
        </dgm:presLayoutVars>
      </dgm:prSet>
      <dgm:spPr/>
    </dgm:pt>
    <dgm:pt modelId="{CFF9B3D8-699A-A342-A71C-C2011EB6E4E7}" type="pres">
      <dgm:prSet presAssocID="{A5E8925C-6808-0043-A7AF-6786F6495910}" presName="sp" presStyleCnt="0"/>
      <dgm:spPr/>
    </dgm:pt>
    <dgm:pt modelId="{7BB9A86B-0473-4542-B5F1-032E3D75056F}" type="pres">
      <dgm:prSet presAssocID="{85B5F62D-E5FC-FD4A-80EB-EA48FA80E19E}" presName="linNode" presStyleCnt="0"/>
      <dgm:spPr/>
    </dgm:pt>
    <dgm:pt modelId="{54222623-C63C-DD4D-83B3-18C75ACD2A53}" type="pres">
      <dgm:prSet presAssocID="{85B5F62D-E5FC-FD4A-80EB-EA48FA80E19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DAFACCE-7196-2E4F-8814-087CDDA61E1F}" type="pres">
      <dgm:prSet presAssocID="{85B5F62D-E5FC-FD4A-80EB-EA48FA80E19E}" presName="descendantText" presStyleLbl="alignAccFollowNode1" presStyleIdx="1" presStyleCnt="5">
        <dgm:presLayoutVars>
          <dgm:bulletEnabled val="1"/>
        </dgm:presLayoutVars>
      </dgm:prSet>
      <dgm:spPr/>
    </dgm:pt>
    <dgm:pt modelId="{4365006E-C44A-CB4D-B542-D85B55793005}" type="pres">
      <dgm:prSet presAssocID="{F3E8299F-258C-E248-80D7-AC2B3DD8772D}" presName="sp" presStyleCnt="0"/>
      <dgm:spPr/>
    </dgm:pt>
    <dgm:pt modelId="{81BFC13A-50F2-7746-8178-BAC9D4C2F9F7}" type="pres">
      <dgm:prSet presAssocID="{500FE132-59E8-3647-AA1E-AA6990FF4FCC}" presName="linNode" presStyleCnt="0"/>
      <dgm:spPr/>
    </dgm:pt>
    <dgm:pt modelId="{662CD901-9BF7-864A-BA63-23E332464353}" type="pres">
      <dgm:prSet presAssocID="{500FE132-59E8-3647-AA1E-AA6990FF4F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37DE737-E361-D845-A410-3058855C68A2}" type="pres">
      <dgm:prSet presAssocID="{500FE132-59E8-3647-AA1E-AA6990FF4FCC}" presName="descendantText" presStyleLbl="alignAccFollowNode1" presStyleIdx="2" presStyleCnt="5">
        <dgm:presLayoutVars>
          <dgm:bulletEnabled val="1"/>
        </dgm:presLayoutVars>
      </dgm:prSet>
      <dgm:spPr/>
    </dgm:pt>
    <dgm:pt modelId="{1BCA6FC3-4B17-494B-8712-8DBF5DC80899}" type="pres">
      <dgm:prSet presAssocID="{C3518C0E-97A2-2042-A5D9-86E7CBF9CD74}" presName="sp" presStyleCnt="0"/>
      <dgm:spPr/>
    </dgm:pt>
    <dgm:pt modelId="{2410F006-4ACB-0648-8B54-7647C37C2F07}" type="pres">
      <dgm:prSet presAssocID="{FA642D4B-5ED4-D540-8F2E-7D84DD1FE649}" presName="linNode" presStyleCnt="0"/>
      <dgm:spPr/>
    </dgm:pt>
    <dgm:pt modelId="{38555F7D-B037-684B-8275-8773482388D8}" type="pres">
      <dgm:prSet presAssocID="{FA642D4B-5ED4-D540-8F2E-7D84DD1FE64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9166BF-6167-C341-8729-64C6F51B9FE0}" type="pres">
      <dgm:prSet presAssocID="{FA642D4B-5ED4-D540-8F2E-7D84DD1FE649}" presName="descendantText" presStyleLbl="alignAccFollowNode1" presStyleIdx="3" presStyleCnt="5">
        <dgm:presLayoutVars>
          <dgm:bulletEnabled val="1"/>
        </dgm:presLayoutVars>
      </dgm:prSet>
      <dgm:spPr/>
    </dgm:pt>
    <dgm:pt modelId="{10AE73B1-F10C-5F42-B86A-32580C578363}" type="pres">
      <dgm:prSet presAssocID="{6AEAB077-A62E-CB46-A963-9A6AE78F833C}" presName="sp" presStyleCnt="0"/>
      <dgm:spPr/>
    </dgm:pt>
    <dgm:pt modelId="{CE888705-5E51-5A40-B38F-6D35A48F50AA}" type="pres">
      <dgm:prSet presAssocID="{C595F719-9D8E-F84F-9B6C-956D4CAB5E0A}" presName="linNode" presStyleCnt="0"/>
      <dgm:spPr/>
    </dgm:pt>
    <dgm:pt modelId="{941624EA-4447-3844-93BA-C49E3A627061}" type="pres">
      <dgm:prSet presAssocID="{C595F719-9D8E-F84F-9B6C-956D4CAB5E0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444E095-EE57-BF4E-AEB9-B1D1592724C1}" type="pres">
      <dgm:prSet presAssocID="{C595F719-9D8E-F84F-9B6C-956D4CAB5E0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E2D98413-CB4B-C644-A548-7A235C936B6A}" srcId="{F2653E89-40D3-3C45-B4BC-C3177034869C}" destId="{500FE132-59E8-3647-AA1E-AA6990FF4FCC}" srcOrd="2" destOrd="0" parTransId="{CC3F7791-7EFB-EE40-A8D1-529993EA6220}" sibTransId="{C3518C0E-97A2-2042-A5D9-86E7CBF9CD74}"/>
    <dgm:cxn modelId="{E65B9020-9ABF-3B4E-AACE-EA67B66123D6}" type="presOf" srcId="{C0E55FB4-7843-1A45-9D78-36228B43F444}" destId="{E79166BF-6167-C341-8729-64C6F51B9FE0}" srcOrd="0" destOrd="0" presId="urn:microsoft.com/office/officeart/2005/8/layout/vList5"/>
    <dgm:cxn modelId="{011F4228-BB68-1345-A564-DF4D7B33C713}" type="presOf" srcId="{FA642D4B-5ED4-D540-8F2E-7D84DD1FE649}" destId="{38555F7D-B037-684B-8275-8773482388D8}" srcOrd="0" destOrd="0" presId="urn:microsoft.com/office/officeart/2005/8/layout/vList5"/>
    <dgm:cxn modelId="{9D7DB42B-7022-5045-961F-7384CA6EBCFB}" type="presOf" srcId="{647B567B-36E9-4C43-8621-2A0D4DC3F936}" destId="{0DAFACCE-7196-2E4F-8814-087CDDA61E1F}" srcOrd="0" destOrd="1" presId="urn:microsoft.com/office/officeart/2005/8/layout/vList5"/>
    <dgm:cxn modelId="{EFAFB634-D3BD-B345-9D03-391210488AE8}" type="presOf" srcId="{500FE132-59E8-3647-AA1E-AA6990FF4FCC}" destId="{662CD901-9BF7-864A-BA63-23E332464353}" srcOrd="0" destOrd="0" presId="urn:microsoft.com/office/officeart/2005/8/layout/vList5"/>
    <dgm:cxn modelId="{0BED9642-D994-2D4C-AC00-332A6599AEB0}" srcId="{7277B56D-3868-424D-A557-610FE8F786AD}" destId="{B890994F-8DB1-6646-A89B-266C6BD17281}" srcOrd="1" destOrd="0" parTransId="{37D51BD2-B69E-0641-930B-E26ED5E29F9B}" sibTransId="{E64F188C-2E92-4247-9BE8-BE945BBF27FB}"/>
    <dgm:cxn modelId="{B31EEE43-A356-D242-A331-3C6844AEE079}" srcId="{F2653E89-40D3-3C45-B4BC-C3177034869C}" destId="{7277B56D-3868-424D-A557-610FE8F786AD}" srcOrd="0" destOrd="0" parTransId="{3A6BF9A8-1E3F-8949-B3F9-B38E30C6ADBC}" sibTransId="{A5E8925C-6808-0043-A7AF-6786F6495910}"/>
    <dgm:cxn modelId="{8400D347-9857-3446-94C4-F40FA0F240A9}" srcId="{7277B56D-3868-424D-A557-610FE8F786AD}" destId="{9209E5A6-4B54-3E48-8295-D5746755CBDA}" srcOrd="0" destOrd="0" parTransId="{B406EBAD-9BB3-6C4D-8E3C-EC8DE692FE19}" sibTransId="{136A489A-2808-224F-8264-F69461AE6FCF}"/>
    <dgm:cxn modelId="{7BC5F748-0E7C-5947-8ECD-212390B586D2}" srcId="{F2653E89-40D3-3C45-B4BC-C3177034869C}" destId="{FA642D4B-5ED4-D540-8F2E-7D84DD1FE649}" srcOrd="3" destOrd="0" parTransId="{A3E1AA24-5BBC-4148-9F81-5F31369B45B2}" sibTransId="{6AEAB077-A62E-CB46-A963-9A6AE78F833C}"/>
    <dgm:cxn modelId="{D365FD4B-65DD-F549-A6DA-A61AFD04F260}" srcId="{500FE132-59E8-3647-AA1E-AA6990FF4FCC}" destId="{5BB9CD93-83FE-3A45-80A5-B3A9C80A1D79}" srcOrd="1" destOrd="0" parTransId="{97A16940-6BF9-C34D-934D-B662E5B12CAC}" sibTransId="{336DB03A-892B-D848-A379-196F5915DA5B}"/>
    <dgm:cxn modelId="{2CCCBB5F-4826-584E-9415-F2E3FE74679A}" type="presOf" srcId="{1E14A168-1988-674B-99E2-F5511BFDA730}" destId="{437DE737-E361-D845-A410-3058855C68A2}" srcOrd="0" destOrd="0" presId="urn:microsoft.com/office/officeart/2005/8/layout/vList5"/>
    <dgm:cxn modelId="{24002D61-EAD6-F545-A6C3-918E111B94E2}" type="presOf" srcId="{F2653E89-40D3-3C45-B4BC-C3177034869C}" destId="{D08FD89F-6B62-8A4D-A736-319888DE4E90}" srcOrd="0" destOrd="0" presId="urn:microsoft.com/office/officeart/2005/8/layout/vList5"/>
    <dgm:cxn modelId="{4C126262-3953-6D42-BEF5-2E9896B55714}" type="presOf" srcId="{85B5F62D-E5FC-FD4A-80EB-EA48FA80E19E}" destId="{54222623-C63C-DD4D-83B3-18C75ACD2A53}" srcOrd="0" destOrd="0" presId="urn:microsoft.com/office/officeart/2005/8/layout/vList5"/>
    <dgm:cxn modelId="{D57AAB68-4E9F-A34E-9DFA-AB7A1433EEDD}" srcId="{C595F719-9D8E-F84F-9B6C-956D4CAB5E0A}" destId="{0179902F-5A0D-1845-A213-6758F6208191}" srcOrd="0" destOrd="0" parTransId="{5751FF18-74C7-C546-B838-D321F0EF03F0}" sibTransId="{0131B967-3144-6849-B64D-ADDF8E71D445}"/>
    <dgm:cxn modelId="{126E7F6C-94EA-474D-AD8A-63E105B3D6AC}" type="presOf" srcId="{7277B56D-3868-424D-A557-610FE8F786AD}" destId="{636C2312-7169-624E-AFF6-6371453485A1}" srcOrd="0" destOrd="0" presId="urn:microsoft.com/office/officeart/2005/8/layout/vList5"/>
    <dgm:cxn modelId="{DB2D238B-B93D-BF45-928F-6F2D6716A144}" type="presOf" srcId="{5BB9CD93-83FE-3A45-80A5-B3A9C80A1D79}" destId="{437DE737-E361-D845-A410-3058855C68A2}" srcOrd="0" destOrd="1" presId="urn:microsoft.com/office/officeart/2005/8/layout/vList5"/>
    <dgm:cxn modelId="{5971758F-2C91-384D-BBDD-661CD79AEB38}" srcId="{500FE132-59E8-3647-AA1E-AA6990FF4FCC}" destId="{1E14A168-1988-674B-99E2-F5511BFDA730}" srcOrd="0" destOrd="0" parTransId="{78741E9B-E1EF-8E44-BC11-A3A798885522}" sibTransId="{D962BCE4-8147-604B-B3F7-3D71F216EDAB}"/>
    <dgm:cxn modelId="{562C5E95-20B9-924A-80AD-806A685895AA}" type="presOf" srcId="{DB6FFAFA-5FF1-7643-9785-31FBB9A1D193}" destId="{0DAFACCE-7196-2E4F-8814-087CDDA61E1F}" srcOrd="0" destOrd="0" presId="urn:microsoft.com/office/officeart/2005/8/layout/vList5"/>
    <dgm:cxn modelId="{FE7B56A3-92D7-DC4A-BFF7-B36B284710D5}" srcId="{85B5F62D-E5FC-FD4A-80EB-EA48FA80E19E}" destId="{DB6FFAFA-5FF1-7643-9785-31FBB9A1D193}" srcOrd="0" destOrd="0" parTransId="{B992D72D-1E66-3249-A831-78A35EB95FCD}" sibTransId="{F7CDC95A-FD01-414F-A300-86E789577B66}"/>
    <dgm:cxn modelId="{FAF2CFA5-688F-3A4D-9BC4-97BDD064BED3}" type="presOf" srcId="{0179902F-5A0D-1845-A213-6758F6208191}" destId="{2444E095-EE57-BF4E-AEB9-B1D1592724C1}" srcOrd="0" destOrd="0" presId="urn:microsoft.com/office/officeart/2005/8/layout/vList5"/>
    <dgm:cxn modelId="{48462AAB-63D7-D141-863E-B82C775E6AC5}" type="presOf" srcId="{B890994F-8DB1-6646-A89B-266C6BD17281}" destId="{F3453D43-0594-1648-AE77-64F7940777D7}" srcOrd="0" destOrd="1" presId="urn:microsoft.com/office/officeart/2005/8/layout/vList5"/>
    <dgm:cxn modelId="{36545AAD-413A-4947-B61F-6B88D8E295CC}" type="presOf" srcId="{9209E5A6-4B54-3E48-8295-D5746755CBDA}" destId="{F3453D43-0594-1648-AE77-64F7940777D7}" srcOrd="0" destOrd="0" presId="urn:microsoft.com/office/officeart/2005/8/layout/vList5"/>
    <dgm:cxn modelId="{A981D9B7-7A95-8446-BF35-5CECCBFD831F}" type="presOf" srcId="{C595F719-9D8E-F84F-9B6C-956D4CAB5E0A}" destId="{941624EA-4447-3844-93BA-C49E3A627061}" srcOrd="0" destOrd="0" presId="urn:microsoft.com/office/officeart/2005/8/layout/vList5"/>
    <dgm:cxn modelId="{2A48E4C6-EEA6-8943-908F-89019E709980}" srcId="{F2653E89-40D3-3C45-B4BC-C3177034869C}" destId="{C595F719-9D8E-F84F-9B6C-956D4CAB5E0A}" srcOrd="4" destOrd="0" parTransId="{305E9071-87A7-D849-A8DF-FC520EE8E973}" sibTransId="{CFA0D353-6A94-C943-924E-7A16A8A08952}"/>
    <dgm:cxn modelId="{52AED3DA-1A72-E14A-96C2-509E0C701DBF}" srcId="{FA642D4B-5ED4-D540-8F2E-7D84DD1FE649}" destId="{C0E55FB4-7843-1A45-9D78-36228B43F444}" srcOrd="0" destOrd="0" parTransId="{4ABFD0FD-C587-B246-8851-1897B1F203B6}" sibTransId="{82E2D159-7629-C84F-A2BC-BD22377FB807}"/>
    <dgm:cxn modelId="{2ACC9BDB-17BB-8746-BE65-89C17A08B30B}" srcId="{F2653E89-40D3-3C45-B4BC-C3177034869C}" destId="{85B5F62D-E5FC-FD4A-80EB-EA48FA80E19E}" srcOrd="1" destOrd="0" parTransId="{DE564627-A405-9743-864C-9C5871F4029F}" sibTransId="{F3E8299F-258C-E248-80D7-AC2B3DD8772D}"/>
    <dgm:cxn modelId="{782EE2DB-56A5-544E-8D0A-00E6D0E2821C}" srcId="{85B5F62D-E5FC-FD4A-80EB-EA48FA80E19E}" destId="{647B567B-36E9-4C43-8621-2A0D4DC3F936}" srcOrd="1" destOrd="0" parTransId="{5C69ECC6-5223-D74E-B964-30B7C36628C6}" sibTransId="{77BC6138-92F7-4C4C-96C2-A08B1422895B}"/>
    <dgm:cxn modelId="{A9F03115-6A60-BF46-B18D-4FC544EC0875}" type="presParOf" srcId="{D08FD89F-6B62-8A4D-A736-319888DE4E90}" destId="{857901DA-C7D0-D041-8BE6-7496F5356BFB}" srcOrd="0" destOrd="0" presId="urn:microsoft.com/office/officeart/2005/8/layout/vList5"/>
    <dgm:cxn modelId="{991549D5-9317-3C42-AC80-6518014ECD4B}" type="presParOf" srcId="{857901DA-C7D0-D041-8BE6-7496F5356BFB}" destId="{636C2312-7169-624E-AFF6-6371453485A1}" srcOrd="0" destOrd="0" presId="urn:microsoft.com/office/officeart/2005/8/layout/vList5"/>
    <dgm:cxn modelId="{7701A2C5-E21C-1C4A-BE9E-9759B818E9CD}" type="presParOf" srcId="{857901DA-C7D0-D041-8BE6-7496F5356BFB}" destId="{F3453D43-0594-1648-AE77-64F7940777D7}" srcOrd="1" destOrd="0" presId="urn:microsoft.com/office/officeart/2005/8/layout/vList5"/>
    <dgm:cxn modelId="{DBE1A363-2C0B-A948-A57B-6FA2F67797DA}" type="presParOf" srcId="{D08FD89F-6B62-8A4D-A736-319888DE4E90}" destId="{CFF9B3D8-699A-A342-A71C-C2011EB6E4E7}" srcOrd="1" destOrd="0" presId="urn:microsoft.com/office/officeart/2005/8/layout/vList5"/>
    <dgm:cxn modelId="{FFB798E1-4492-6542-A79D-2A44E75E557E}" type="presParOf" srcId="{D08FD89F-6B62-8A4D-A736-319888DE4E90}" destId="{7BB9A86B-0473-4542-B5F1-032E3D75056F}" srcOrd="2" destOrd="0" presId="urn:microsoft.com/office/officeart/2005/8/layout/vList5"/>
    <dgm:cxn modelId="{538014D1-58D4-DB4A-8978-47FA4290476E}" type="presParOf" srcId="{7BB9A86B-0473-4542-B5F1-032E3D75056F}" destId="{54222623-C63C-DD4D-83B3-18C75ACD2A53}" srcOrd="0" destOrd="0" presId="urn:microsoft.com/office/officeart/2005/8/layout/vList5"/>
    <dgm:cxn modelId="{812DA8AF-E790-C24F-9BCA-E6EC3789E2E9}" type="presParOf" srcId="{7BB9A86B-0473-4542-B5F1-032E3D75056F}" destId="{0DAFACCE-7196-2E4F-8814-087CDDA61E1F}" srcOrd="1" destOrd="0" presId="urn:microsoft.com/office/officeart/2005/8/layout/vList5"/>
    <dgm:cxn modelId="{69327595-7BB8-CF4D-A743-20DA570AE27F}" type="presParOf" srcId="{D08FD89F-6B62-8A4D-A736-319888DE4E90}" destId="{4365006E-C44A-CB4D-B542-D85B55793005}" srcOrd="3" destOrd="0" presId="urn:microsoft.com/office/officeart/2005/8/layout/vList5"/>
    <dgm:cxn modelId="{0AF1F370-06B5-D04A-B250-C01C91899C63}" type="presParOf" srcId="{D08FD89F-6B62-8A4D-A736-319888DE4E90}" destId="{81BFC13A-50F2-7746-8178-BAC9D4C2F9F7}" srcOrd="4" destOrd="0" presId="urn:microsoft.com/office/officeart/2005/8/layout/vList5"/>
    <dgm:cxn modelId="{1EFE7400-A5DD-A54B-ADEB-0F97A4EEEE62}" type="presParOf" srcId="{81BFC13A-50F2-7746-8178-BAC9D4C2F9F7}" destId="{662CD901-9BF7-864A-BA63-23E332464353}" srcOrd="0" destOrd="0" presId="urn:microsoft.com/office/officeart/2005/8/layout/vList5"/>
    <dgm:cxn modelId="{03C6D466-2D56-BE46-862A-F6604539A8D8}" type="presParOf" srcId="{81BFC13A-50F2-7746-8178-BAC9D4C2F9F7}" destId="{437DE737-E361-D845-A410-3058855C68A2}" srcOrd="1" destOrd="0" presId="urn:microsoft.com/office/officeart/2005/8/layout/vList5"/>
    <dgm:cxn modelId="{BA9AADB2-6D96-D34A-B03F-F788DD730428}" type="presParOf" srcId="{D08FD89F-6B62-8A4D-A736-319888DE4E90}" destId="{1BCA6FC3-4B17-494B-8712-8DBF5DC80899}" srcOrd="5" destOrd="0" presId="urn:microsoft.com/office/officeart/2005/8/layout/vList5"/>
    <dgm:cxn modelId="{67DF2C65-0548-3841-B3FD-E1284BC33D0C}" type="presParOf" srcId="{D08FD89F-6B62-8A4D-A736-319888DE4E90}" destId="{2410F006-4ACB-0648-8B54-7647C37C2F07}" srcOrd="6" destOrd="0" presId="urn:microsoft.com/office/officeart/2005/8/layout/vList5"/>
    <dgm:cxn modelId="{3F7BD7B6-4FFE-9940-B59F-B21F053C1FCA}" type="presParOf" srcId="{2410F006-4ACB-0648-8B54-7647C37C2F07}" destId="{38555F7D-B037-684B-8275-8773482388D8}" srcOrd="0" destOrd="0" presId="urn:microsoft.com/office/officeart/2005/8/layout/vList5"/>
    <dgm:cxn modelId="{DB5BC456-28DA-FF49-9222-D8E3E490BB8A}" type="presParOf" srcId="{2410F006-4ACB-0648-8B54-7647C37C2F07}" destId="{E79166BF-6167-C341-8729-64C6F51B9FE0}" srcOrd="1" destOrd="0" presId="urn:microsoft.com/office/officeart/2005/8/layout/vList5"/>
    <dgm:cxn modelId="{6388B029-0EC4-3543-89B4-52D7289687C1}" type="presParOf" srcId="{D08FD89F-6B62-8A4D-A736-319888DE4E90}" destId="{10AE73B1-F10C-5F42-B86A-32580C578363}" srcOrd="7" destOrd="0" presId="urn:microsoft.com/office/officeart/2005/8/layout/vList5"/>
    <dgm:cxn modelId="{3FE5ACD3-9A93-EB49-A8EF-8F2F70B64938}" type="presParOf" srcId="{D08FD89F-6B62-8A4D-A736-319888DE4E90}" destId="{CE888705-5E51-5A40-B38F-6D35A48F50AA}" srcOrd="8" destOrd="0" presId="urn:microsoft.com/office/officeart/2005/8/layout/vList5"/>
    <dgm:cxn modelId="{C9BE83B5-E6FE-AF4A-8176-86AE2B6AC0A8}" type="presParOf" srcId="{CE888705-5E51-5A40-B38F-6D35A48F50AA}" destId="{941624EA-4447-3844-93BA-C49E3A627061}" srcOrd="0" destOrd="0" presId="urn:microsoft.com/office/officeart/2005/8/layout/vList5"/>
    <dgm:cxn modelId="{4B9CCF3C-6D21-274D-ACB1-93F85AD599ED}" type="presParOf" srcId="{CE888705-5E51-5A40-B38F-6D35A48F50AA}" destId="{2444E095-EE57-BF4E-AEB9-B1D1592724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653E89-40D3-3C45-B4BC-C3177034869C}" type="doc">
      <dgm:prSet loTypeId="urn:microsoft.com/office/officeart/2005/8/layout/vList5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277B56D-3868-424D-A557-610FE8F786AD}">
      <dgm:prSet custT="1"/>
      <dgm:spPr/>
      <dgm:t>
        <a:bodyPr/>
        <a:lstStyle/>
        <a:p>
          <a:r>
            <a:rPr kumimoji="1" lang="en-US" sz="1800" b="1" dirty="0"/>
            <a:t>cost</a:t>
          </a:r>
          <a:endParaRPr lang="zh-CN" sz="1800" b="1" dirty="0"/>
        </a:p>
      </dgm:t>
    </dgm:pt>
    <dgm:pt modelId="{3A6BF9A8-1E3F-8949-B3F9-B38E30C6ADBC}" type="parTrans" cxnId="{B31EEE43-A356-D242-A331-3C6844AEE079}">
      <dgm:prSet/>
      <dgm:spPr/>
      <dgm:t>
        <a:bodyPr/>
        <a:lstStyle/>
        <a:p>
          <a:endParaRPr lang="zh-CN" altLang="en-US"/>
        </a:p>
      </dgm:t>
    </dgm:pt>
    <dgm:pt modelId="{A5E8925C-6808-0043-A7AF-6786F6495910}" type="sibTrans" cxnId="{B31EEE43-A356-D242-A331-3C6844AEE079}">
      <dgm:prSet/>
      <dgm:spPr/>
      <dgm:t>
        <a:bodyPr/>
        <a:lstStyle/>
        <a:p>
          <a:endParaRPr lang="zh-CN" altLang="en-US"/>
        </a:p>
      </dgm:t>
    </dgm:pt>
    <dgm:pt modelId="{9209E5A6-4B54-3E48-8295-D5746755CBDA}">
      <dgm:prSet custT="1"/>
      <dgm:spPr/>
      <dgm:t>
        <a:bodyPr/>
        <a:lstStyle/>
        <a:p>
          <a:r>
            <a:rPr lang="en-US" altLang="zh-CN" sz="1600" dirty="0"/>
            <a:t>Cheaper than owning a dog</a:t>
          </a:r>
          <a:endParaRPr lang="zh-CN" sz="1600" dirty="0"/>
        </a:p>
      </dgm:t>
    </dgm:pt>
    <dgm:pt modelId="{B406EBAD-9BB3-6C4D-8E3C-EC8DE692FE19}" type="parTrans" cxnId="{8400D347-9857-3446-94C4-F40FA0F240A9}">
      <dgm:prSet/>
      <dgm:spPr/>
      <dgm:t>
        <a:bodyPr/>
        <a:lstStyle/>
        <a:p>
          <a:endParaRPr lang="zh-CN" altLang="en-US"/>
        </a:p>
      </dgm:t>
    </dgm:pt>
    <dgm:pt modelId="{136A489A-2808-224F-8264-F69461AE6FCF}" type="sibTrans" cxnId="{8400D347-9857-3446-94C4-F40FA0F240A9}">
      <dgm:prSet/>
      <dgm:spPr/>
      <dgm:t>
        <a:bodyPr/>
        <a:lstStyle/>
        <a:p>
          <a:endParaRPr lang="zh-CN" altLang="en-US"/>
        </a:p>
      </dgm:t>
    </dgm:pt>
    <dgm:pt modelId="{85B5F62D-E5FC-FD4A-80EB-EA48FA80E19E}">
      <dgm:prSet custT="1"/>
      <dgm:spPr/>
      <dgm:t>
        <a:bodyPr/>
        <a:lstStyle/>
        <a:p>
          <a:r>
            <a:rPr kumimoji="1" lang="en-US" sz="1800" b="1" dirty="0"/>
            <a:t>Time cost</a:t>
          </a:r>
          <a:endParaRPr lang="zh-CN" sz="1800" b="1" dirty="0"/>
        </a:p>
      </dgm:t>
    </dgm:pt>
    <dgm:pt modelId="{DE564627-A405-9743-864C-9C5871F4029F}" type="parTrans" cxnId="{2ACC9BDB-17BB-8746-BE65-89C17A08B30B}">
      <dgm:prSet/>
      <dgm:spPr/>
      <dgm:t>
        <a:bodyPr/>
        <a:lstStyle/>
        <a:p>
          <a:endParaRPr lang="zh-CN" altLang="en-US"/>
        </a:p>
      </dgm:t>
    </dgm:pt>
    <dgm:pt modelId="{F3E8299F-258C-E248-80D7-AC2B3DD8772D}" type="sibTrans" cxnId="{2ACC9BDB-17BB-8746-BE65-89C17A08B30B}">
      <dgm:prSet/>
      <dgm:spPr/>
      <dgm:t>
        <a:bodyPr/>
        <a:lstStyle/>
        <a:p>
          <a:endParaRPr lang="zh-CN" altLang="en-US"/>
        </a:p>
      </dgm:t>
    </dgm:pt>
    <dgm:pt modelId="{DB6FFAFA-5FF1-7643-9785-31FBB9A1D193}">
      <dgm:prSet custT="1"/>
      <dgm:spPr/>
      <dgm:t>
        <a:bodyPr/>
        <a:lstStyle/>
        <a:p>
          <a:r>
            <a:rPr lang="en-US" altLang="zh-CN" sz="1600" dirty="0"/>
            <a:t>No</a:t>
          </a:r>
          <a:endParaRPr lang="zh-CN" sz="1600" dirty="0"/>
        </a:p>
      </dgm:t>
    </dgm:pt>
    <dgm:pt modelId="{B992D72D-1E66-3249-A831-78A35EB95FCD}" type="parTrans" cxnId="{FE7B56A3-92D7-DC4A-BFF7-B36B284710D5}">
      <dgm:prSet/>
      <dgm:spPr/>
      <dgm:t>
        <a:bodyPr/>
        <a:lstStyle/>
        <a:p>
          <a:endParaRPr lang="zh-CN" altLang="en-US"/>
        </a:p>
      </dgm:t>
    </dgm:pt>
    <dgm:pt modelId="{F7CDC95A-FD01-414F-A300-86E789577B66}" type="sibTrans" cxnId="{FE7B56A3-92D7-DC4A-BFF7-B36B284710D5}">
      <dgm:prSet/>
      <dgm:spPr/>
      <dgm:t>
        <a:bodyPr/>
        <a:lstStyle/>
        <a:p>
          <a:endParaRPr lang="zh-CN" altLang="en-US"/>
        </a:p>
      </dgm:t>
    </dgm:pt>
    <dgm:pt modelId="{FA642D4B-5ED4-D540-8F2E-7D84DD1FE649}">
      <dgm:prSet/>
      <dgm:spPr/>
      <dgm:t>
        <a:bodyPr/>
        <a:lstStyle/>
        <a:p>
          <a:r>
            <a:rPr lang="en-US" b="1" dirty="0"/>
            <a:t>reliable</a:t>
          </a:r>
          <a:endParaRPr lang="zh-CN" b="1" dirty="0"/>
        </a:p>
      </dgm:t>
    </dgm:pt>
    <dgm:pt modelId="{A3E1AA24-5BBC-4148-9F81-5F31369B45B2}" type="parTrans" cxnId="{7BC5F748-0E7C-5947-8ECD-212390B586D2}">
      <dgm:prSet/>
      <dgm:spPr/>
      <dgm:t>
        <a:bodyPr/>
        <a:lstStyle/>
        <a:p>
          <a:endParaRPr lang="zh-CN" altLang="en-US"/>
        </a:p>
      </dgm:t>
    </dgm:pt>
    <dgm:pt modelId="{6AEAB077-A62E-CB46-A963-9A6AE78F833C}" type="sibTrans" cxnId="{7BC5F748-0E7C-5947-8ECD-212390B586D2}">
      <dgm:prSet/>
      <dgm:spPr/>
      <dgm:t>
        <a:bodyPr/>
        <a:lstStyle/>
        <a:p>
          <a:endParaRPr lang="zh-CN" altLang="en-US"/>
        </a:p>
      </dgm:t>
    </dgm:pt>
    <dgm:pt modelId="{C0E55FB4-7843-1A45-9D78-36228B43F444}">
      <dgm:prSet custT="1"/>
      <dgm:spPr/>
      <dgm:t>
        <a:bodyPr/>
        <a:lstStyle/>
        <a:p>
          <a:r>
            <a:rPr kumimoji="1" lang="en-US" sz="1600" dirty="0"/>
            <a:t>The product just running as former-designed code</a:t>
          </a:r>
          <a:endParaRPr lang="zh-CN" sz="1600" dirty="0"/>
        </a:p>
      </dgm:t>
    </dgm:pt>
    <dgm:pt modelId="{4ABFD0FD-C587-B246-8851-1897B1F203B6}" type="parTrans" cxnId="{52AED3DA-1A72-E14A-96C2-509E0C701DBF}">
      <dgm:prSet/>
      <dgm:spPr/>
      <dgm:t>
        <a:bodyPr/>
        <a:lstStyle/>
        <a:p>
          <a:endParaRPr lang="zh-CN" altLang="en-US"/>
        </a:p>
      </dgm:t>
    </dgm:pt>
    <dgm:pt modelId="{82E2D159-7629-C84F-A2BC-BD22377FB807}" type="sibTrans" cxnId="{52AED3DA-1A72-E14A-96C2-509E0C701DBF}">
      <dgm:prSet/>
      <dgm:spPr/>
      <dgm:t>
        <a:bodyPr/>
        <a:lstStyle/>
        <a:p>
          <a:endParaRPr lang="zh-CN" altLang="en-US"/>
        </a:p>
      </dgm:t>
    </dgm:pt>
    <dgm:pt modelId="{C595F719-9D8E-F84F-9B6C-956D4CAB5E0A}">
      <dgm:prSet/>
      <dgm:spPr/>
      <dgm:t>
        <a:bodyPr/>
        <a:lstStyle/>
        <a:p>
          <a:r>
            <a:rPr lang="en-US" b="1" dirty="0"/>
            <a:t>convenient</a:t>
          </a:r>
          <a:endParaRPr lang="zh-CN" b="1" dirty="0"/>
        </a:p>
      </dgm:t>
    </dgm:pt>
    <dgm:pt modelId="{305E9071-87A7-D849-A8DF-FC520EE8E973}" type="parTrans" cxnId="{2A48E4C6-EEA6-8943-908F-89019E709980}">
      <dgm:prSet/>
      <dgm:spPr/>
      <dgm:t>
        <a:bodyPr/>
        <a:lstStyle/>
        <a:p>
          <a:endParaRPr lang="zh-CN" altLang="en-US"/>
        </a:p>
      </dgm:t>
    </dgm:pt>
    <dgm:pt modelId="{CFA0D353-6A94-C943-924E-7A16A8A08952}" type="sibTrans" cxnId="{2A48E4C6-EEA6-8943-908F-89019E709980}">
      <dgm:prSet/>
      <dgm:spPr/>
      <dgm:t>
        <a:bodyPr/>
        <a:lstStyle/>
        <a:p>
          <a:endParaRPr lang="zh-CN" altLang="en-US"/>
        </a:p>
      </dgm:t>
    </dgm:pt>
    <dgm:pt modelId="{0179902F-5A0D-1845-A213-6758F6208191}">
      <dgm:prSet custT="1"/>
      <dgm:spPr/>
      <dgm:t>
        <a:bodyPr/>
        <a:lstStyle/>
        <a:p>
          <a:r>
            <a:rPr lang="en-US" altLang="zh-CN" sz="1600" dirty="0"/>
            <a:t>Yes</a:t>
          </a:r>
          <a:endParaRPr lang="zh-CN" sz="1600" dirty="0"/>
        </a:p>
      </dgm:t>
    </dgm:pt>
    <dgm:pt modelId="{5751FF18-74C7-C546-B838-D321F0EF03F0}" type="parTrans" cxnId="{D57AAB68-4E9F-A34E-9DFA-AB7A1433EEDD}">
      <dgm:prSet/>
      <dgm:spPr/>
      <dgm:t>
        <a:bodyPr/>
        <a:lstStyle/>
        <a:p>
          <a:endParaRPr lang="zh-CN" altLang="en-US"/>
        </a:p>
      </dgm:t>
    </dgm:pt>
    <dgm:pt modelId="{0131B967-3144-6849-B64D-ADDF8E71D445}" type="sibTrans" cxnId="{D57AAB68-4E9F-A34E-9DFA-AB7A1433EEDD}">
      <dgm:prSet/>
      <dgm:spPr/>
      <dgm:t>
        <a:bodyPr/>
        <a:lstStyle/>
        <a:p>
          <a:endParaRPr lang="zh-CN" altLang="en-US"/>
        </a:p>
      </dgm:t>
    </dgm:pt>
    <dgm:pt modelId="{D08FD89F-6B62-8A4D-A736-319888DE4E90}" type="pres">
      <dgm:prSet presAssocID="{F2653E89-40D3-3C45-B4BC-C3177034869C}" presName="Name0" presStyleCnt="0">
        <dgm:presLayoutVars>
          <dgm:dir/>
          <dgm:animLvl val="lvl"/>
          <dgm:resizeHandles val="exact"/>
        </dgm:presLayoutVars>
      </dgm:prSet>
      <dgm:spPr/>
    </dgm:pt>
    <dgm:pt modelId="{857901DA-C7D0-D041-8BE6-7496F5356BFB}" type="pres">
      <dgm:prSet presAssocID="{7277B56D-3868-424D-A557-610FE8F786AD}" presName="linNode" presStyleCnt="0"/>
      <dgm:spPr/>
    </dgm:pt>
    <dgm:pt modelId="{636C2312-7169-624E-AFF6-6371453485A1}" type="pres">
      <dgm:prSet presAssocID="{7277B56D-3868-424D-A557-610FE8F786A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3453D43-0594-1648-AE77-64F7940777D7}" type="pres">
      <dgm:prSet presAssocID="{7277B56D-3868-424D-A557-610FE8F786AD}" presName="descendantText" presStyleLbl="alignAccFollowNode1" presStyleIdx="0" presStyleCnt="4">
        <dgm:presLayoutVars>
          <dgm:bulletEnabled val="1"/>
        </dgm:presLayoutVars>
      </dgm:prSet>
      <dgm:spPr/>
    </dgm:pt>
    <dgm:pt modelId="{CFF9B3D8-699A-A342-A71C-C2011EB6E4E7}" type="pres">
      <dgm:prSet presAssocID="{A5E8925C-6808-0043-A7AF-6786F6495910}" presName="sp" presStyleCnt="0"/>
      <dgm:spPr/>
    </dgm:pt>
    <dgm:pt modelId="{7BB9A86B-0473-4542-B5F1-032E3D75056F}" type="pres">
      <dgm:prSet presAssocID="{85B5F62D-E5FC-FD4A-80EB-EA48FA80E19E}" presName="linNode" presStyleCnt="0"/>
      <dgm:spPr/>
    </dgm:pt>
    <dgm:pt modelId="{54222623-C63C-DD4D-83B3-18C75ACD2A53}" type="pres">
      <dgm:prSet presAssocID="{85B5F62D-E5FC-FD4A-80EB-EA48FA80E19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DAFACCE-7196-2E4F-8814-087CDDA61E1F}" type="pres">
      <dgm:prSet presAssocID="{85B5F62D-E5FC-FD4A-80EB-EA48FA80E19E}" presName="descendantText" presStyleLbl="alignAccFollowNode1" presStyleIdx="1" presStyleCnt="4">
        <dgm:presLayoutVars>
          <dgm:bulletEnabled val="1"/>
        </dgm:presLayoutVars>
      </dgm:prSet>
      <dgm:spPr/>
    </dgm:pt>
    <dgm:pt modelId="{4365006E-C44A-CB4D-B542-D85B55793005}" type="pres">
      <dgm:prSet presAssocID="{F3E8299F-258C-E248-80D7-AC2B3DD8772D}" presName="sp" presStyleCnt="0"/>
      <dgm:spPr/>
    </dgm:pt>
    <dgm:pt modelId="{2410F006-4ACB-0648-8B54-7647C37C2F07}" type="pres">
      <dgm:prSet presAssocID="{FA642D4B-5ED4-D540-8F2E-7D84DD1FE649}" presName="linNode" presStyleCnt="0"/>
      <dgm:spPr/>
    </dgm:pt>
    <dgm:pt modelId="{38555F7D-B037-684B-8275-8773482388D8}" type="pres">
      <dgm:prSet presAssocID="{FA642D4B-5ED4-D540-8F2E-7D84DD1FE64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79166BF-6167-C341-8729-64C6F51B9FE0}" type="pres">
      <dgm:prSet presAssocID="{FA642D4B-5ED4-D540-8F2E-7D84DD1FE649}" presName="descendantText" presStyleLbl="alignAccFollowNode1" presStyleIdx="2" presStyleCnt="4">
        <dgm:presLayoutVars>
          <dgm:bulletEnabled val="1"/>
        </dgm:presLayoutVars>
      </dgm:prSet>
      <dgm:spPr/>
    </dgm:pt>
    <dgm:pt modelId="{10AE73B1-F10C-5F42-B86A-32580C578363}" type="pres">
      <dgm:prSet presAssocID="{6AEAB077-A62E-CB46-A963-9A6AE78F833C}" presName="sp" presStyleCnt="0"/>
      <dgm:spPr/>
    </dgm:pt>
    <dgm:pt modelId="{CE888705-5E51-5A40-B38F-6D35A48F50AA}" type="pres">
      <dgm:prSet presAssocID="{C595F719-9D8E-F84F-9B6C-956D4CAB5E0A}" presName="linNode" presStyleCnt="0"/>
      <dgm:spPr/>
    </dgm:pt>
    <dgm:pt modelId="{941624EA-4447-3844-93BA-C49E3A627061}" type="pres">
      <dgm:prSet presAssocID="{C595F719-9D8E-F84F-9B6C-956D4CAB5E0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444E095-EE57-BF4E-AEB9-B1D1592724C1}" type="pres">
      <dgm:prSet presAssocID="{C595F719-9D8E-F84F-9B6C-956D4CAB5E0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65B9020-9ABF-3B4E-AACE-EA67B66123D6}" type="presOf" srcId="{C0E55FB4-7843-1A45-9D78-36228B43F444}" destId="{E79166BF-6167-C341-8729-64C6F51B9FE0}" srcOrd="0" destOrd="0" presId="urn:microsoft.com/office/officeart/2005/8/layout/vList5"/>
    <dgm:cxn modelId="{011F4228-BB68-1345-A564-DF4D7B33C713}" type="presOf" srcId="{FA642D4B-5ED4-D540-8F2E-7D84DD1FE649}" destId="{38555F7D-B037-684B-8275-8773482388D8}" srcOrd="0" destOrd="0" presId="urn:microsoft.com/office/officeart/2005/8/layout/vList5"/>
    <dgm:cxn modelId="{B31EEE43-A356-D242-A331-3C6844AEE079}" srcId="{F2653E89-40D3-3C45-B4BC-C3177034869C}" destId="{7277B56D-3868-424D-A557-610FE8F786AD}" srcOrd="0" destOrd="0" parTransId="{3A6BF9A8-1E3F-8949-B3F9-B38E30C6ADBC}" sibTransId="{A5E8925C-6808-0043-A7AF-6786F6495910}"/>
    <dgm:cxn modelId="{8400D347-9857-3446-94C4-F40FA0F240A9}" srcId="{7277B56D-3868-424D-A557-610FE8F786AD}" destId="{9209E5A6-4B54-3E48-8295-D5746755CBDA}" srcOrd="0" destOrd="0" parTransId="{B406EBAD-9BB3-6C4D-8E3C-EC8DE692FE19}" sibTransId="{136A489A-2808-224F-8264-F69461AE6FCF}"/>
    <dgm:cxn modelId="{7BC5F748-0E7C-5947-8ECD-212390B586D2}" srcId="{F2653E89-40D3-3C45-B4BC-C3177034869C}" destId="{FA642D4B-5ED4-D540-8F2E-7D84DD1FE649}" srcOrd="2" destOrd="0" parTransId="{A3E1AA24-5BBC-4148-9F81-5F31369B45B2}" sibTransId="{6AEAB077-A62E-CB46-A963-9A6AE78F833C}"/>
    <dgm:cxn modelId="{24002D61-EAD6-F545-A6C3-918E111B94E2}" type="presOf" srcId="{F2653E89-40D3-3C45-B4BC-C3177034869C}" destId="{D08FD89F-6B62-8A4D-A736-319888DE4E90}" srcOrd="0" destOrd="0" presId="urn:microsoft.com/office/officeart/2005/8/layout/vList5"/>
    <dgm:cxn modelId="{4C126262-3953-6D42-BEF5-2E9896B55714}" type="presOf" srcId="{85B5F62D-E5FC-FD4A-80EB-EA48FA80E19E}" destId="{54222623-C63C-DD4D-83B3-18C75ACD2A53}" srcOrd="0" destOrd="0" presId="urn:microsoft.com/office/officeart/2005/8/layout/vList5"/>
    <dgm:cxn modelId="{D57AAB68-4E9F-A34E-9DFA-AB7A1433EEDD}" srcId="{C595F719-9D8E-F84F-9B6C-956D4CAB5E0A}" destId="{0179902F-5A0D-1845-A213-6758F6208191}" srcOrd="0" destOrd="0" parTransId="{5751FF18-74C7-C546-B838-D321F0EF03F0}" sibTransId="{0131B967-3144-6849-B64D-ADDF8E71D445}"/>
    <dgm:cxn modelId="{126E7F6C-94EA-474D-AD8A-63E105B3D6AC}" type="presOf" srcId="{7277B56D-3868-424D-A557-610FE8F786AD}" destId="{636C2312-7169-624E-AFF6-6371453485A1}" srcOrd="0" destOrd="0" presId="urn:microsoft.com/office/officeart/2005/8/layout/vList5"/>
    <dgm:cxn modelId="{562C5E95-20B9-924A-80AD-806A685895AA}" type="presOf" srcId="{DB6FFAFA-5FF1-7643-9785-31FBB9A1D193}" destId="{0DAFACCE-7196-2E4F-8814-087CDDA61E1F}" srcOrd="0" destOrd="0" presId="urn:microsoft.com/office/officeart/2005/8/layout/vList5"/>
    <dgm:cxn modelId="{FE7B56A3-92D7-DC4A-BFF7-B36B284710D5}" srcId="{85B5F62D-E5FC-FD4A-80EB-EA48FA80E19E}" destId="{DB6FFAFA-5FF1-7643-9785-31FBB9A1D193}" srcOrd="0" destOrd="0" parTransId="{B992D72D-1E66-3249-A831-78A35EB95FCD}" sibTransId="{F7CDC95A-FD01-414F-A300-86E789577B66}"/>
    <dgm:cxn modelId="{FAF2CFA5-688F-3A4D-9BC4-97BDD064BED3}" type="presOf" srcId="{0179902F-5A0D-1845-A213-6758F6208191}" destId="{2444E095-EE57-BF4E-AEB9-B1D1592724C1}" srcOrd="0" destOrd="0" presId="urn:microsoft.com/office/officeart/2005/8/layout/vList5"/>
    <dgm:cxn modelId="{36545AAD-413A-4947-B61F-6B88D8E295CC}" type="presOf" srcId="{9209E5A6-4B54-3E48-8295-D5746755CBDA}" destId="{F3453D43-0594-1648-AE77-64F7940777D7}" srcOrd="0" destOrd="0" presId="urn:microsoft.com/office/officeart/2005/8/layout/vList5"/>
    <dgm:cxn modelId="{A981D9B7-7A95-8446-BF35-5CECCBFD831F}" type="presOf" srcId="{C595F719-9D8E-F84F-9B6C-956D4CAB5E0A}" destId="{941624EA-4447-3844-93BA-C49E3A627061}" srcOrd="0" destOrd="0" presId="urn:microsoft.com/office/officeart/2005/8/layout/vList5"/>
    <dgm:cxn modelId="{2A48E4C6-EEA6-8943-908F-89019E709980}" srcId="{F2653E89-40D3-3C45-B4BC-C3177034869C}" destId="{C595F719-9D8E-F84F-9B6C-956D4CAB5E0A}" srcOrd="3" destOrd="0" parTransId="{305E9071-87A7-D849-A8DF-FC520EE8E973}" sibTransId="{CFA0D353-6A94-C943-924E-7A16A8A08952}"/>
    <dgm:cxn modelId="{52AED3DA-1A72-E14A-96C2-509E0C701DBF}" srcId="{FA642D4B-5ED4-D540-8F2E-7D84DD1FE649}" destId="{C0E55FB4-7843-1A45-9D78-36228B43F444}" srcOrd="0" destOrd="0" parTransId="{4ABFD0FD-C587-B246-8851-1897B1F203B6}" sibTransId="{82E2D159-7629-C84F-A2BC-BD22377FB807}"/>
    <dgm:cxn modelId="{2ACC9BDB-17BB-8746-BE65-89C17A08B30B}" srcId="{F2653E89-40D3-3C45-B4BC-C3177034869C}" destId="{85B5F62D-E5FC-FD4A-80EB-EA48FA80E19E}" srcOrd="1" destOrd="0" parTransId="{DE564627-A405-9743-864C-9C5871F4029F}" sibTransId="{F3E8299F-258C-E248-80D7-AC2B3DD8772D}"/>
    <dgm:cxn modelId="{A9F03115-6A60-BF46-B18D-4FC544EC0875}" type="presParOf" srcId="{D08FD89F-6B62-8A4D-A736-319888DE4E90}" destId="{857901DA-C7D0-D041-8BE6-7496F5356BFB}" srcOrd="0" destOrd="0" presId="urn:microsoft.com/office/officeart/2005/8/layout/vList5"/>
    <dgm:cxn modelId="{991549D5-9317-3C42-AC80-6518014ECD4B}" type="presParOf" srcId="{857901DA-C7D0-D041-8BE6-7496F5356BFB}" destId="{636C2312-7169-624E-AFF6-6371453485A1}" srcOrd="0" destOrd="0" presId="urn:microsoft.com/office/officeart/2005/8/layout/vList5"/>
    <dgm:cxn modelId="{7701A2C5-E21C-1C4A-BE9E-9759B818E9CD}" type="presParOf" srcId="{857901DA-C7D0-D041-8BE6-7496F5356BFB}" destId="{F3453D43-0594-1648-AE77-64F7940777D7}" srcOrd="1" destOrd="0" presId="urn:microsoft.com/office/officeart/2005/8/layout/vList5"/>
    <dgm:cxn modelId="{DBE1A363-2C0B-A948-A57B-6FA2F67797DA}" type="presParOf" srcId="{D08FD89F-6B62-8A4D-A736-319888DE4E90}" destId="{CFF9B3D8-699A-A342-A71C-C2011EB6E4E7}" srcOrd="1" destOrd="0" presId="urn:microsoft.com/office/officeart/2005/8/layout/vList5"/>
    <dgm:cxn modelId="{FFB798E1-4492-6542-A79D-2A44E75E557E}" type="presParOf" srcId="{D08FD89F-6B62-8A4D-A736-319888DE4E90}" destId="{7BB9A86B-0473-4542-B5F1-032E3D75056F}" srcOrd="2" destOrd="0" presId="urn:microsoft.com/office/officeart/2005/8/layout/vList5"/>
    <dgm:cxn modelId="{538014D1-58D4-DB4A-8978-47FA4290476E}" type="presParOf" srcId="{7BB9A86B-0473-4542-B5F1-032E3D75056F}" destId="{54222623-C63C-DD4D-83B3-18C75ACD2A53}" srcOrd="0" destOrd="0" presId="urn:microsoft.com/office/officeart/2005/8/layout/vList5"/>
    <dgm:cxn modelId="{812DA8AF-E790-C24F-9BCA-E6EC3789E2E9}" type="presParOf" srcId="{7BB9A86B-0473-4542-B5F1-032E3D75056F}" destId="{0DAFACCE-7196-2E4F-8814-087CDDA61E1F}" srcOrd="1" destOrd="0" presId="urn:microsoft.com/office/officeart/2005/8/layout/vList5"/>
    <dgm:cxn modelId="{69327595-7BB8-CF4D-A743-20DA570AE27F}" type="presParOf" srcId="{D08FD89F-6B62-8A4D-A736-319888DE4E90}" destId="{4365006E-C44A-CB4D-B542-D85B55793005}" srcOrd="3" destOrd="0" presId="urn:microsoft.com/office/officeart/2005/8/layout/vList5"/>
    <dgm:cxn modelId="{67DF2C65-0548-3841-B3FD-E1284BC33D0C}" type="presParOf" srcId="{D08FD89F-6B62-8A4D-A736-319888DE4E90}" destId="{2410F006-4ACB-0648-8B54-7647C37C2F07}" srcOrd="4" destOrd="0" presId="urn:microsoft.com/office/officeart/2005/8/layout/vList5"/>
    <dgm:cxn modelId="{3F7BD7B6-4FFE-9940-B59F-B21F053C1FCA}" type="presParOf" srcId="{2410F006-4ACB-0648-8B54-7647C37C2F07}" destId="{38555F7D-B037-684B-8275-8773482388D8}" srcOrd="0" destOrd="0" presId="urn:microsoft.com/office/officeart/2005/8/layout/vList5"/>
    <dgm:cxn modelId="{DB5BC456-28DA-FF49-9222-D8E3E490BB8A}" type="presParOf" srcId="{2410F006-4ACB-0648-8B54-7647C37C2F07}" destId="{E79166BF-6167-C341-8729-64C6F51B9FE0}" srcOrd="1" destOrd="0" presId="urn:microsoft.com/office/officeart/2005/8/layout/vList5"/>
    <dgm:cxn modelId="{6388B029-0EC4-3543-89B4-52D7289687C1}" type="presParOf" srcId="{D08FD89F-6B62-8A4D-A736-319888DE4E90}" destId="{10AE73B1-F10C-5F42-B86A-32580C578363}" srcOrd="5" destOrd="0" presId="urn:microsoft.com/office/officeart/2005/8/layout/vList5"/>
    <dgm:cxn modelId="{3FE5ACD3-9A93-EB49-A8EF-8F2F70B64938}" type="presParOf" srcId="{D08FD89F-6B62-8A4D-A736-319888DE4E90}" destId="{CE888705-5E51-5A40-B38F-6D35A48F50AA}" srcOrd="6" destOrd="0" presId="urn:microsoft.com/office/officeart/2005/8/layout/vList5"/>
    <dgm:cxn modelId="{C9BE83B5-E6FE-AF4A-8176-86AE2B6AC0A8}" type="presParOf" srcId="{CE888705-5E51-5A40-B38F-6D35A48F50AA}" destId="{941624EA-4447-3844-93BA-C49E3A627061}" srcOrd="0" destOrd="0" presId="urn:microsoft.com/office/officeart/2005/8/layout/vList5"/>
    <dgm:cxn modelId="{4B9CCF3C-6D21-274D-ACB1-93F85AD599ED}" type="presParOf" srcId="{CE888705-5E51-5A40-B38F-6D35A48F50AA}" destId="{2444E095-EE57-BF4E-AEB9-B1D1592724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53D43-0594-1648-AE77-64F7940777D7}">
      <dsp:nvSpPr>
        <dsp:cNvPr id="0" name=""/>
        <dsp:cNvSpPr/>
      </dsp:nvSpPr>
      <dsp:spPr>
        <a:xfrm rot="5400000">
          <a:off x="5268400" y="-2194539"/>
          <a:ext cx="725250" cy="52997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 dirty="0"/>
            <a:t>$35,000 /guide dog</a:t>
          </a:r>
          <a:r>
            <a:rPr kumimoji="1" lang="zh-CN" altLang="en-US" sz="1600" kern="1200" dirty="0"/>
            <a:t> </a:t>
          </a:r>
          <a:r>
            <a:rPr kumimoji="1" lang="en-US" altLang="zh-CN" sz="1600" kern="1200" dirty="0"/>
            <a:t>(the whole life need 3-4)</a:t>
          </a:r>
          <a:endParaRPr 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 dirty="0"/>
            <a:t>Long term cost</a:t>
          </a:r>
          <a:r>
            <a:rPr kumimoji="1" lang="zh-CN" sz="1600" kern="1200" dirty="0"/>
            <a:t> </a:t>
          </a:r>
          <a:r>
            <a:rPr kumimoji="1" lang="en-US" sz="1600" kern="1200" dirty="0"/>
            <a:t>for f</a:t>
          </a:r>
          <a:r>
            <a:rPr lang="en-US" sz="1600" kern="1200" dirty="0"/>
            <a:t>eeding</a:t>
          </a:r>
          <a:endParaRPr lang="zh-CN" sz="1600" kern="1200" dirty="0"/>
        </a:p>
      </dsp:txBody>
      <dsp:txXfrm rot="-5400000">
        <a:off x="2981131" y="128134"/>
        <a:ext cx="5264384" cy="654442"/>
      </dsp:txXfrm>
    </dsp:sp>
    <dsp:sp modelId="{636C2312-7169-624E-AFF6-6371453485A1}">
      <dsp:nvSpPr>
        <dsp:cNvPr id="0" name=""/>
        <dsp:cNvSpPr/>
      </dsp:nvSpPr>
      <dsp:spPr>
        <a:xfrm>
          <a:off x="0" y="2073"/>
          <a:ext cx="2981131" cy="9065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b="1" kern="1200" dirty="0"/>
            <a:t>Expensive cost</a:t>
          </a:r>
          <a:endParaRPr lang="zh-CN" sz="1800" b="1" kern="1200" dirty="0"/>
        </a:p>
      </dsp:txBody>
      <dsp:txXfrm>
        <a:off x="44255" y="46328"/>
        <a:ext cx="2892621" cy="818052"/>
      </dsp:txXfrm>
    </dsp:sp>
    <dsp:sp modelId="{0DAFACCE-7196-2E4F-8814-087CDDA61E1F}">
      <dsp:nvSpPr>
        <dsp:cNvPr id="0" name=""/>
        <dsp:cNvSpPr/>
      </dsp:nvSpPr>
      <dsp:spPr>
        <a:xfrm rot="5400000">
          <a:off x="5268400" y="-1242648"/>
          <a:ext cx="725250" cy="5299788"/>
        </a:xfrm>
        <a:prstGeom prst="round2SameRect">
          <a:avLst/>
        </a:prstGeom>
        <a:solidFill>
          <a:schemeClr val="accent3">
            <a:tint val="40000"/>
            <a:alpha val="90000"/>
            <a:hueOff val="2679213"/>
            <a:satOff val="-3448"/>
            <a:lumOff val="-26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679213"/>
              <a:satOff val="-3448"/>
              <a:lumOff val="-2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 dirty="0"/>
            <a:t>Training for around 1.5-2 years</a:t>
          </a:r>
          <a:endParaRPr 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 dirty="0"/>
            <a:t>Accompany for 8-10 years</a:t>
          </a:r>
          <a:endParaRPr lang="zh-CN" sz="1600" kern="1200" dirty="0"/>
        </a:p>
      </dsp:txBody>
      <dsp:txXfrm rot="-5400000">
        <a:off x="2981131" y="1080025"/>
        <a:ext cx="5264384" cy="654442"/>
      </dsp:txXfrm>
    </dsp:sp>
    <dsp:sp modelId="{54222623-C63C-DD4D-83B3-18C75ACD2A53}">
      <dsp:nvSpPr>
        <dsp:cNvPr id="0" name=""/>
        <dsp:cNvSpPr/>
      </dsp:nvSpPr>
      <dsp:spPr>
        <a:xfrm>
          <a:off x="0" y="953964"/>
          <a:ext cx="2981131" cy="906562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b="1" kern="1200" dirty="0"/>
            <a:t>Time cost</a:t>
          </a:r>
          <a:endParaRPr lang="zh-CN" sz="1800" b="1" kern="1200" dirty="0"/>
        </a:p>
      </dsp:txBody>
      <dsp:txXfrm>
        <a:off x="44255" y="998219"/>
        <a:ext cx="2892621" cy="818052"/>
      </dsp:txXfrm>
    </dsp:sp>
    <dsp:sp modelId="{437DE737-E361-D845-A410-3058855C68A2}">
      <dsp:nvSpPr>
        <dsp:cNvPr id="0" name=""/>
        <dsp:cNvSpPr/>
      </dsp:nvSpPr>
      <dsp:spPr>
        <a:xfrm rot="5400000">
          <a:off x="5268400" y="-290757"/>
          <a:ext cx="725250" cy="5299788"/>
        </a:xfrm>
        <a:prstGeom prst="round2Same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 dirty="0"/>
            <a:t>Dog</a:t>
          </a:r>
          <a:r>
            <a:rPr kumimoji="1" lang="zh-CN" sz="1600" kern="1200" dirty="0"/>
            <a:t> </a:t>
          </a:r>
          <a:r>
            <a:rPr kumimoji="1" lang="en-US" sz="1600" kern="1200" dirty="0"/>
            <a:t>will</a:t>
          </a:r>
          <a:r>
            <a:rPr kumimoji="1" lang="zh-CN" sz="1600" kern="1200" dirty="0"/>
            <a:t> </a:t>
          </a:r>
          <a:r>
            <a:rPr kumimoji="1" lang="en-US" sz="1600" kern="1200" dirty="0"/>
            <a:t>dead</a:t>
          </a:r>
          <a:endParaRPr 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 dirty="0"/>
            <a:t>Dog is not suite for the owner</a:t>
          </a:r>
          <a:endParaRPr lang="zh-CN" sz="1600" kern="1200" dirty="0"/>
        </a:p>
      </dsp:txBody>
      <dsp:txXfrm rot="-5400000">
        <a:off x="2981131" y="2031916"/>
        <a:ext cx="5264384" cy="654442"/>
      </dsp:txXfrm>
    </dsp:sp>
    <dsp:sp modelId="{662CD901-9BF7-864A-BA63-23E332464353}">
      <dsp:nvSpPr>
        <dsp:cNvPr id="0" name=""/>
        <dsp:cNvSpPr/>
      </dsp:nvSpPr>
      <dsp:spPr>
        <a:xfrm>
          <a:off x="0" y="1905855"/>
          <a:ext cx="2981131" cy="906562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b="1" kern="1200" dirty="0"/>
            <a:t>Frequency</a:t>
          </a:r>
          <a:r>
            <a:rPr kumimoji="1" lang="zh-CN" sz="1800" b="1" kern="1200" dirty="0"/>
            <a:t> </a:t>
          </a:r>
          <a:r>
            <a:rPr kumimoji="1" lang="en-US" sz="1800" b="1" kern="1200" dirty="0"/>
            <a:t>for</a:t>
          </a:r>
          <a:r>
            <a:rPr kumimoji="1" lang="zh-CN" sz="1800" b="1" kern="1200" dirty="0"/>
            <a:t> </a:t>
          </a:r>
          <a:r>
            <a:rPr kumimoji="1" lang="en-US" sz="1800" b="1" kern="1200" dirty="0"/>
            <a:t>changing</a:t>
          </a:r>
          <a:r>
            <a:rPr kumimoji="1" lang="zh-CN" sz="1800" b="1" kern="1200" dirty="0"/>
            <a:t> </a:t>
          </a:r>
          <a:r>
            <a:rPr kumimoji="1" lang="en-US" sz="1800" b="1" kern="1200" dirty="0"/>
            <a:t>dog</a:t>
          </a:r>
          <a:endParaRPr lang="zh-CN" sz="1800" b="1" kern="1200" dirty="0"/>
        </a:p>
      </dsp:txBody>
      <dsp:txXfrm>
        <a:off x="44255" y="1950110"/>
        <a:ext cx="2892621" cy="818052"/>
      </dsp:txXfrm>
    </dsp:sp>
    <dsp:sp modelId="{E79166BF-6167-C341-8729-64C6F51B9FE0}">
      <dsp:nvSpPr>
        <dsp:cNvPr id="0" name=""/>
        <dsp:cNvSpPr/>
      </dsp:nvSpPr>
      <dsp:spPr>
        <a:xfrm rot="5400000">
          <a:off x="5268400" y="661132"/>
          <a:ext cx="725250" cy="5299788"/>
        </a:xfrm>
        <a:prstGeom prst="round2SameRect">
          <a:avLst/>
        </a:prstGeom>
        <a:solidFill>
          <a:schemeClr val="accent3">
            <a:tint val="40000"/>
            <a:alpha val="90000"/>
            <a:hueOff val="8037640"/>
            <a:satOff val="-10345"/>
            <a:lumOff val="-80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8037640"/>
              <a:satOff val="-10345"/>
              <a:lumOff val="-8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 dirty="0"/>
            <a:t>When Dog </a:t>
          </a:r>
          <a:r>
            <a:rPr kumimoji="1" lang="en-US" sz="1600" kern="1200" dirty="0" err="1"/>
            <a:t>sicked</a:t>
          </a:r>
          <a:endParaRPr lang="zh-CN" sz="1600" kern="1200" dirty="0"/>
        </a:p>
      </dsp:txBody>
      <dsp:txXfrm rot="-5400000">
        <a:off x="2981131" y="2983805"/>
        <a:ext cx="5264384" cy="654442"/>
      </dsp:txXfrm>
    </dsp:sp>
    <dsp:sp modelId="{38555F7D-B037-684B-8275-8773482388D8}">
      <dsp:nvSpPr>
        <dsp:cNvPr id="0" name=""/>
        <dsp:cNvSpPr/>
      </dsp:nvSpPr>
      <dsp:spPr>
        <a:xfrm>
          <a:off x="0" y="2857745"/>
          <a:ext cx="2981131" cy="906562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Unreliable</a:t>
          </a:r>
          <a:endParaRPr lang="zh-CN" sz="1800" b="1" kern="1200" dirty="0"/>
        </a:p>
      </dsp:txBody>
      <dsp:txXfrm>
        <a:off x="44255" y="2902000"/>
        <a:ext cx="2892621" cy="818052"/>
      </dsp:txXfrm>
    </dsp:sp>
    <dsp:sp modelId="{2444E095-EE57-BF4E-AEB9-B1D1592724C1}">
      <dsp:nvSpPr>
        <dsp:cNvPr id="0" name=""/>
        <dsp:cNvSpPr/>
      </dsp:nvSpPr>
      <dsp:spPr>
        <a:xfrm rot="5400000">
          <a:off x="5268400" y="1613023"/>
          <a:ext cx="725250" cy="5299788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 dirty="0"/>
            <a:t>Taxi</a:t>
          </a:r>
          <a:r>
            <a:rPr kumimoji="1" lang="zh-CN" sz="1600" kern="1200" dirty="0"/>
            <a:t> </a:t>
          </a:r>
          <a:r>
            <a:rPr kumimoji="1" lang="en-US" sz="1600" kern="1200" dirty="0"/>
            <a:t>driver</a:t>
          </a:r>
          <a:r>
            <a:rPr kumimoji="1" lang="zh-CN" sz="1600" kern="1200" dirty="0"/>
            <a:t> </a:t>
          </a:r>
          <a:r>
            <a:rPr kumimoji="1" lang="en-US" sz="1600" kern="1200" dirty="0"/>
            <a:t>forbidden</a:t>
          </a:r>
          <a:r>
            <a:rPr kumimoji="1" lang="zh-CN" sz="1600" kern="1200" dirty="0"/>
            <a:t> </a:t>
          </a:r>
          <a:r>
            <a:rPr kumimoji="1" lang="en-US" sz="1600" kern="1200" dirty="0"/>
            <a:t>get</a:t>
          </a:r>
          <a:r>
            <a:rPr kumimoji="1" lang="zh-CN" sz="1600" kern="1200" dirty="0"/>
            <a:t> </a:t>
          </a:r>
          <a:r>
            <a:rPr kumimoji="1" lang="en-US" sz="1600" kern="1200" dirty="0"/>
            <a:t>in</a:t>
          </a:r>
          <a:endParaRPr lang="zh-CN" sz="1600" kern="1200" dirty="0"/>
        </a:p>
      </dsp:txBody>
      <dsp:txXfrm rot="-5400000">
        <a:off x="2981131" y="3935696"/>
        <a:ext cx="5264384" cy="654442"/>
      </dsp:txXfrm>
    </dsp:sp>
    <dsp:sp modelId="{941624EA-4447-3844-93BA-C49E3A627061}">
      <dsp:nvSpPr>
        <dsp:cNvPr id="0" name=""/>
        <dsp:cNvSpPr/>
      </dsp:nvSpPr>
      <dsp:spPr>
        <a:xfrm>
          <a:off x="0" y="3809636"/>
          <a:ext cx="2981131" cy="906562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Inconvenient</a:t>
          </a:r>
          <a:endParaRPr lang="zh-CN" sz="1800" b="1" kern="1200" dirty="0"/>
        </a:p>
      </dsp:txBody>
      <dsp:txXfrm>
        <a:off x="44255" y="3853891"/>
        <a:ext cx="2892621" cy="818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53D43-0594-1648-AE77-64F7940777D7}">
      <dsp:nvSpPr>
        <dsp:cNvPr id="0" name=""/>
        <dsp:cNvSpPr/>
      </dsp:nvSpPr>
      <dsp:spPr>
        <a:xfrm rot="5400000">
          <a:off x="5176707" y="-2079635"/>
          <a:ext cx="908636" cy="52997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Cheaper than owning a dog</a:t>
          </a:r>
          <a:endParaRPr lang="zh-CN" sz="1600" kern="1200" dirty="0"/>
        </a:p>
      </dsp:txBody>
      <dsp:txXfrm rot="-5400000">
        <a:off x="2981131" y="160297"/>
        <a:ext cx="5255432" cy="819924"/>
      </dsp:txXfrm>
    </dsp:sp>
    <dsp:sp modelId="{636C2312-7169-624E-AFF6-6371453485A1}">
      <dsp:nvSpPr>
        <dsp:cNvPr id="0" name=""/>
        <dsp:cNvSpPr/>
      </dsp:nvSpPr>
      <dsp:spPr>
        <a:xfrm>
          <a:off x="0" y="2361"/>
          <a:ext cx="2981131" cy="11357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b="1" kern="1200" dirty="0"/>
            <a:t>cost</a:t>
          </a:r>
          <a:endParaRPr lang="zh-CN" sz="1800" b="1" kern="1200" dirty="0"/>
        </a:p>
      </dsp:txBody>
      <dsp:txXfrm>
        <a:off x="55445" y="57806"/>
        <a:ext cx="2870241" cy="1024905"/>
      </dsp:txXfrm>
    </dsp:sp>
    <dsp:sp modelId="{0DAFACCE-7196-2E4F-8814-087CDDA61E1F}">
      <dsp:nvSpPr>
        <dsp:cNvPr id="0" name=""/>
        <dsp:cNvSpPr/>
      </dsp:nvSpPr>
      <dsp:spPr>
        <a:xfrm rot="5400000">
          <a:off x="5176707" y="-887050"/>
          <a:ext cx="908636" cy="5299788"/>
        </a:xfrm>
        <a:prstGeom prst="round2SameRect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No</a:t>
          </a:r>
          <a:endParaRPr lang="zh-CN" sz="1600" kern="1200" dirty="0"/>
        </a:p>
      </dsp:txBody>
      <dsp:txXfrm rot="-5400000">
        <a:off x="2981131" y="1352882"/>
        <a:ext cx="5255432" cy="819924"/>
      </dsp:txXfrm>
    </dsp:sp>
    <dsp:sp modelId="{54222623-C63C-DD4D-83B3-18C75ACD2A53}">
      <dsp:nvSpPr>
        <dsp:cNvPr id="0" name=""/>
        <dsp:cNvSpPr/>
      </dsp:nvSpPr>
      <dsp:spPr>
        <a:xfrm>
          <a:off x="0" y="1194946"/>
          <a:ext cx="2981131" cy="1135795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b="1" kern="1200" dirty="0"/>
            <a:t>Time cost</a:t>
          </a:r>
          <a:endParaRPr lang="zh-CN" sz="1800" b="1" kern="1200" dirty="0"/>
        </a:p>
      </dsp:txBody>
      <dsp:txXfrm>
        <a:off x="55445" y="1250391"/>
        <a:ext cx="2870241" cy="1024905"/>
      </dsp:txXfrm>
    </dsp:sp>
    <dsp:sp modelId="{E79166BF-6167-C341-8729-64C6F51B9FE0}">
      <dsp:nvSpPr>
        <dsp:cNvPr id="0" name=""/>
        <dsp:cNvSpPr/>
      </dsp:nvSpPr>
      <dsp:spPr>
        <a:xfrm rot="5400000">
          <a:off x="5176707" y="305534"/>
          <a:ext cx="908636" cy="5299788"/>
        </a:xfrm>
        <a:prstGeom prst="round2SameRect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 dirty="0"/>
            <a:t>The product just running as former-designed code</a:t>
          </a:r>
          <a:endParaRPr lang="zh-CN" sz="1600" kern="1200" dirty="0"/>
        </a:p>
      </dsp:txBody>
      <dsp:txXfrm rot="-5400000">
        <a:off x="2981131" y="2545466"/>
        <a:ext cx="5255432" cy="819924"/>
      </dsp:txXfrm>
    </dsp:sp>
    <dsp:sp modelId="{38555F7D-B037-684B-8275-8773482388D8}">
      <dsp:nvSpPr>
        <dsp:cNvPr id="0" name=""/>
        <dsp:cNvSpPr/>
      </dsp:nvSpPr>
      <dsp:spPr>
        <a:xfrm>
          <a:off x="0" y="2387531"/>
          <a:ext cx="2981131" cy="1135795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reliable</a:t>
          </a:r>
          <a:endParaRPr lang="zh-CN" sz="3600" b="1" kern="1200" dirty="0"/>
        </a:p>
      </dsp:txBody>
      <dsp:txXfrm>
        <a:off x="55445" y="2442976"/>
        <a:ext cx="2870241" cy="1024905"/>
      </dsp:txXfrm>
    </dsp:sp>
    <dsp:sp modelId="{2444E095-EE57-BF4E-AEB9-B1D1592724C1}">
      <dsp:nvSpPr>
        <dsp:cNvPr id="0" name=""/>
        <dsp:cNvSpPr/>
      </dsp:nvSpPr>
      <dsp:spPr>
        <a:xfrm rot="5400000">
          <a:off x="5176707" y="1498119"/>
          <a:ext cx="908636" cy="5299788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Yes</a:t>
          </a:r>
          <a:endParaRPr lang="zh-CN" sz="1600" kern="1200" dirty="0"/>
        </a:p>
      </dsp:txBody>
      <dsp:txXfrm rot="-5400000">
        <a:off x="2981131" y="3738051"/>
        <a:ext cx="5255432" cy="819924"/>
      </dsp:txXfrm>
    </dsp:sp>
    <dsp:sp modelId="{941624EA-4447-3844-93BA-C49E3A627061}">
      <dsp:nvSpPr>
        <dsp:cNvPr id="0" name=""/>
        <dsp:cNvSpPr/>
      </dsp:nvSpPr>
      <dsp:spPr>
        <a:xfrm>
          <a:off x="0" y="3580116"/>
          <a:ext cx="2981131" cy="1135795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convenient</a:t>
          </a:r>
          <a:endParaRPr lang="zh-CN" sz="3600" b="1" kern="1200" dirty="0"/>
        </a:p>
      </dsp:txBody>
      <dsp:txXfrm>
        <a:off x="55445" y="3635561"/>
        <a:ext cx="2870241" cy="1024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071546" cy="107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4914" y="339236"/>
            <a:ext cx="642942" cy="642942"/>
            <a:chOff x="142844" y="928670"/>
            <a:chExt cx="1285884" cy="1285884"/>
          </a:xfrm>
        </p:grpSpPr>
        <p:sp>
          <p:nvSpPr>
            <p:cNvPr id="9" name="L 도형 8"/>
            <p:cNvSpPr/>
            <p:nvPr/>
          </p:nvSpPr>
          <p:spPr>
            <a:xfrm>
              <a:off x="142844" y="928670"/>
              <a:ext cx="1285884" cy="1285884"/>
            </a:xfrm>
            <a:prstGeom prst="corner">
              <a:avLst>
                <a:gd name="adj1" fmla="val 24902"/>
                <a:gd name="adj2" fmla="val 2789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2700000">
              <a:off x="665776" y="1005608"/>
              <a:ext cx="357190" cy="10715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 userDrawn="1"/>
        </p:nvSpPr>
        <p:spPr>
          <a:xfrm>
            <a:off x="0" y="6264315"/>
            <a:ext cx="9144000" cy="6023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tar.com/news/gta/2015/08/13/virtual-vision-system-is-a-boost-for-blind-independenc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probonoaustralia.com.au/news/2019/05/guide-dogs-business-venture-set-to-shake-up-traditional-charity-mode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usinesswire.com/news/home/20181109005344/zh-HK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051720" y="2214554"/>
            <a:ext cx="3995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GG 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610362"/>
            <a:ext cx="349359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ko-KR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Team</a:t>
            </a:r>
            <a:r>
              <a:rPr kumimoji="0" lang="zh-CN" altLang="en-US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member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Yaodong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Wang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Siyu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Liu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Yang Li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Yaoye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39044" y="5590981"/>
            <a:ext cx="2214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LOGO</a:t>
            </a:r>
            <a:endParaRPr lang="en-US" altLang="ko-KR" sz="36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714480" y="2339500"/>
            <a:ext cx="63569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85550D-92C5-8A42-A49A-592B3E90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171625" cy="367240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B339B3-B2CB-F944-AEF3-63FF00725969}"/>
              </a:ext>
            </a:extLst>
          </p:cNvPr>
          <p:cNvSpPr/>
          <p:nvPr/>
        </p:nvSpPr>
        <p:spPr>
          <a:xfrm>
            <a:off x="456238" y="5633663"/>
            <a:ext cx="91565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>
                <a:hlinkClick r:id="rId3"/>
              </a:rPr>
              <a:t>https://www.thestar.com/news/gta/2015/08/13/virtual-vision-system-is-a-boost-for-blind-independence.html</a:t>
            </a:r>
            <a:endParaRPr lang="en" altLang="zh-CN" sz="1100" dirty="0"/>
          </a:p>
          <a:p>
            <a:r>
              <a:rPr lang="en" altLang="zh-CN" sz="1100" dirty="0">
                <a:hlinkClick r:id="rId4"/>
              </a:rPr>
              <a:t>https://probonoaustralia.com.au/news/2019/05/guide-dogs-business-venture-set-to-shake-up-traditional-charity-model/</a:t>
            </a:r>
            <a:endParaRPr lang="zh-CN" altLang="en-US" sz="1100" dirty="0"/>
          </a:p>
          <a:p>
            <a:endParaRPr lang="zh-CN" altLang="en-US" sz="11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6CD5EE-C5BE-BA4C-9B9C-8FF69D66ABBA}"/>
              </a:ext>
            </a:extLst>
          </p:cNvPr>
          <p:cNvSpPr/>
          <p:nvPr/>
        </p:nvSpPr>
        <p:spPr>
          <a:xfrm>
            <a:off x="1403648" y="332656"/>
            <a:ext cx="3027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/>
              <a:t>blind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FBDEA7-3E01-3F4A-9E6D-34FF64E3E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1916832"/>
            <a:ext cx="418366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6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59632" y="548680"/>
            <a:ext cx="7424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problem of owning Guide god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BAC243C-FB58-A143-84B4-156076109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767300"/>
              </p:ext>
            </p:extLst>
          </p:nvPr>
        </p:nvGraphicFramePr>
        <p:xfrm>
          <a:off x="179512" y="1268760"/>
          <a:ext cx="8280920" cy="471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B6AC6-9403-4D4E-94AB-32E3FCA1F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48680"/>
            <a:ext cx="7424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Customer segments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6E7938-C3A4-A442-935B-686A42E04DC5}"/>
              </a:ext>
            </a:extLst>
          </p:cNvPr>
          <p:cNvSpPr txBox="1"/>
          <p:nvPr/>
        </p:nvSpPr>
        <p:spPr>
          <a:xfrm>
            <a:off x="1763688" y="1628800"/>
            <a:ext cx="205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User-people who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8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31640" y="332656"/>
            <a:ext cx="7424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Solution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A74BC4-7E88-9848-98E2-BADBB90A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212975"/>
            <a:ext cx="3378200" cy="26162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2B7A89-11EE-FD4D-923D-9D532157C6E8}"/>
              </a:ext>
            </a:extLst>
          </p:cNvPr>
          <p:cNvGrpSpPr/>
          <p:nvPr/>
        </p:nvGrpSpPr>
        <p:grpSpPr>
          <a:xfrm>
            <a:off x="683568" y="2132856"/>
            <a:ext cx="3048000" cy="3048000"/>
            <a:chOff x="1404486" y="2516870"/>
            <a:chExt cx="3048000" cy="30480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CF56FF0-7A43-4A43-9D2C-19FBAA16D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486" y="2516870"/>
              <a:ext cx="3048000" cy="3048000"/>
            </a:xfrm>
            <a:prstGeom prst="rect">
              <a:avLst/>
            </a:prstGeom>
          </p:spPr>
        </p:pic>
        <p:pic>
          <p:nvPicPr>
            <p:cNvPr id="12" name="图片 11" descr="图片包含 室内&#10;&#10;&#10;&#10;自动生成的说明">
              <a:extLst>
                <a:ext uri="{FF2B5EF4-FFF2-40B4-BE49-F238E27FC236}">
                  <a16:creationId xmlns:a16="http://schemas.microsoft.com/office/drawing/2014/main" id="{2B43D714-1BAE-324C-803D-7589CC1D5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3789040"/>
              <a:ext cx="1126043" cy="540258"/>
            </a:xfrm>
            <a:prstGeom prst="rect">
              <a:avLst/>
            </a:prstGeom>
          </p:spPr>
        </p:pic>
      </p:grpSp>
      <p:pic>
        <p:nvPicPr>
          <p:cNvPr id="15" name="图片 14" descr="图片包含 室内&#10;&#10;&#10;&#10;自动生成的说明">
            <a:extLst>
              <a:ext uri="{FF2B5EF4-FFF2-40B4-BE49-F238E27FC236}">
                <a16:creationId xmlns:a16="http://schemas.microsoft.com/office/drawing/2014/main" id="{B47849BD-51D4-B346-8300-9AD615516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3342"/>
            <a:ext cx="3167323" cy="151963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4EA2D19-7442-1E40-BB50-1F5FDE2FCECF}"/>
              </a:ext>
            </a:extLst>
          </p:cNvPr>
          <p:cNvSpPr txBox="1"/>
          <p:nvPr/>
        </p:nvSpPr>
        <p:spPr>
          <a:xfrm>
            <a:off x="292311" y="1340454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 sensors at the frond, back, left and right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77BF35-4E76-374C-9196-B663BCF27FC2}"/>
              </a:ext>
            </a:extLst>
          </p:cNvPr>
          <p:cNvSpPr/>
          <p:nvPr/>
        </p:nvSpPr>
        <p:spPr>
          <a:xfrm>
            <a:off x="400913" y="5644509"/>
            <a:ext cx="7766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hlinkClick r:id="rId5"/>
              </a:rPr>
              <a:t>https://www.businesswire.com/news/home/20181109005344/zh-HK/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787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69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31640" y="332656"/>
            <a:ext cx="7424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" altLang="zh-CN" sz="3600" dirty="0"/>
              <a:t>Product realization</a:t>
            </a:r>
            <a:endParaRPr lang="en-US" altLang="ko-KR" sz="3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D4975B-8B8B-3D44-A280-C95A95EB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3" y="1676656"/>
            <a:ext cx="7092280" cy="32325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0755FB-29C8-9947-BB40-BFEC74049C0F}"/>
              </a:ext>
            </a:extLst>
          </p:cNvPr>
          <p:cNvSpPr txBox="1"/>
          <p:nvPr/>
        </p:nvSpPr>
        <p:spPr>
          <a:xfrm>
            <a:off x="395536" y="1259468"/>
            <a:ext cx="512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API  </a:t>
            </a:r>
            <a:r>
              <a:rPr kumimoji="1" lang="en-US" altLang="zh-CN" dirty="0">
                <a:sym typeface="Wingdings" pitchFamily="2" charset="2"/>
              </a:rPr>
              <a:t> to process image  generate sentence</a:t>
            </a:r>
            <a:endParaRPr kumimoji="1" lang="zh-CN" altLang="en-US" dirty="0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22D7800C-E184-6148-A5FB-FCBA42E61E1E}"/>
              </a:ext>
            </a:extLst>
          </p:cNvPr>
          <p:cNvSpPr/>
          <p:nvPr/>
        </p:nvSpPr>
        <p:spPr>
          <a:xfrm>
            <a:off x="539552" y="4909191"/>
            <a:ext cx="3563888" cy="1198351"/>
          </a:xfrm>
          <a:custGeom>
            <a:avLst/>
            <a:gdLst>
              <a:gd name="connsiteX0" fmla="*/ 0 w 1337360"/>
              <a:gd name="connsiteY0" fmla="*/ 0 h 719011"/>
              <a:gd name="connsiteX1" fmla="*/ 1337360 w 1337360"/>
              <a:gd name="connsiteY1" fmla="*/ 0 h 719011"/>
              <a:gd name="connsiteX2" fmla="*/ 1337360 w 1337360"/>
              <a:gd name="connsiteY2" fmla="*/ 719011 h 719011"/>
              <a:gd name="connsiteX3" fmla="*/ 0 w 1337360"/>
              <a:gd name="connsiteY3" fmla="*/ 719011 h 719011"/>
              <a:gd name="connsiteX4" fmla="*/ 0 w 1337360"/>
              <a:gd name="connsiteY4" fmla="*/ 0 h 71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360" h="719011">
                <a:moveTo>
                  <a:pt x="0" y="0"/>
                </a:moveTo>
                <a:lnTo>
                  <a:pt x="1337360" y="0"/>
                </a:lnTo>
                <a:lnTo>
                  <a:pt x="1337360" y="719011"/>
                </a:lnTo>
                <a:lnTo>
                  <a:pt x="0" y="7190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sz="1600" kern="1200" dirty="0"/>
              <a:t>Hardware:</a:t>
            </a:r>
          </a:p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sz="1600" kern="1200" dirty="0"/>
              <a:t>1. Hat imbedded sensor and cameras</a:t>
            </a:r>
            <a:endParaRPr lang="zh-CN" sz="1600" kern="1200" dirty="0"/>
          </a:p>
          <a:p>
            <a:pPr marL="0" lvl="0" indent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sz="1600" kern="1200" dirty="0"/>
              <a:t>2. Earphones</a:t>
            </a:r>
            <a:endParaRPr lang="zh-CN" sz="1600" kern="1200" dirty="0"/>
          </a:p>
        </p:txBody>
      </p:sp>
    </p:spTree>
    <p:extLst>
      <p:ext uri="{BB962C8B-B14F-4D97-AF65-F5344CB8AC3E}">
        <p14:creationId xmlns:p14="http://schemas.microsoft.com/office/powerpoint/2010/main" val="195471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31640" y="332656"/>
            <a:ext cx="7424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" altLang="zh-CN" sz="3600" dirty="0"/>
              <a:t>Technical issue</a:t>
            </a:r>
            <a:endParaRPr lang="en-US" altLang="ko-KR" sz="3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6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15616" y="380063"/>
            <a:ext cx="7424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advantage of Guide god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BAC243C-FB58-A143-84B4-156076109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593151"/>
              </p:ext>
            </p:extLst>
          </p:nvPr>
        </p:nvGraphicFramePr>
        <p:xfrm>
          <a:off x="179512" y="1268760"/>
          <a:ext cx="8280920" cy="471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95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211</Words>
  <Application>Microsoft Macintosh PowerPoint</Application>
  <PresentationFormat>全屏显示(4:3)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Squares and Aroww PowerPoint Templates Design-pptx</dc:title>
  <dc:creator>ALLPPT.COM</dc:creator>
  <cp:lastModifiedBy>Yaodong Wang</cp:lastModifiedBy>
  <cp:revision>23</cp:revision>
  <dcterms:created xsi:type="dcterms:W3CDTF">2012-06-16T11:05:46Z</dcterms:created>
  <dcterms:modified xsi:type="dcterms:W3CDTF">2019-07-13T06:29:13Z</dcterms:modified>
</cp:coreProperties>
</file>