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8" r:id="rId3"/>
    <p:sldId id="257" r:id="rId4"/>
    <p:sldId id="26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654A09D9-807E-4928-9E4D-09AD50E505F5}">
          <p14:sldIdLst>
            <p14:sldId id="256"/>
            <p14:sldId id="258"/>
            <p14:sldId id="257"/>
            <p14:sldId id="26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未命名的章節" id="{49DAD21F-6820-4CA0-B55A-4B62243DA7A3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6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4B76E-B62E-4812-BA7D-825654688684}"/>
              </a:ext>
            </a:extLst>
          </p:cNvPr>
          <p:cNvSpPr/>
          <p:nvPr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EF05D1-197A-4EB5-A82C-7DC2425B571D}"/>
              </a:ext>
            </a:extLst>
          </p:cNvPr>
          <p:cNvSpPr/>
          <p:nvPr/>
        </p:nvSpPr>
        <p:spPr>
          <a:xfrm>
            <a:off x="639413" y="2818150"/>
            <a:ext cx="10913175" cy="25718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CFFE35-CB40-419E-BEDE-1E852C7CC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6424" y="3154680"/>
            <a:ext cx="9994392" cy="1335024"/>
          </a:xfrm>
        </p:spPr>
        <p:txBody>
          <a:bodyPr lIns="109728" tIns="109728" rIns="109728" bIns="91440" anchor="b">
            <a:normAutofit/>
          </a:bodyPr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66B81-8E0E-4B31-9B8A-AD8615CF52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1184" y="4489704"/>
            <a:ext cx="10009632" cy="768096"/>
          </a:xfrm>
        </p:spPr>
        <p:txBody>
          <a:bodyPr lIns="109728" tIns="109728" rIns="109728" bIns="91440" anchor="ctr"/>
          <a:lstStyle>
            <a:lvl1pPr marL="0" indent="0" algn="l">
              <a:buNone/>
              <a:defRPr sz="24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E3122-8086-4B62-A94B-822FD6B44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B18AD-F44F-484C-A3D2-C5EF8D94DE24}" type="datetime1">
              <a:rPr lang="en-US" smtClean="0"/>
              <a:t>6/8/2024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D9890-8F9E-40E4-9E32-1481709B2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C4A2E-05AC-44E3-B11A-086CA9066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B81F-97CD-4934-852B-F0AECFD05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84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EAAC2-5C8E-4AC4-A655-1BBB12DEF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DEA25-8853-4480-B177-F6FB3A913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30C9A-FAAB-4907-9074-ED83F291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97D3-3687-4972-B93C-3CFDF36BF9D2}" type="datetime1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E74C0-6AA6-4DAA-B696-21A593BFA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C47E9-9A55-415E-8340-5E2B5BD2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38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E48E5-4047-441F-8F68-CAA0E5D31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39413" y="365125"/>
            <a:ext cx="7933087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2861A-99E0-4DD2-8956-9C3A8BCA2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CAA46-D730-4A32-BF6D-5880ED7B6ED6}" type="datetime1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9F9A7-D5EB-4CB0-ADF9-A2D67864A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34A46-E778-48F1-85FB-88A260599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987D44-2EFA-42B2-8345-F3CB14FC8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827687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96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999A3-430D-4D78-9DF7-56578715E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B09F0-EED8-49A3-8DEB-65D7E568F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33971-B6D0-433D-83AE-34616CE6E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0D2D1-B868-4347-B796-3B5A5EB129FF}" type="datetime1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CA778-7EAA-41F9-B37D-C8E67AE7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7F5B-F40C-4ECA-9FD3-760EAA21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16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D79C4-5B2D-490C-A3A9-EB977CFAD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1709738"/>
            <a:ext cx="10913175" cy="2852737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D5857-FA4D-4A9B-856D-701234DE6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413" y="4589463"/>
            <a:ext cx="1091317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7F6E9-7983-40C8-AB5B-67D364A5F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03C2D-6745-47B6-A29E-FE249DBCE96C}" type="datetime1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F873F-0C78-4B75-A7F3-78AAA3811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F4A66-FCCD-4CC0-955A-6FF62FECD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12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A81E-979B-46D7-9D93-0797856AE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3245F-4511-4B93-8CB3-0EC22FD629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9413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B029B-9D0E-4CB2-9A69-10A2F8C12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22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89C47-F724-4908-A6AD-806E765B2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44C2-3623-4BFB-B9A0-94542302335A}" type="datetime1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700E8-4086-4363-88E6-CA24CE39E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4F54F-F3CE-42F0-ADD3-F174B9BB0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41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4BAB1-26FD-44BF-86E8-57ED04D7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75488"/>
            <a:ext cx="10908792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FCB96-93C7-4E74-8285-0327A1A26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412" y="1904474"/>
            <a:ext cx="5120640" cy="838726"/>
          </a:xfrm>
        </p:spPr>
        <p:txBody>
          <a:bodyPr anchor="b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8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DF5A1-7F2F-4B53-9402-85306B933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413" y="2969917"/>
            <a:ext cx="5157787" cy="3219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775651-3077-40D2-B167-CAB37859E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27565" y="1904474"/>
            <a:ext cx="5120640" cy="83872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cap="all" spc="15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6D45EC-3B0F-49DC-91BC-2B4E4DA046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27565" y="2969915"/>
            <a:ext cx="5120639" cy="32197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2B7364-544C-427F-8C26-40E48F77C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3B92-D160-4899-8AEB-23E2AB3EBB07}" type="datetime1">
              <a:rPr lang="en-US" smtClean="0"/>
              <a:t>6/8/2024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D7AF57-EA04-49AA-91E0-7393B8DB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A6F2-A8DC-49B2-B9D6-7A001FF3F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E567CAD-C446-4819-8D43-D93D35E7998F}"/>
              </a:ext>
            </a:extLst>
          </p:cNvPr>
          <p:cNvCxnSpPr>
            <a:cxnSpLocks/>
          </p:cNvCxnSpPr>
          <p:nvPr/>
        </p:nvCxnSpPr>
        <p:spPr>
          <a:xfrm>
            <a:off x="6096000" y="1613647"/>
            <a:ext cx="0" cy="4515986"/>
          </a:xfrm>
          <a:prstGeom prst="line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293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9AB5-A960-4D82-97A6-922633B7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FFEF6C-EDD1-4573-A6D1-D55824570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A71B3-2886-4196-8AEE-F25AFF1977D5}" type="datetime1">
              <a:rPr lang="en-US" smtClean="0"/>
              <a:t>6/8/2024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28429F-6359-4950-8C39-80E03A2D2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4B98F5-EE2F-4214-975A-76719DBD2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61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239CD7-DA28-4950-958A-9781728CF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7A954-8CB7-411C-B9F4-2C7BBA3637E7}" type="datetime1">
              <a:rPr lang="en-US" smtClean="0"/>
              <a:t>6/8/2024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345F2-29FF-4A4D-A577-8FED65D0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6B79A-87C1-4CB8-BC9B-8705CEC4E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17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01454-EF5C-4D4A-95D3-B320D15CA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75488"/>
            <a:ext cx="10908792" cy="685800"/>
          </a:xfrm>
        </p:spPr>
        <p:txBody>
          <a:bodyPr anchor="ctr">
            <a:normAutofit/>
          </a:bodyPr>
          <a:lstStyle>
            <a:lvl1pPr>
              <a:defRPr sz="2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7D4B9-4A42-478A-AEFB-3F5D0629F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1656589"/>
            <a:ext cx="6245352" cy="420446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2F622-E127-4877-8F61-E5FAE62CD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9414" y="1656588"/>
            <a:ext cx="4132612" cy="42124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3E8C1-6159-4F82-A5F4-35DDE51E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446A-20B5-4264-B561-E7D9C581BFC4}" type="datetime1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C603F-9904-472E-86B9-D7223CAB1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50828B-5598-4BB2-9FC6-86BDC5ECF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13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0E4FD-3561-45A0-82BC-1E0F73996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75488"/>
            <a:ext cx="10908792" cy="685800"/>
          </a:xfrm>
        </p:spPr>
        <p:txBody>
          <a:bodyPr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019FD7-F525-433A-BC5B-E8251F514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645666"/>
            <a:ext cx="6365684" cy="4215384"/>
          </a:xfrm>
          <a:solidFill>
            <a:srgbClr val="DDDDDD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CAD49-8534-4DA7-91E6-D2827CBEB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9414" y="1655064"/>
            <a:ext cx="4132612" cy="421538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F16CE-96E3-44EC-B9C8-F7FEDA170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C44C-94B9-4BA1-95A5-21C59D41B284}" type="datetime1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4BBD5-FCB5-45FF-A806-445007BA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43AF2-82EC-4A16-9E91-742792F0A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82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E79F0E-E6F3-4029-A461-CBE56588470B}"/>
              </a:ext>
            </a:extLst>
          </p:cNvPr>
          <p:cNvSpPr/>
          <p:nvPr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5D58A2-1B1F-4DF4-936E-885ECC73E6F0}"/>
              </a:ext>
            </a:extLst>
          </p:cNvPr>
          <p:cNvSpPr/>
          <p:nvPr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endParaRPr lang="en-US" sz="24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D9B9AA-BDD3-49A4-84E0-99DC3EF10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76086"/>
            <a:ext cx="10904435" cy="68960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B1D57-5959-4202-BB86-AFBA794FA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412" y="1639615"/>
            <a:ext cx="10904435" cy="4537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0E3D2-19DD-4BA8-81DE-A095DB31E1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95738" y="6356350"/>
            <a:ext cx="30338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8262A92C-3DD6-4D28-BA90-423F0C949F16}" type="datetime1">
              <a:rPr lang="en-US" smtClean="0"/>
              <a:t>6/8/2024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62D90-3DF7-4BB4-808C-F89E35410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9413" y="6356350"/>
            <a:ext cx="62911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76974-1464-4D58-B215-633005776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07939" y="6356350"/>
            <a:ext cx="84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20EFF4B-E35B-4DE6-97A9-05E54E649A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45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2400" b="1" kern="1200" spc="150" baseline="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500"/>
        </a:spcBef>
        <a:buClr>
          <a:schemeClr val="accent2"/>
        </a:buClr>
        <a:buFontTx/>
        <a:buNone/>
        <a:defRPr sz="1500" b="1" kern="1200" spc="15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Tx/>
        <a:buNone/>
        <a:defRPr sz="1500" kern="1200" spc="150" baseline="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Tx/>
        <a:buNone/>
        <a:defRPr sz="1400" kern="1200" spc="150" baseline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Tx/>
        <a:buNone/>
        <a:defRPr sz="1400" kern="1200" spc="150" baseline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Tx/>
        <a:buNone/>
        <a:defRPr sz="1400" kern="1200" spc="1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5B289C-FFBC-4DA1-9048-5AB172C33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D1C935-F6E0-0C5D-1517-6F0E61500D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42" r="14463" b="-1"/>
          <a:stretch/>
        </p:blipFill>
        <p:spPr>
          <a:xfrm>
            <a:off x="20" y="1450"/>
            <a:ext cx="6095980" cy="68551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9819350-82D4-404F-8D7E-92AD1DBC52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7523" y="914400"/>
            <a:ext cx="6094477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0F3168-91D5-4F97-8256-506351938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8868" y="2818150"/>
            <a:ext cx="6769707" cy="25718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B6EE58C-2CE6-D3D2-CE07-7FBA4388A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6262" y="2971800"/>
            <a:ext cx="6320378" cy="1871330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6000" dirty="0"/>
              <a:t>多媒體期末專案</a:t>
            </a:r>
            <a:br>
              <a:rPr lang="en-US" altLang="zh-TW" sz="6000" dirty="0"/>
            </a:br>
            <a:r>
              <a:rPr lang="en-US" altLang="zh-TW" sz="6000" dirty="0"/>
              <a:t>-</a:t>
            </a:r>
            <a:r>
              <a:rPr lang="zh-TW" altLang="en-US" sz="6000" dirty="0"/>
              <a:t>黑白猜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94A07D-727F-432B-912F-DF0974DDE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8868" y="5389963"/>
            <a:ext cx="6769707" cy="16459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31E4848-E3A3-DC45-0717-9DC3CC39F98D}"/>
              </a:ext>
            </a:extLst>
          </p:cNvPr>
          <p:cNvSpPr txBox="1"/>
          <p:nvPr/>
        </p:nvSpPr>
        <p:spPr>
          <a:xfrm>
            <a:off x="8411227" y="6117543"/>
            <a:ext cx="14670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500" b="1" dirty="0"/>
              <a:t>第十一組</a:t>
            </a:r>
          </a:p>
        </p:txBody>
      </p:sp>
    </p:spTree>
    <p:extLst>
      <p:ext uri="{BB962C8B-B14F-4D97-AF65-F5344CB8AC3E}">
        <p14:creationId xmlns:p14="http://schemas.microsoft.com/office/powerpoint/2010/main" val="2974151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90131D-CE6B-BD81-914C-9C55F2CFD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電腦隨機出拳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00D1543-C8A5-FEC0-39BE-132547D91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31463" y="1681655"/>
            <a:ext cx="5529074" cy="45793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6877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90131D-CE6B-BD81-914C-9C55F2CFD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玩家只方向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00D1543-C8A5-FEC0-39BE-132547D91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31463" y="1691414"/>
            <a:ext cx="5529074" cy="45598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4146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90131D-CE6B-BD81-914C-9C55F2CFD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方向一致則遊戲結束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00D1543-C8A5-FEC0-39BE-132547D91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31463" y="1694401"/>
            <a:ext cx="5529074" cy="4553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4470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A6B8AD-A88D-A90E-A124-2CEF4F54E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8352" y="2157740"/>
            <a:ext cx="11410697" cy="1967570"/>
          </a:xfrm>
        </p:spPr>
        <p:txBody>
          <a:bodyPr>
            <a:normAutofit/>
          </a:bodyPr>
          <a:lstStyle/>
          <a:p>
            <a:pPr algn="ctr"/>
            <a:r>
              <a:rPr lang="zh-TW" altLang="en-US" sz="6600" dirty="0"/>
              <a:t>謝謝大家</a:t>
            </a:r>
          </a:p>
        </p:txBody>
      </p:sp>
    </p:spTree>
    <p:extLst>
      <p:ext uri="{BB962C8B-B14F-4D97-AF65-F5344CB8AC3E}">
        <p14:creationId xmlns:p14="http://schemas.microsoft.com/office/powerpoint/2010/main" val="3269901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864A0B-4663-4052-A3D8-E2BB2CFCE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DACBF3A-4721-4D07-B643-66F502F51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222" y="0"/>
            <a:ext cx="4657344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endParaRPr lang="en-US" sz="24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C95304F-6782-CB83-53E3-AC8AED794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768849"/>
            <a:ext cx="3043509" cy="5167902"/>
          </a:xfrm>
        </p:spPr>
        <p:txBody>
          <a:bodyPr>
            <a:normAutofit/>
          </a:bodyPr>
          <a:lstStyle/>
          <a:p>
            <a:pPr algn="ctr"/>
            <a:r>
              <a:rPr lang="zh-TW" altLang="en-US" sz="8000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CF17BD-3431-8251-022F-A546F6E0D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743" y="768849"/>
            <a:ext cx="5293937" cy="5320302"/>
          </a:xfrm>
        </p:spPr>
        <p:txBody>
          <a:bodyPr anchor="ctr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dirty="0"/>
              <a:t>組員介紹</a:t>
            </a:r>
            <a:endParaRPr lang="en-US" altLang="zh-TW" sz="20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dirty="0"/>
              <a:t>工作分配</a:t>
            </a:r>
            <a:endParaRPr lang="en-US" altLang="zh-TW" sz="20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dirty="0"/>
              <a:t>遊戲流程</a:t>
            </a:r>
            <a:endParaRPr lang="en-US" altLang="zh-TW" sz="20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dirty="0"/>
              <a:t>遊戲畫面</a:t>
            </a:r>
          </a:p>
        </p:txBody>
      </p:sp>
    </p:spTree>
    <p:extLst>
      <p:ext uri="{BB962C8B-B14F-4D97-AF65-F5344CB8AC3E}">
        <p14:creationId xmlns:p14="http://schemas.microsoft.com/office/powerpoint/2010/main" val="2048557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864A0B-4663-4052-A3D8-E2BB2CFCE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DACBF3A-4721-4D07-B643-66F502F51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222" y="0"/>
            <a:ext cx="4657344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endParaRPr lang="en-US" sz="24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330E0B8-D4D5-69C7-C917-52F81E744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768849"/>
            <a:ext cx="3043509" cy="5167902"/>
          </a:xfrm>
        </p:spPr>
        <p:txBody>
          <a:bodyPr>
            <a:normAutofit/>
          </a:bodyPr>
          <a:lstStyle/>
          <a:p>
            <a:pPr algn="ctr"/>
            <a:r>
              <a:rPr lang="zh-TW" altLang="en-US" sz="8000" dirty="0"/>
              <a:t>組員介紹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88EC76-9C36-0B5B-3FEB-9BEC5F739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743" y="768849"/>
            <a:ext cx="5293937" cy="5320302"/>
          </a:xfrm>
        </p:spPr>
        <p:txBody>
          <a:bodyPr anchor="ctr">
            <a:noAutofit/>
          </a:bodyPr>
          <a:lstStyle/>
          <a:p>
            <a:pPr algn="ctr"/>
            <a:r>
              <a:rPr lang="en-US" altLang="zh-TW" sz="2000" dirty="0"/>
              <a:t>B11115039		</a:t>
            </a:r>
            <a:r>
              <a:rPr lang="zh-TW" altLang="en-US" sz="2000" dirty="0"/>
              <a:t>劉耀恩</a:t>
            </a:r>
            <a:endParaRPr lang="en-US" altLang="zh-TW" sz="2000" dirty="0"/>
          </a:p>
          <a:p>
            <a:pPr algn="ctr"/>
            <a:r>
              <a:rPr lang="en-US" altLang="zh-TW" sz="2000" dirty="0"/>
              <a:t>B11115032		</a:t>
            </a:r>
            <a:r>
              <a:rPr lang="zh-TW" altLang="en-US" sz="2000" dirty="0"/>
              <a:t>陳尚澤</a:t>
            </a:r>
            <a:endParaRPr lang="en-US" altLang="zh-TW" sz="2000" dirty="0"/>
          </a:p>
          <a:p>
            <a:pPr algn="ctr"/>
            <a:r>
              <a:rPr lang="en-US" altLang="zh-TW" sz="2000" dirty="0"/>
              <a:t>B11115044		</a:t>
            </a:r>
            <a:r>
              <a:rPr lang="zh-TW" altLang="en-US" sz="2000" dirty="0"/>
              <a:t>呂昇峰</a:t>
            </a:r>
            <a:endParaRPr lang="en-US" altLang="zh-TW" sz="2000" dirty="0"/>
          </a:p>
          <a:p>
            <a:pPr algn="ctr"/>
            <a:r>
              <a:rPr lang="en-US" altLang="zh-TW" sz="2000" dirty="0"/>
              <a:t>B11115040		</a:t>
            </a:r>
            <a:r>
              <a:rPr lang="zh-TW" altLang="en-US" sz="2000" dirty="0"/>
              <a:t>葉祈均</a:t>
            </a:r>
            <a:endParaRPr lang="en-US" altLang="zh-TW" sz="2000" dirty="0"/>
          </a:p>
          <a:p>
            <a:pPr algn="ctr"/>
            <a:r>
              <a:rPr lang="en-US" altLang="zh-TW" sz="2000" dirty="0"/>
              <a:t>B11115031		</a:t>
            </a:r>
            <a:r>
              <a:rPr lang="zh-TW" altLang="en-US" sz="2000" dirty="0"/>
              <a:t>王昱翔</a:t>
            </a:r>
            <a:endParaRPr lang="en-US" altLang="zh-TW" sz="2000" dirty="0"/>
          </a:p>
          <a:p>
            <a:pPr algn="ctr"/>
            <a:r>
              <a:rPr lang="en-US" altLang="zh-TW" sz="2000" dirty="0"/>
              <a:t>B11132030		</a:t>
            </a:r>
            <a:r>
              <a:rPr lang="zh-TW" altLang="en-US" sz="2000" dirty="0"/>
              <a:t>楊淇鈞</a:t>
            </a:r>
            <a:endParaRPr lang="en-US" altLang="zh-TW" sz="2000" dirty="0"/>
          </a:p>
          <a:p>
            <a:pPr algn="ctr"/>
            <a:r>
              <a:rPr lang="en-US" altLang="zh-TW" sz="2000" dirty="0"/>
              <a:t>B11132032		</a:t>
            </a:r>
            <a:r>
              <a:rPr lang="zh-TW" altLang="en-US" sz="2000" dirty="0"/>
              <a:t>黃子峻</a:t>
            </a:r>
            <a:endParaRPr lang="en-US" altLang="zh-TW" sz="2000" dirty="0"/>
          </a:p>
          <a:p>
            <a:pPr algn="ctr"/>
            <a:r>
              <a:rPr lang="en-US" altLang="zh-TW" sz="2000" dirty="0"/>
              <a:t>B11132042		</a:t>
            </a:r>
            <a:r>
              <a:rPr lang="zh-TW" altLang="en-US" sz="2000" dirty="0"/>
              <a:t>賴彥志</a:t>
            </a:r>
          </a:p>
        </p:txBody>
      </p:sp>
    </p:spTree>
    <p:extLst>
      <p:ext uri="{BB962C8B-B14F-4D97-AF65-F5344CB8AC3E}">
        <p14:creationId xmlns:p14="http://schemas.microsoft.com/office/powerpoint/2010/main" val="3095122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B697D8-F29D-8721-64B1-AE1D4E897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工作分配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8A088B-3BC1-94EF-98CC-05BA74832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遊戲</a:t>
            </a:r>
            <a:r>
              <a:rPr lang="en-US" altLang="zh-TW" sz="2400" dirty="0"/>
              <a:t>:</a:t>
            </a:r>
            <a:r>
              <a:rPr lang="zh-TW" altLang="en-US" sz="2400" dirty="0"/>
              <a:t>王昱翔，呂昇峰，楊淇鈞</a:t>
            </a:r>
            <a:endParaRPr lang="en-US" altLang="zh-TW" sz="2400" dirty="0"/>
          </a:p>
          <a:p>
            <a:r>
              <a:rPr lang="en-US" altLang="zh-TW" sz="2400" dirty="0"/>
              <a:t>GUI:</a:t>
            </a:r>
            <a:r>
              <a:rPr lang="zh-TW" altLang="en-US" sz="2400" dirty="0"/>
              <a:t>劉耀恩，黃子峻</a:t>
            </a:r>
            <a:endParaRPr lang="en-US" altLang="zh-TW" sz="2400" dirty="0"/>
          </a:p>
          <a:p>
            <a:r>
              <a:rPr lang="zh-TW" altLang="en-US" sz="2400" dirty="0"/>
              <a:t>整合</a:t>
            </a:r>
            <a:r>
              <a:rPr lang="en-US" altLang="zh-TW" sz="2400" dirty="0"/>
              <a:t>:</a:t>
            </a:r>
            <a:r>
              <a:rPr lang="zh-TW" altLang="en-US" sz="2400" dirty="0"/>
              <a:t>陳尚澤</a:t>
            </a:r>
            <a:endParaRPr lang="en-US" altLang="zh-TW" sz="2400" dirty="0"/>
          </a:p>
          <a:p>
            <a:r>
              <a:rPr lang="zh-TW" altLang="en-US" sz="2400" dirty="0"/>
              <a:t>動作偵測</a:t>
            </a:r>
            <a:r>
              <a:rPr lang="en-US" altLang="zh-TW" sz="2400" dirty="0"/>
              <a:t>:</a:t>
            </a:r>
            <a:r>
              <a:rPr lang="zh-TW" altLang="en-US" sz="2400" dirty="0"/>
              <a:t>葉祈均，賴彥志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390071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B91DBA-6740-FB6B-A5FA-FE34AEA8D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TW" altLang="en-US" sz="5000" dirty="0"/>
              <a:t>遊戲流程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82A0F6E5-1C2E-B07C-76E4-1792AEF5245D}"/>
              </a:ext>
            </a:extLst>
          </p:cNvPr>
          <p:cNvSpPr/>
          <p:nvPr/>
        </p:nvSpPr>
        <p:spPr>
          <a:xfrm>
            <a:off x="3073776" y="3239764"/>
            <a:ext cx="1598686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啟動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8F7FC498-BC74-4705-E4D8-1D9730AB8470}"/>
              </a:ext>
            </a:extLst>
          </p:cNvPr>
          <p:cNvSpPr/>
          <p:nvPr/>
        </p:nvSpPr>
        <p:spPr>
          <a:xfrm>
            <a:off x="5236644" y="3239764"/>
            <a:ext cx="1598686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確認</a:t>
            </a:r>
            <a:r>
              <a:rPr lang="en-US" altLang="zh-TW" dirty="0"/>
              <a:t>Kinect</a:t>
            </a:r>
            <a:r>
              <a:rPr lang="zh-TW" altLang="en-US" dirty="0"/>
              <a:t>開啟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AC485232-956F-00EA-4641-7CD16AA174E4}"/>
              </a:ext>
            </a:extLst>
          </p:cNvPr>
          <p:cNvSpPr/>
          <p:nvPr/>
        </p:nvSpPr>
        <p:spPr>
          <a:xfrm>
            <a:off x="7399512" y="3239764"/>
            <a:ext cx="1598686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遊戲開始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A40270F3-6A3C-478A-C940-61B4CBE8782B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672462" y="3696964"/>
            <a:ext cx="564182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696DF12-519E-4CC4-7914-4A6C5C55F51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835330" y="3696964"/>
            <a:ext cx="564182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0237B940-D45F-F361-CBDA-A92EF3B474A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8998198" y="3696964"/>
            <a:ext cx="3193802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82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B91DBA-6740-FB6B-A5FA-FE34AEA8D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TW" altLang="en-US" sz="5000" dirty="0"/>
              <a:t>遊戲流程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82A0F6E5-1C2E-B07C-76E4-1792AEF5245D}"/>
              </a:ext>
            </a:extLst>
          </p:cNvPr>
          <p:cNvSpPr/>
          <p:nvPr/>
        </p:nvSpPr>
        <p:spPr>
          <a:xfrm>
            <a:off x="1123864" y="3336654"/>
            <a:ext cx="1598686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猜拳</a:t>
            </a: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22E7F015-A13C-AAAA-0B25-A88F135B400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95252" y="3791838"/>
            <a:ext cx="828612" cy="2016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72E148D5-A178-7110-3E3F-477A47B171C4}"/>
              </a:ext>
            </a:extLst>
          </p:cNvPr>
          <p:cNvSpPr/>
          <p:nvPr/>
        </p:nvSpPr>
        <p:spPr>
          <a:xfrm>
            <a:off x="3097999" y="3334638"/>
            <a:ext cx="1598686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判斷輸贏</a:t>
            </a: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C669AD1B-4F83-4D7F-CA35-005BFEDF876D}"/>
              </a:ext>
            </a:extLst>
          </p:cNvPr>
          <p:cNvSpPr/>
          <p:nvPr/>
        </p:nvSpPr>
        <p:spPr>
          <a:xfrm>
            <a:off x="5374915" y="2716965"/>
            <a:ext cx="1598686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平手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C65BC79D-65E2-BDA4-84C2-AC2DCCFDBBB0}"/>
              </a:ext>
            </a:extLst>
          </p:cNvPr>
          <p:cNvSpPr/>
          <p:nvPr/>
        </p:nvSpPr>
        <p:spPr>
          <a:xfrm>
            <a:off x="5332525" y="4031036"/>
            <a:ext cx="1598686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沒有平手</a:t>
            </a:r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97A4A626-8C82-D564-338F-B94F5D6713FD}"/>
              </a:ext>
            </a:extLst>
          </p:cNvPr>
          <p:cNvSpPr/>
          <p:nvPr/>
        </p:nvSpPr>
        <p:spPr>
          <a:xfrm>
            <a:off x="7984890" y="3334638"/>
            <a:ext cx="1598686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黑白切</a:t>
            </a: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924E441A-1C4E-ACC2-3D9C-208E1C42417E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722550" y="3791838"/>
            <a:ext cx="375449" cy="2016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68959AE1-1D25-23DC-51A8-1E9BA3D28328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4696685" y="3174165"/>
            <a:ext cx="678230" cy="617673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B9568603-FB93-F282-A5B7-EA605F84F811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>
            <a:off x="4696685" y="3791838"/>
            <a:ext cx="635840" cy="696398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06FAA1DB-81EA-7F0E-F37F-DD5F35F01327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 flipV="1">
            <a:off x="6931211" y="3791838"/>
            <a:ext cx="1053679" cy="696398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接點: 肘形 39">
            <a:extLst>
              <a:ext uri="{FF2B5EF4-FFF2-40B4-BE49-F238E27FC236}">
                <a16:creationId xmlns:a16="http://schemas.microsoft.com/office/drawing/2014/main" id="{F3C14195-D7AA-6770-6710-446F8551C63B}"/>
              </a:ext>
            </a:extLst>
          </p:cNvPr>
          <p:cNvCxnSpPr>
            <a:cxnSpLocks/>
            <a:stCxn id="13" idx="3"/>
            <a:endCxn id="4" idx="0"/>
          </p:cNvCxnSpPr>
          <p:nvPr/>
        </p:nvCxnSpPr>
        <p:spPr>
          <a:xfrm flipH="1">
            <a:off x="1923207" y="3174165"/>
            <a:ext cx="5050394" cy="162489"/>
          </a:xfrm>
          <a:prstGeom prst="bentConnector4">
            <a:avLst>
              <a:gd name="adj1" fmla="val -16516"/>
              <a:gd name="adj2" fmla="val -809646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A9934621-43A3-9827-9341-F50650DD7FA0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9583576" y="3791838"/>
            <a:ext cx="2608424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071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B91DBA-6740-FB6B-A5FA-FE34AEA8D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TW" altLang="en-US" sz="5000" dirty="0"/>
              <a:t>遊戲流程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82A0F6E5-1C2E-B07C-76E4-1792AEF5245D}"/>
              </a:ext>
            </a:extLst>
          </p:cNvPr>
          <p:cNvSpPr/>
          <p:nvPr/>
        </p:nvSpPr>
        <p:spPr>
          <a:xfrm>
            <a:off x="2849723" y="3336654"/>
            <a:ext cx="1598686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判斷方向</a:t>
            </a: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22E7F015-A13C-AAAA-0B25-A88F135B400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021111" y="3791838"/>
            <a:ext cx="828612" cy="2016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C669AD1B-4F83-4D7F-CA35-005BFEDF876D}"/>
              </a:ext>
            </a:extLst>
          </p:cNvPr>
          <p:cNvSpPr/>
          <p:nvPr/>
        </p:nvSpPr>
        <p:spPr>
          <a:xfrm>
            <a:off x="5204353" y="2659436"/>
            <a:ext cx="1598686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方向一致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C65BC79D-65E2-BDA4-84C2-AC2DCCFDBBB0}"/>
              </a:ext>
            </a:extLst>
          </p:cNvPr>
          <p:cNvSpPr/>
          <p:nvPr/>
        </p:nvSpPr>
        <p:spPr>
          <a:xfrm>
            <a:off x="5204353" y="4079481"/>
            <a:ext cx="1598686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方向不同</a:t>
            </a:r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97A4A626-8C82-D564-338F-B94F5D6713FD}"/>
              </a:ext>
            </a:extLst>
          </p:cNvPr>
          <p:cNvSpPr/>
          <p:nvPr/>
        </p:nvSpPr>
        <p:spPr>
          <a:xfrm>
            <a:off x="7691740" y="2659436"/>
            <a:ext cx="1598686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結束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E5B40832-617E-168C-2972-A15C174B9B31}"/>
              </a:ext>
            </a:extLst>
          </p:cNvPr>
          <p:cNvSpPr/>
          <p:nvPr/>
        </p:nvSpPr>
        <p:spPr>
          <a:xfrm>
            <a:off x="7691740" y="4079481"/>
            <a:ext cx="1598686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回到猜拳</a:t>
            </a: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1614B468-2713-8DF7-B931-8E5E5980DD9B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4448409" y="3116636"/>
            <a:ext cx="755944" cy="677218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4BF2D823-7BED-7F33-61E8-454B1FA25953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4448409" y="3793854"/>
            <a:ext cx="755944" cy="742827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1FF8C1DD-0A1C-3C99-50AF-39D3E28CDB72}"/>
              </a:ext>
            </a:extLst>
          </p:cNvPr>
          <p:cNvCxnSpPr>
            <a:cxnSpLocks/>
            <a:stCxn id="13" idx="3"/>
            <a:endCxn id="21" idx="1"/>
          </p:cNvCxnSpPr>
          <p:nvPr/>
        </p:nvCxnSpPr>
        <p:spPr>
          <a:xfrm>
            <a:off x="6803039" y="3116636"/>
            <a:ext cx="888701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077CCA53-043F-A23B-04A3-7D5D49801C2C}"/>
              </a:ext>
            </a:extLst>
          </p:cNvPr>
          <p:cNvCxnSpPr>
            <a:cxnSpLocks/>
            <a:stCxn id="17" idx="3"/>
            <a:endCxn id="5" idx="1"/>
          </p:cNvCxnSpPr>
          <p:nvPr/>
        </p:nvCxnSpPr>
        <p:spPr>
          <a:xfrm>
            <a:off x="6803039" y="4536681"/>
            <a:ext cx="888701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331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90131D-CE6B-BD81-914C-9C55F2CFD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一開始先偵測是否有人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60E1E0BC-89B5-37ED-94BE-BA88ABEDB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608" y="1640240"/>
            <a:ext cx="5732044" cy="47416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949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90131D-CE6B-BD81-914C-9C55F2CFD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玩家出拳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00D1543-C8A5-FEC0-39BE-132547D91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531" y="1681655"/>
            <a:ext cx="5580938" cy="45793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6541369"/>
      </p:ext>
    </p:extLst>
  </p:cSld>
  <p:clrMapOvr>
    <a:masterClrMapping/>
  </p:clrMapOvr>
</p:sld>
</file>

<file path=ppt/theme/theme1.xml><?xml version="1.0" encoding="utf-8"?>
<a:theme xmlns:a="http://schemas.openxmlformats.org/drawingml/2006/main" name="Meiryo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Meiryo UI">
      <a:majorFont>
        <a:latin typeface="Meiryo UI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iryoVTI" id="{3EF0B2FA-4C70-4C56-AE0C-16E6000BE750}" vid="{C80AAF17-7084-4B19-8ADF-AE8F46812F2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147</Words>
  <Application>Microsoft Office PowerPoint</Application>
  <PresentationFormat>寬螢幕</PresentationFormat>
  <Paragraphs>43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Meiryo</vt:lpstr>
      <vt:lpstr>Meiryo UI</vt:lpstr>
      <vt:lpstr>Arial</vt:lpstr>
      <vt:lpstr>Wingdings</vt:lpstr>
      <vt:lpstr>MeiryoVTI</vt:lpstr>
      <vt:lpstr>多媒體期末專案 -黑白猜</vt:lpstr>
      <vt:lpstr>目錄</vt:lpstr>
      <vt:lpstr>組員介紹</vt:lpstr>
      <vt:lpstr>工作分配</vt:lpstr>
      <vt:lpstr>遊戲流程</vt:lpstr>
      <vt:lpstr>遊戲流程</vt:lpstr>
      <vt:lpstr>遊戲流程</vt:lpstr>
      <vt:lpstr>一開始先偵測是否有人</vt:lpstr>
      <vt:lpstr>玩家出拳</vt:lpstr>
      <vt:lpstr>電腦隨機出拳</vt:lpstr>
      <vt:lpstr>玩家只方向</vt:lpstr>
      <vt:lpstr>方向一致則遊戲結束</vt:lpstr>
      <vt:lpstr>謝謝大家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耀恩 劉</dc:creator>
  <cp:lastModifiedBy>耀恩 劉</cp:lastModifiedBy>
  <cp:revision>4</cp:revision>
  <dcterms:created xsi:type="dcterms:W3CDTF">2024-06-07T05:12:49Z</dcterms:created>
  <dcterms:modified xsi:type="dcterms:W3CDTF">2024-06-07T18:16:44Z</dcterms:modified>
</cp:coreProperties>
</file>