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24" autoAdjust="0"/>
  </p:normalViewPr>
  <p:slideViewPr>
    <p:cSldViewPr snapToGrid="0">
      <p:cViewPr>
        <p:scale>
          <a:sx n="60" d="100"/>
          <a:sy n="60" d="100"/>
        </p:scale>
        <p:origin x="166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B1697-A8DD-4170-A25D-441E5F3AAFC4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EC8DA-4DC5-41FD-98FF-3B5CBAACD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EC8DA-4DC5-41FD-98FF-3B5CBAACD3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2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EC8DA-4DC5-41FD-98FF-3B5CBAACD3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5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E01E4-65C7-6E28-0E24-B900B628F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ACB1CB-6217-0CF1-630A-CEAAE7EAF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D6A11-E01B-41E7-EA8E-DE1FCBE8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BC68-B48A-466D-99CC-4913A611A04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21D45-D947-E560-F01F-45D9222F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81272-4EC2-65D3-594B-0B23AD1A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D7C8-E674-4CF9-A2BB-ACBB710D9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26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826A7-DF98-F3F9-3371-78BF60E1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DD9EFA-A777-13D6-ABF5-102CDEC0F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D05C2-4C2B-D1EF-A6FE-397FE15C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BC68-B48A-466D-99CC-4913A611A04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C85E7-EBE1-7C12-B8C3-9841BCDF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D6EDD-D62F-7E3E-84C8-9C0FD1F3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D7C8-E674-4CF9-A2BB-ACBB710D9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7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002190-7850-AFAF-4EA6-9E3FDB8E1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B4B8E0-F5A6-B7DE-3F85-6DBB85362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AB1E9-6AFD-E1C7-2945-40BBED0C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BC68-B48A-466D-99CC-4913A611A04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338AA-E377-FBF8-019C-A2C81867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ADE0F-8851-A4A5-B0B7-0FA7F3FF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D7C8-E674-4CF9-A2BB-ACBB710D9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29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603A7-B33C-3EB0-C6DA-6CAC3444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8F213-1DA1-39F1-03B1-E2CB396A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BA1EA-2C9E-96CF-C9BC-34D6CDCD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BC68-B48A-466D-99CC-4913A611A04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616B3-DA5E-4236-1EE5-647A3AE4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51B35-25A1-1FDE-97E7-A96D356D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D7C8-E674-4CF9-A2BB-ACBB710D9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70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74002-8A70-8969-D9FD-3E535E43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6D247B-1970-2FBD-FD83-D0C9C7BEF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71FFB-5624-8165-44F6-54ABAA0D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BC68-B48A-466D-99CC-4913A611A04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66BC6-F282-DC64-8B2C-0D7289D9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FB027-5E36-083A-C6BA-C04FDB55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D7C8-E674-4CF9-A2BB-ACBB710D9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07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B120A-871A-E336-6A67-30459FB9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5C510-168B-34B5-5042-BB0E4728B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226974-B16B-8742-319C-3C8B9E3C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81D1B8-AAD8-FCE3-1453-0ECB7089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BC68-B48A-466D-99CC-4913A611A04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59F809-0A72-79CF-7B4F-BFEE115C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440556-0A19-0AFF-BC85-DD9E0DDB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D7C8-E674-4CF9-A2BB-ACBB710D9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16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3967C-CE60-3616-701F-518EE0F4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C63DBF-5D13-3D23-9EDE-B6DC94DDA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D12E91-5C54-54EE-2BCC-3BF39356B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280963-2FE8-771B-608A-4DD2ECA80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A6BC2D-9ED8-9979-9DE9-9277134D8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41F959-BA08-8016-DB5E-20AD243A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BC68-B48A-466D-99CC-4913A611A04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AEF0D4-5638-B39F-BAF3-D632A15D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E34E25-961F-AEAE-F897-DE9C36DA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D7C8-E674-4CF9-A2BB-ACBB710D9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5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37CC8-1095-7B72-AB5E-A294B20B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5A183E-E692-EB83-0514-BD09DC7E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BC68-B48A-466D-99CC-4913A611A04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0D17BF-1BB1-CDF1-BFAF-D76C7A9D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F4B290-4A4C-13D6-5160-E61675B6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D7C8-E674-4CF9-A2BB-ACBB710D9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34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E5D495-7D94-8988-5ABD-06C7CA31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BC68-B48A-466D-99CC-4913A611A04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BD6164-BFF6-1599-7F7F-900C7CE0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4B4C66-7866-213D-695E-02D2D8A0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D7C8-E674-4CF9-A2BB-ACBB710D9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3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66C50-E9BB-51D6-53C0-E0F3701B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B0F74-5D54-E4B1-89D3-99828E14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47A353-3C15-3867-CFA7-BD76E5D59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6303EA-247B-F42A-5E9C-CE1FE883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BC68-B48A-466D-99CC-4913A611A04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4A43F6-8B71-EBCA-A12E-6A2C2F9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F6C71-121B-09A9-E089-19E6ECCF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D7C8-E674-4CF9-A2BB-ACBB710D9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01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5CFB-621E-FF5E-5163-40F19A92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F77DC6-C2F5-7861-03B2-EE79FEF99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93180-515C-CB7B-311D-54B4381F2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125DF-5E4C-ADD9-DEEA-EEB1429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BC68-B48A-466D-99CC-4913A611A04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623E3-297C-785D-021C-44C0AF5B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D72C19-67DE-3BBF-C0E1-39DC8E19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D7C8-E674-4CF9-A2BB-ACBB710D9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30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218AFF-DC8F-DB6E-C577-FFF76CEC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7079A-6AAA-BCDA-53B3-972437AC1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5E5F3-8D89-71BF-F9A1-EF01E59D5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DBC68-B48A-466D-99CC-4913A611A04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E4E14-4E77-BEFE-1263-C53E5FC18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D891E-350E-E702-D541-3A0BFC945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7D7C8-E674-4CF9-A2BB-ACBB710D9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46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BB27C-B896-1CFA-EA32-3B47A8044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CD8B48-79EE-C36F-5B0F-32C374709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08B861-30DE-A350-5620-5734E9841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8787"/>
            <a:ext cx="7224030" cy="654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4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CA9C4A-0597-3A1D-D099-E6586478D860}"/>
              </a:ext>
            </a:extLst>
          </p:cNvPr>
          <p:cNvSpPr/>
          <p:nvPr/>
        </p:nvSpPr>
        <p:spPr>
          <a:xfrm>
            <a:off x="-3120395" y="106378"/>
            <a:ext cx="14585132" cy="66452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818F40-3D1A-6FA1-AD0C-9250A351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57551"/>
            <a:ext cx="3285533" cy="22104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22C3C3-A5AE-76B3-6A1E-3910E3F4A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982" y="257551"/>
            <a:ext cx="3296497" cy="22104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12738B-4250-FD61-5327-02BBBFC4F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672" y="257551"/>
            <a:ext cx="3296497" cy="21966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0CCD46-F027-B59B-ED03-FD357A307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4137" y="3036076"/>
            <a:ext cx="3296497" cy="30819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6DBF0BB-9956-4E4E-EC8D-B65A9ECAC3A7}"/>
              </a:ext>
            </a:extLst>
          </p:cNvPr>
          <p:cNvSpPr txBox="1"/>
          <p:nvPr/>
        </p:nvSpPr>
        <p:spPr>
          <a:xfrm>
            <a:off x="1198831" y="2467992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b.</a:t>
            </a:r>
            <a:r>
              <a:rPr lang="zh-CN" altLang="en-US" sz="1100" dirty="0"/>
              <a:t>打开</a:t>
            </a:r>
            <a:r>
              <a:rPr lang="en-US" altLang="zh-CN" sz="1100" dirty="0"/>
              <a:t>labelme.exe</a:t>
            </a:r>
            <a:endParaRPr lang="zh-CN" altLang="en-US" sz="1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9D3497-11C9-ED5C-7827-6F9313D2E037}"/>
              </a:ext>
            </a:extLst>
          </p:cNvPr>
          <p:cNvSpPr txBox="1"/>
          <p:nvPr/>
        </p:nvSpPr>
        <p:spPr>
          <a:xfrm>
            <a:off x="4556111" y="2556081"/>
            <a:ext cx="21130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c.</a:t>
            </a:r>
            <a:r>
              <a:rPr lang="zh-CN" altLang="en-US" sz="1100" dirty="0"/>
              <a:t>导入图像，选择多边形框标注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0F492C-402E-3FFF-8AE6-89F5BC143041}"/>
              </a:ext>
            </a:extLst>
          </p:cNvPr>
          <p:cNvSpPr txBox="1"/>
          <p:nvPr/>
        </p:nvSpPr>
        <p:spPr>
          <a:xfrm>
            <a:off x="9021538" y="2560926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d.</a:t>
            </a:r>
            <a:r>
              <a:rPr lang="zh-CN" altLang="en-US" sz="1100" dirty="0"/>
              <a:t>标注并输入类别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EC965D-7FF1-9B6C-EF1C-E6187165C0B6}"/>
              </a:ext>
            </a:extLst>
          </p:cNvPr>
          <p:cNvSpPr txBox="1"/>
          <p:nvPr/>
        </p:nvSpPr>
        <p:spPr>
          <a:xfrm>
            <a:off x="5708845" y="6170571"/>
            <a:ext cx="2085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e.</a:t>
            </a:r>
            <a:r>
              <a:rPr lang="zh-CN" altLang="en-US" sz="1100" dirty="0"/>
              <a:t>导出含有标注信息的</a:t>
            </a:r>
            <a:r>
              <a:rPr lang="en-US" altLang="zh-CN" sz="1100" dirty="0" err="1"/>
              <a:t>json</a:t>
            </a:r>
            <a:r>
              <a:rPr lang="zh-CN" altLang="en-US" sz="1100" dirty="0"/>
              <a:t>文件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CF19662-5679-4556-FC19-7BF8558124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4563" y="257551"/>
            <a:ext cx="2954563" cy="221205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9CBCFB2-952F-7DBA-0280-5D513C9FDEE1}"/>
              </a:ext>
            </a:extLst>
          </p:cNvPr>
          <p:cNvSpPr/>
          <p:nvPr/>
        </p:nvSpPr>
        <p:spPr>
          <a:xfrm>
            <a:off x="1985932" y="3940164"/>
            <a:ext cx="2018501" cy="9937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json_to_datset.py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40345A-0A52-B67D-03DE-3042AEB43706}"/>
              </a:ext>
            </a:extLst>
          </p:cNvPr>
          <p:cNvSpPr txBox="1"/>
          <p:nvPr/>
        </p:nvSpPr>
        <p:spPr>
          <a:xfrm>
            <a:off x="-2309401" y="6322124"/>
            <a:ext cx="16642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g.</a:t>
            </a:r>
            <a:r>
              <a:rPr lang="zh-CN" altLang="en-US" sz="1100" dirty="0"/>
              <a:t>得到</a:t>
            </a:r>
            <a:r>
              <a:rPr lang="en-US" altLang="zh-CN" sz="1100" dirty="0" err="1"/>
              <a:t>png</a:t>
            </a:r>
            <a:r>
              <a:rPr lang="zh-CN" altLang="en-US" sz="1100" dirty="0"/>
              <a:t>格式的标注图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D48A498-EDB1-D62F-7794-F11384E3DC39}"/>
              </a:ext>
            </a:extLst>
          </p:cNvPr>
          <p:cNvSpPr/>
          <p:nvPr/>
        </p:nvSpPr>
        <p:spPr>
          <a:xfrm>
            <a:off x="0" y="1355853"/>
            <a:ext cx="352425" cy="21039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0CF750DB-6D0B-360A-F62E-B0FE658D6616}"/>
              </a:ext>
            </a:extLst>
          </p:cNvPr>
          <p:cNvSpPr/>
          <p:nvPr/>
        </p:nvSpPr>
        <p:spPr>
          <a:xfrm>
            <a:off x="3660257" y="1355852"/>
            <a:ext cx="352425" cy="21039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EA68C2C8-3A21-AF5D-0FCA-036EB4C9C05D}"/>
              </a:ext>
            </a:extLst>
          </p:cNvPr>
          <p:cNvSpPr/>
          <p:nvPr/>
        </p:nvSpPr>
        <p:spPr>
          <a:xfrm>
            <a:off x="7386863" y="1345245"/>
            <a:ext cx="352425" cy="21039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C331950A-C547-F625-08A9-B147B9F5D75A}"/>
              </a:ext>
            </a:extLst>
          </p:cNvPr>
          <p:cNvSpPr/>
          <p:nvPr/>
        </p:nvSpPr>
        <p:spPr>
          <a:xfrm rot="10800000">
            <a:off x="4444568" y="4286382"/>
            <a:ext cx="584022" cy="21039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25533B2D-5DE0-A2D3-2A22-34FDF0028747}"/>
              </a:ext>
            </a:extLst>
          </p:cNvPr>
          <p:cNvSpPr/>
          <p:nvPr/>
        </p:nvSpPr>
        <p:spPr>
          <a:xfrm rot="10800000">
            <a:off x="1200468" y="4259563"/>
            <a:ext cx="584022" cy="21039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0B05CF5-F451-E88A-7E70-2FC50D33286C}"/>
              </a:ext>
            </a:extLst>
          </p:cNvPr>
          <p:cNvSpPr txBox="1"/>
          <p:nvPr/>
        </p:nvSpPr>
        <p:spPr>
          <a:xfrm>
            <a:off x="-2068149" y="2523496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a.</a:t>
            </a:r>
            <a:r>
              <a:rPr lang="zh-CN" altLang="en-US" sz="1100" dirty="0"/>
              <a:t>原始图像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7544E8B-F289-866F-9C17-E8CE03ACA2DB}"/>
              </a:ext>
            </a:extLst>
          </p:cNvPr>
          <p:cNvSpPr txBox="1"/>
          <p:nvPr/>
        </p:nvSpPr>
        <p:spPr>
          <a:xfrm>
            <a:off x="2586894" y="4933891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f.</a:t>
            </a:r>
            <a:r>
              <a:rPr lang="zh-CN" altLang="en-US" sz="1100" dirty="0"/>
              <a:t>运行脚本</a:t>
            </a:r>
          </a:p>
        </p:txBody>
      </p:sp>
      <p:sp>
        <p:nvSpPr>
          <p:cNvPr id="3" name="箭头: 圆角右 2">
            <a:extLst>
              <a:ext uri="{FF2B5EF4-FFF2-40B4-BE49-F238E27FC236}">
                <a16:creationId xmlns:a16="http://schemas.microsoft.com/office/drawing/2014/main" id="{FADF9C42-EFC0-23BC-3A3F-B2C9A7B8C8F2}"/>
              </a:ext>
            </a:extLst>
          </p:cNvPr>
          <p:cNvSpPr/>
          <p:nvPr/>
        </p:nvSpPr>
        <p:spPr>
          <a:xfrm rot="10800000">
            <a:off x="9032329" y="3037676"/>
            <a:ext cx="700209" cy="99778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8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0A2EB5E-EAB6-07FA-EFEA-BE2174AB00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4011" y="2772489"/>
            <a:ext cx="2243031" cy="167933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2ED2F62-3AAE-C92C-4967-21E97DEF98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4011" y="4474899"/>
            <a:ext cx="2243031" cy="167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3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CA9C4A-0597-3A1D-D099-E6586478D860}"/>
              </a:ext>
            </a:extLst>
          </p:cNvPr>
          <p:cNvSpPr/>
          <p:nvPr/>
        </p:nvSpPr>
        <p:spPr>
          <a:xfrm>
            <a:off x="440952" y="106378"/>
            <a:ext cx="11488218" cy="6390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DBF0BB-9956-4E4E-EC8D-B65A9ECAC3A7}"/>
              </a:ext>
            </a:extLst>
          </p:cNvPr>
          <p:cNvSpPr txBox="1"/>
          <p:nvPr/>
        </p:nvSpPr>
        <p:spPr>
          <a:xfrm>
            <a:off x="4760178" y="2467992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b.</a:t>
            </a:r>
            <a:r>
              <a:rPr lang="zh-CN" altLang="en-US" sz="1100" dirty="0"/>
              <a:t>打开</a:t>
            </a:r>
            <a:r>
              <a:rPr lang="en-US" altLang="zh-CN" sz="1100" dirty="0"/>
              <a:t>labelImg.exe</a:t>
            </a:r>
            <a:endParaRPr lang="zh-CN" altLang="en-US" sz="1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9D3497-11C9-ED5C-7827-6F9313D2E037}"/>
              </a:ext>
            </a:extLst>
          </p:cNvPr>
          <p:cNvSpPr txBox="1"/>
          <p:nvPr/>
        </p:nvSpPr>
        <p:spPr>
          <a:xfrm>
            <a:off x="8117458" y="2556081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c.</a:t>
            </a:r>
            <a:r>
              <a:rPr lang="zh-CN" altLang="en-US" sz="1100" dirty="0"/>
              <a:t>导入图像，选择矩形框标注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0F492C-402E-3FFF-8AE6-89F5BC143041}"/>
              </a:ext>
            </a:extLst>
          </p:cNvPr>
          <p:cNvSpPr txBox="1"/>
          <p:nvPr/>
        </p:nvSpPr>
        <p:spPr>
          <a:xfrm>
            <a:off x="8266066" y="6150313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d.</a:t>
            </a:r>
            <a:r>
              <a:rPr lang="zh-CN" altLang="en-US" sz="1100" dirty="0"/>
              <a:t>标注并输入类别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EC965D-7FF1-9B6C-EF1C-E6187165C0B6}"/>
              </a:ext>
            </a:extLst>
          </p:cNvPr>
          <p:cNvSpPr txBox="1"/>
          <p:nvPr/>
        </p:nvSpPr>
        <p:spPr>
          <a:xfrm>
            <a:off x="2393078" y="6055874"/>
            <a:ext cx="2052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e.</a:t>
            </a:r>
            <a:r>
              <a:rPr lang="zh-CN" altLang="en-US" sz="1100" dirty="0"/>
              <a:t>导出含有标注信息的</a:t>
            </a:r>
            <a:r>
              <a:rPr lang="en-US" altLang="zh-CN" sz="1100" dirty="0"/>
              <a:t>xml</a:t>
            </a:r>
            <a:r>
              <a:rPr lang="zh-CN" altLang="en-US" sz="1100" dirty="0"/>
              <a:t>文件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D48A498-EDB1-D62F-7794-F11384E3DC39}"/>
              </a:ext>
            </a:extLst>
          </p:cNvPr>
          <p:cNvSpPr/>
          <p:nvPr/>
        </p:nvSpPr>
        <p:spPr>
          <a:xfrm>
            <a:off x="3419161" y="1250653"/>
            <a:ext cx="352425" cy="21039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0CF750DB-6D0B-360A-F62E-B0FE658D6616}"/>
              </a:ext>
            </a:extLst>
          </p:cNvPr>
          <p:cNvSpPr/>
          <p:nvPr/>
        </p:nvSpPr>
        <p:spPr>
          <a:xfrm>
            <a:off x="7188471" y="1250652"/>
            <a:ext cx="352425" cy="21039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EA68C2C8-3A21-AF5D-0FCA-036EB4C9C05D}"/>
              </a:ext>
            </a:extLst>
          </p:cNvPr>
          <p:cNvSpPr/>
          <p:nvPr/>
        </p:nvSpPr>
        <p:spPr>
          <a:xfrm rot="10800000">
            <a:off x="5328869" y="4195355"/>
            <a:ext cx="668613" cy="26160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0B05CF5-F451-E88A-7E70-2FC50D33286C}"/>
              </a:ext>
            </a:extLst>
          </p:cNvPr>
          <p:cNvSpPr txBox="1"/>
          <p:nvPr/>
        </p:nvSpPr>
        <p:spPr>
          <a:xfrm>
            <a:off x="1493198" y="2523496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a.</a:t>
            </a:r>
            <a:r>
              <a:rPr lang="zh-CN" altLang="en-US" sz="1100" dirty="0"/>
              <a:t>原始图像</a:t>
            </a:r>
          </a:p>
        </p:txBody>
      </p:sp>
      <p:sp>
        <p:nvSpPr>
          <p:cNvPr id="3" name="箭头: 圆角右 2">
            <a:extLst>
              <a:ext uri="{FF2B5EF4-FFF2-40B4-BE49-F238E27FC236}">
                <a16:creationId xmlns:a16="http://schemas.microsoft.com/office/drawing/2014/main" id="{FADF9C42-EFC0-23BC-3A3F-B2C9A7B8C8F2}"/>
              </a:ext>
            </a:extLst>
          </p:cNvPr>
          <p:cNvSpPr/>
          <p:nvPr/>
        </p:nvSpPr>
        <p:spPr>
          <a:xfrm rot="10800000">
            <a:off x="10879485" y="2556081"/>
            <a:ext cx="700209" cy="129814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8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C61A52C-E726-C371-E516-4245F5D92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6" y="200149"/>
            <a:ext cx="2614487" cy="22357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5F65754-BDAA-535B-99D4-CA0B4A369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420" y="237996"/>
            <a:ext cx="3349490" cy="223571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3326CEC-015C-FB8F-0E5D-B0B29D043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5780" y="181277"/>
            <a:ext cx="3467917" cy="232226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FE23D58-EA2D-594B-76B0-CCB3DBFA57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073" y="3045315"/>
            <a:ext cx="4284709" cy="287737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23504E0-C2BC-5992-7425-EFA51950C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2843" y="2897215"/>
            <a:ext cx="3696991" cy="311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90</Words>
  <Application>Microsoft Office PowerPoint</Application>
  <PresentationFormat>宽屏</PresentationFormat>
  <Paragraphs>15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fanghao</dc:creator>
  <cp:lastModifiedBy>yao fanghao</cp:lastModifiedBy>
  <cp:revision>6</cp:revision>
  <dcterms:created xsi:type="dcterms:W3CDTF">2022-09-20T01:48:45Z</dcterms:created>
  <dcterms:modified xsi:type="dcterms:W3CDTF">2022-09-20T02:53:10Z</dcterms:modified>
</cp:coreProperties>
</file>