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0"/>
  </p:notesMasterIdLst>
  <p:handoutMasterIdLst>
    <p:handoutMasterId r:id="rId41"/>
  </p:handoutMasterIdLst>
  <p:sldIdLst>
    <p:sldId id="256" r:id="rId3"/>
    <p:sldId id="822" r:id="rId4"/>
    <p:sldId id="971" r:id="rId5"/>
    <p:sldId id="972" r:id="rId6"/>
    <p:sldId id="989" r:id="rId7"/>
    <p:sldId id="990" r:id="rId8"/>
    <p:sldId id="1002" r:id="rId9"/>
    <p:sldId id="991" r:id="rId10"/>
    <p:sldId id="985" r:id="rId11"/>
    <p:sldId id="986" r:id="rId12"/>
    <p:sldId id="987" r:id="rId13"/>
    <p:sldId id="995" r:id="rId14"/>
    <p:sldId id="1003" r:id="rId15"/>
    <p:sldId id="994" r:id="rId16"/>
    <p:sldId id="980" r:id="rId17"/>
    <p:sldId id="979" r:id="rId18"/>
    <p:sldId id="981" r:id="rId19"/>
    <p:sldId id="1000" r:id="rId20"/>
    <p:sldId id="1029" r:id="rId21"/>
    <p:sldId id="1008" r:id="rId22"/>
    <p:sldId id="1004" r:id="rId23"/>
    <p:sldId id="1005" r:id="rId24"/>
    <p:sldId id="1047" r:id="rId25"/>
    <p:sldId id="1048" r:id="rId26"/>
    <p:sldId id="1006" r:id="rId27"/>
    <p:sldId id="1007" r:id="rId28"/>
    <p:sldId id="1010" r:id="rId29"/>
    <p:sldId id="1009" r:id="rId30"/>
    <p:sldId id="1011" r:id="rId31"/>
    <p:sldId id="1038" r:id="rId32"/>
    <p:sldId id="1045" r:id="rId33"/>
    <p:sldId id="1044" r:id="rId34"/>
    <p:sldId id="1039" r:id="rId35"/>
    <p:sldId id="1040" r:id="rId36"/>
    <p:sldId id="1041" r:id="rId37"/>
    <p:sldId id="1043" r:id="rId38"/>
    <p:sldId id="104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2633" autoAdjust="0"/>
  </p:normalViewPr>
  <p:slideViewPr>
    <p:cSldViewPr>
      <p:cViewPr>
        <p:scale>
          <a:sx n="110" d="100"/>
          <a:sy n="110" d="100"/>
        </p:scale>
        <p:origin x="-595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כ"ז/טבת/תשע"ה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ros.org/trac/ros-pkg/browser/stacks/simulator_gazebo/trunk/gazebo_plugins/src/gazebo_ros_laser.c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hydro/api/gazebo_plugins/html/gazebo__ros__skid__steer__drive_8cpp_source.html" TargetMode="External"/><Relationship Id="rId2" Type="http://schemas.openxmlformats.org/officeDocument/2006/relationships/hyperlink" Target="http://docs.ros.org/hydro/api/gazebo_plugins/html/gazebo__ros__diff__drive_8cpp_sourc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azebosim.org/tutorials?tut=ros_gzplugi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11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Plugins</a:t>
            </a:r>
            <a:r>
              <a:rPr lang="en-US" dirty="0" smtClean="0"/>
              <a:t> can be added to any of the main elements of a URDF - &lt;robot&gt;, &lt;link&gt;, or &lt;joint&gt; 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plugin</a:t>
            </a:r>
            <a:r>
              <a:rPr lang="en-US" dirty="0" smtClean="0"/>
              <a:t>&gt; tag must be wrapped within a &lt;gazebo&gt; element</a:t>
            </a:r>
          </a:p>
          <a:p>
            <a:r>
              <a:rPr lang="en-US" dirty="0" smtClean="0"/>
              <a:t>For example, adding a laser </a:t>
            </a:r>
            <a:r>
              <a:rPr lang="en-US" dirty="0" err="1" smtClean="0"/>
              <a:t>plugin</a:t>
            </a:r>
            <a:r>
              <a:rPr lang="en-US" dirty="0" smtClean="0"/>
              <a:t> to a link: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91000"/>
            <a:ext cx="7924800" cy="147732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&lt;gazebo reference="</a:t>
            </a:r>
            <a:r>
              <a:rPr lang="en-US" dirty="0" err="1" smtClean="0"/>
              <a:t>your_link_name</a:t>
            </a:r>
            <a:r>
              <a:rPr lang="en-US" dirty="0" smtClean="0"/>
              <a:t>"&gt; </a:t>
            </a:r>
          </a:p>
          <a:p>
            <a:pPr marL="0" lvl="1"/>
            <a:r>
              <a:rPr lang="en-US" dirty="0" smtClean="0"/>
              <a:t>    &lt;</a:t>
            </a:r>
            <a:r>
              <a:rPr lang="en-US" dirty="0" err="1" smtClean="0"/>
              <a:t>plugin</a:t>
            </a:r>
            <a:r>
              <a:rPr lang="en-US" dirty="0" smtClean="0"/>
              <a:t> name="</a:t>
            </a:r>
            <a:r>
              <a:rPr lang="en-US" dirty="0" err="1" smtClean="0"/>
              <a:t>your_link_laser_controller</a:t>
            </a:r>
            <a:r>
              <a:rPr lang="en-US" dirty="0" smtClean="0"/>
              <a:t>" filename="libgazebo_ros_laser.so"&gt;             </a:t>
            </a:r>
          </a:p>
          <a:p>
            <a:pPr marL="0" lvl="1"/>
            <a:r>
              <a:rPr lang="en-US" dirty="0" smtClean="0"/>
              <a:t>          ... </a:t>
            </a:r>
            <a:r>
              <a:rPr lang="en-US" dirty="0" err="1" smtClean="0"/>
              <a:t>plugin</a:t>
            </a:r>
            <a:r>
              <a:rPr lang="en-US" dirty="0" smtClean="0"/>
              <a:t> parameters ... </a:t>
            </a:r>
          </a:p>
          <a:p>
            <a:pPr marL="0" lvl="1"/>
            <a:r>
              <a:rPr lang="en-US" dirty="0" smtClean="0"/>
              <a:t>    &lt;/</a:t>
            </a:r>
            <a:r>
              <a:rPr lang="en-US" dirty="0" err="1" smtClean="0"/>
              <a:t>plugin</a:t>
            </a:r>
            <a:r>
              <a:rPr lang="en-US" dirty="0" smtClean="0"/>
              <a:t>&gt; </a:t>
            </a:r>
          </a:p>
          <a:p>
            <a:pPr marL="0" lvl="1"/>
            <a:r>
              <a:rPr lang="en-US" dirty="0" smtClean="0"/>
              <a:t>&lt;/gazebo&gt;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Laser Sensor </a:t>
            </a:r>
            <a:r>
              <a:rPr lang="en-US" dirty="0" err="1" smtClean="0"/>
              <a:t>Plugin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19200"/>
            <a:ext cx="79248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/>
              <a:t>&lt;gazebo reference="</a:t>
            </a:r>
            <a:r>
              <a:rPr lang="en-US" sz="1200" dirty="0" err="1" smtClean="0"/>
              <a:t>hokuyo_link</a:t>
            </a:r>
            <a:r>
              <a:rPr lang="en-US" sz="1200" dirty="0" smtClean="0"/>
              <a:t>"&gt;</a:t>
            </a:r>
          </a:p>
          <a:p>
            <a:pPr marL="0" lvl="1"/>
            <a:r>
              <a:rPr lang="en-US" sz="1200" dirty="0" smtClean="0"/>
              <a:t>    &lt;sensor type="ray" name="laser"&gt;</a:t>
            </a:r>
          </a:p>
          <a:p>
            <a:pPr marL="0" lvl="1"/>
            <a:r>
              <a:rPr lang="en-US" sz="1200" dirty="0" smtClean="0"/>
              <a:t>      &lt;pose&gt;0 0 0 0 0 0&lt;/pose&gt;</a:t>
            </a:r>
          </a:p>
          <a:p>
            <a:pPr marL="0" lvl="1"/>
            <a:r>
              <a:rPr lang="en-US" sz="1200" dirty="0" smtClean="0"/>
              <a:t>      &lt;visualize&gt;true&lt;/visualize&gt;</a:t>
            </a:r>
          </a:p>
          <a:p>
            <a:pPr marL="0" lvl="1"/>
            <a:r>
              <a:rPr lang="en-US" sz="1200" dirty="0" smtClean="0"/>
              <a:t>      &lt;</a:t>
            </a:r>
            <a:r>
              <a:rPr lang="en-US" sz="1200" dirty="0" err="1" smtClean="0"/>
              <a:t>update_rate</a:t>
            </a:r>
            <a:r>
              <a:rPr lang="en-US" sz="1200" dirty="0" smtClean="0"/>
              <a:t>&gt;40&lt;/</a:t>
            </a:r>
            <a:r>
              <a:rPr lang="en-US" sz="1200" dirty="0" err="1" smtClean="0"/>
              <a:t>update_rate</a:t>
            </a:r>
            <a:r>
              <a:rPr lang="en-US" sz="1200" dirty="0" smtClean="0"/>
              <a:t>&gt;</a:t>
            </a:r>
          </a:p>
          <a:p>
            <a:pPr marL="0" lvl="1"/>
            <a:r>
              <a:rPr lang="en-US" sz="1200" dirty="0" smtClean="0"/>
              <a:t>      &lt;ray&gt;</a:t>
            </a:r>
          </a:p>
          <a:p>
            <a:pPr marL="0" lvl="1"/>
            <a:r>
              <a:rPr lang="en-US" sz="1200" dirty="0" smtClean="0"/>
              <a:t>        &lt;scan&gt;</a:t>
            </a:r>
          </a:p>
          <a:p>
            <a:pPr marL="0" lvl="1"/>
            <a:r>
              <a:rPr lang="en-US" sz="1200" dirty="0" smtClean="0"/>
              <a:t>          &lt;horizontal&gt;</a:t>
            </a:r>
          </a:p>
          <a:p>
            <a:pPr marL="0" lvl="1"/>
            <a:r>
              <a:rPr lang="en-US" sz="1200" dirty="0" smtClean="0"/>
              <a:t>            &lt;samples&gt;720&lt;/samples&gt;</a:t>
            </a:r>
          </a:p>
          <a:p>
            <a:pPr marL="0" lvl="1"/>
            <a:r>
              <a:rPr lang="en-US" sz="1200" dirty="0" smtClean="0"/>
              <a:t>            &lt;resolution&gt;1&lt;/resolution&gt;</a:t>
            </a:r>
          </a:p>
          <a:p>
            <a:pPr marL="0" lvl="1"/>
            <a:r>
              <a:rPr lang="en-US" sz="1200" dirty="0" smtClean="0"/>
              <a:t>            &lt;</a:t>
            </a:r>
            <a:r>
              <a:rPr lang="en-US" sz="1200" dirty="0" err="1" smtClean="0"/>
              <a:t>min_angle</a:t>
            </a:r>
            <a:r>
              <a:rPr lang="en-US" sz="1200" dirty="0" smtClean="0"/>
              <a:t>&gt;-2.26889&lt;/</a:t>
            </a:r>
            <a:r>
              <a:rPr lang="en-US" sz="1200" dirty="0" err="1" smtClean="0"/>
              <a:t>min_angle</a:t>
            </a:r>
            <a:r>
              <a:rPr lang="en-US" sz="1200" dirty="0" smtClean="0"/>
              <a:t>&gt;</a:t>
            </a:r>
          </a:p>
          <a:p>
            <a:pPr marL="0" lvl="1"/>
            <a:r>
              <a:rPr lang="en-US" sz="1200" dirty="0" smtClean="0"/>
              <a:t>            &lt;</a:t>
            </a:r>
            <a:r>
              <a:rPr lang="en-US" sz="1200" dirty="0" err="1" smtClean="0"/>
              <a:t>max_angle</a:t>
            </a:r>
            <a:r>
              <a:rPr lang="en-US" sz="1200" dirty="0" smtClean="0"/>
              <a:t>&gt;2.2689&lt;/</a:t>
            </a:r>
            <a:r>
              <a:rPr lang="en-US" sz="1200" dirty="0" err="1" smtClean="0"/>
              <a:t>max_angle</a:t>
            </a:r>
            <a:r>
              <a:rPr lang="en-US" sz="1200" dirty="0" smtClean="0"/>
              <a:t>&gt;</a:t>
            </a:r>
          </a:p>
          <a:p>
            <a:pPr marL="0" lvl="1"/>
            <a:r>
              <a:rPr lang="en-US" sz="1200" dirty="0" smtClean="0"/>
              <a:t>          &lt;/horizontal&gt;</a:t>
            </a:r>
          </a:p>
          <a:p>
            <a:pPr marL="0" lvl="1"/>
            <a:r>
              <a:rPr lang="en-US" sz="1200" dirty="0" smtClean="0"/>
              <a:t>        &lt;/scan&gt;</a:t>
            </a:r>
          </a:p>
          <a:p>
            <a:pPr marL="0" lvl="1"/>
            <a:r>
              <a:rPr lang="en-US" sz="1200" dirty="0" smtClean="0"/>
              <a:t>        &lt;range&gt;</a:t>
            </a:r>
          </a:p>
          <a:p>
            <a:pPr marL="0" lvl="1"/>
            <a:r>
              <a:rPr lang="en-US" sz="1200" dirty="0" smtClean="0"/>
              <a:t>          &lt;min&gt;0.10&lt;/min&gt;</a:t>
            </a:r>
          </a:p>
          <a:p>
            <a:pPr marL="0" lvl="1"/>
            <a:r>
              <a:rPr lang="en-US" sz="1200" dirty="0" smtClean="0"/>
              <a:t>          &lt;max&gt;30.0&lt;/max&gt;</a:t>
            </a:r>
          </a:p>
          <a:p>
            <a:pPr marL="0" lvl="1"/>
            <a:r>
              <a:rPr lang="en-US" sz="1200" dirty="0" smtClean="0"/>
              <a:t>          &lt;resolution&gt;0.01&lt;/resolution&gt;</a:t>
            </a:r>
          </a:p>
          <a:p>
            <a:pPr marL="0" lvl="1"/>
            <a:r>
              <a:rPr lang="en-US" sz="1200" dirty="0" smtClean="0"/>
              <a:t>        &lt;/range&gt;</a:t>
            </a:r>
          </a:p>
          <a:p>
            <a:pPr marL="0" lvl="1"/>
            <a:r>
              <a:rPr lang="en-US" sz="1200" dirty="0" smtClean="0"/>
              <a:t>        &lt;noise&gt;</a:t>
            </a:r>
          </a:p>
          <a:p>
            <a:pPr marL="0" lvl="1"/>
            <a:r>
              <a:rPr lang="en-US" sz="1200" dirty="0" smtClean="0"/>
              <a:t>          &lt;type&gt;</a:t>
            </a:r>
            <a:r>
              <a:rPr lang="en-US" sz="1200" dirty="0" err="1" smtClean="0"/>
              <a:t>gaussian</a:t>
            </a:r>
            <a:r>
              <a:rPr lang="en-US" sz="1200" dirty="0" smtClean="0"/>
              <a:t>&lt;/type&gt;--&gt;</a:t>
            </a:r>
          </a:p>
          <a:p>
            <a:pPr marL="0" lvl="1"/>
            <a:r>
              <a:rPr lang="en-US" sz="1200" dirty="0" smtClean="0"/>
              <a:t>          &lt;!-- Noise parameters based on published spec for Hokuyo laser</a:t>
            </a:r>
          </a:p>
          <a:p>
            <a:pPr marL="0" lvl="1"/>
            <a:r>
              <a:rPr lang="en-US" sz="1200" dirty="0" smtClean="0"/>
              <a:t>               achieving "+-30mm" accuracy at range &lt; 10m.  A mean of 0.0m and</a:t>
            </a:r>
          </a:p>
          <a:p>
            <a:pPr marL="0" lvl="1"/>
            <a:r>
              <a:rPr lang="en-US" sz="1200" dirty="0" smtClean="0"/>
              <a:t>               </a:t>
            </a:r>
            <a:r>
              <a:rPr lang="en-US" sz="1200" dirty="0" err="1" smtClean="0"/>
              <a:t>stddev</a:t>
            </a:r>
            <a:r>
              <a:rPr lang="en-US" sz="1200" dirty="0" smtClean="0"/>
              <a:t> of 0.01m will put 99.7% of samples within 0.03m of the true reading. --&gt;</a:t>
            </a:r>
          </a:p>
          <a:p>
            <a:pPr marL="0" lvl="1"/>
            <a:r>
              <a:rPr lang="en-US" sz="1200" dirty="0" smtClean="0"/>
              <a:t>          &lt;mean&gt;0.0&lt;/mean&gt;</a:t>
            </a:r>
          </a:p>
          <a:p>
            <a:pPr marL="0" lvl="1"/>
            <a:r>
              <a:rPr lang="en-US" sz="1200" dirty="0" smtClean="0"/>
              <a:t>          &lt;</a:t>
            </a:r>
            <a:r>
              <a:rPr lang="en-US" sz="1200" dirty="0" err="1" smtClean="0"/>
              <a:t>stddev</a:t>
            </a:r>
            <a:r>
              <a:rPr lang="en-US" sz="1200" dirty="0" smtClean="0"/>
              <a:t>&gt;0.01&lt;/</a:t>
            </a:r>
            <a:r>
              <a:rPr lang="en-US" sz="1200" dirty="0" err="1" smtClean="0"/>
              <a:t>stddev</a:t>
            </a:r>
            <a:r>
              <a:rPr lang="en-US" sz="1200" dirty="0" smtClean="0"/>
              <a:t>&gt;</a:t>
            </a:r>
          </a:p>
          <a:p>
            <a:pPr marL="0" lvl="1"/>
            <a:r>
              <a:rPr lang="en-US" sz="1200" dirty="0" smtClean="0"/>
              <a:t>        &lt;/noise&gt;</a:t>
            </a:r>
          </a:p>
          <a:p>
            <a:pPr marL="0" lvl="1"/>
            <a:r>
              <a:rPr lang="en-US" sz="1200" dirty="0" smtClean="0"/>
              <a:t>      &lt;/ray&gt;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US" dirty="0" err="1" smtClean="0"/>
              <a:t>Plugin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sensor parameter values should match the manufacturer's specs on your physical hardware</a:t>
            </a:r>
          </a:p>
          <a:p>
            <a:r>
              <a:rPr lang="en-US" sz="3000" dirty="0" smtClean="0"/>
              <a:t>Important parameters:</a:t>
            </a:r>
          </a:p>
          <a:p>
            <a:pPr lvl="1"/>
            <a:r>
              <a:rPr lang="en-US" b="1" dirty="0" err="1" smtClean="0"/>
              <a:t>update_rate</a:t>
            </a:r>
            <a:r>
              <a:rPr lang="en-US" dirty="0" smtClean="0"/>
              <a:t> – number of times per second a new laser scan is performed within Gazebo</a:t>
            </a:r>
          </a:p>
          <a:p>
            <a:pPr lvl="1"/>
            <a:r>
              <a:rPr lang="en-US" b="1" dirty="0" err="1" smtClean="0"/>
              <a:t>min_angle</a:t>
            </a:r>
            <a:r>
              <a:rPr lang="en-US" dirty="0" smtClean="0"/>
              <a:t>, </a:t>
            </a:r>
            <a:r>
              <a:rPr lang="en-US" b="1" dirty="0" err="1" smtClean="0"/>
              <a:t>max_angle</a:t>
            </a:r>
            <a:r>
              <a:rPr lang="en-US" dirty="0" smtClean="0"/>
              <a:t> – the scanner’s field of view</a:t>
            </a:r>
          </a:p>
          <a:p>
            <a:pPr lvl="1"/>
            <a:r>
              <a:rPr lang="en-US" b="1" dirty="0" smtClean="0"/>
              <a:t>samples</a:t>
            </a:r>
            <a:r>
              <a:rPr lang="en-US" dirty="0" smtClean="0"/>
              <a:t> – how many angles are covered in one scan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 the real world sensors exhibit noise</a:t>
            </a:r>
          </a:p>
          <a:p>
            <a:r>
              <a:rPr lang="en-US" sz="3000" dirty="0" smtClean="0"/>
              <a:t>By default  Gazebo's sensors observe the world perfectly</a:t>
            </a:r>
          </a:p>
          <a:p>
            <a:r>
              <a:rPr lang="en-US" sz="3000" dirty="0" smtClean="0"/>
              <a:t>To present a more realistic environment, you can explicitly add noise to the data generated by Gazebo's sensors</a:t>
            </a:r>
          </a:p>
          <a:p>
            <a:r>
              <a:rPr lang="en-US" sz="3000" dirty="0" smtClean="0"/>
              <a:t>For ray (laser) sensors, we can add Gaussian noise to the range of each beam</a:t>
            </a:r>
          </a:p>
          <a:p>
            <a:pPr lvl="1"/>
            <a:r>
              <a:rPr lang="en-US" sz="2600" dirty="0" smtClean="0"/>
              <a:t>You can set the mean and the standard deviation of the Gaussian distribution of the noise values</a:t>
            </a:r>
          </a:p>
          <a:p>
            <a:pPr lvl="1"/>
            <a:endParaRPr lang="en-US" sz="3000" dirty="0" smtClean="0"/>
          </a:p>
          <a:p>
            <a:pPr>
              <a:buNone/>
            </a:pPr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Laser Sensor </a:t>
            </a:r>
            <a:r>
              <a:rPr lang="en-US" dirty="0" err="1" smtClean="0"/>
              <a:t>Plugin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7924800" cy="138499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     &lt;</a:t>
            </a:r>
            <a:r>
              <a:rPr lang="en-US" sz="1400" dirty="0" err="1" smtClean="0"/>
              <a:t>plugin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gazebo_ros_head_hokuyo_controller</a:t>
            </a:r>
            <a:r>
              <a:rPr lang="en-US" sz="1400" dirty="0" smtClean="0"/>
              <a:t>" filename="libgazebo_ros_laser.so"&gt;</a:t>
            </a:r>
          </a:p>
          <a:p>
            <a:pPr marL="0" lvl="1"/>
            <a:r>
              <a:rPr lang="en-US" sz="1400" dirty="0" smtClean="0"/>
              <a:t>        &lt;</a:t>
            </a:r>
            <a:r>
              <a:rPr lang="en-US" sz="1400" dirty="0" err="1" smtClean="0"/>
              <a:t>topicName</a:t>
            </a:r>
            <a:r>
              <a:rPr lang="en-US" sz="1400" dirty="0" smtClean="0"/>
              <a:t>&gt;/</a:t>
            </a:r>
            <a:r>
              <a:rPr lang="en-US" sz="1400" dirty="0" err="1" smtClean="0"/>
              <a:t>base_scan</a:t>
            </a:r>
            <a:r>
              <a:rPr lang="en-US" sz="1400" dirty="0" smtClean="0"/>
              <a:t>&lt;/</a:t>
            </a:r>
            <a:r>
              <a:rPr lang="en-US" sz="1400" dirty="0" err="1" smtClean="0"/>
              <a:t>topicName</a:t>
            </a:r>
            <a:r>
              <a:rPr lang="en-US" sz="1400" dirty="0" smtClean="0"/>
              <a:t>&gt;</a:t>
            </a:r>
          </a:p>
          <a:p>
            <a:pPr marL="0" lvl="1"/>
            <a:r>
              <a:rPr lang="en-US" sz="1400" dirty="0" smtClean="0"/>
              <a:t>        &lt;</a:t>
            </a:r>
            <a:r>
              <a:rPr lang="en-US" sz="1400" dirty="0" err="1" smtClean="0"/>
              <a:t>frameName</a:t>
            </a:r>
            <a:r>
              <a:rPr lang="en-US" sz="1400" dirty="0" smtClean="0"/>
              <a:t>&gt;</a:t>
            </a:r>
            <a:r>
              <a:rPr lang="en-US" sz="1400" dirty="0" err="1" smtClean="0"/>
              <a:t>hokuyo_link</a:t>
            </a:r>
            <a:r>
              <a:rPr lang="en-US" sz="1400" dirty="0" smtClean="0"/>
              <a:t>&lt;/</a:t>
            </a:r>
            <a:r>
              <a:rPr lang="en-US" sz="1400" dirty="0" err="1" smtClean="0"/>
              <a:t>frameName</a:t>
            </a:r>
            <a:r>
              <a:rPr lang="en-US" sz="1400" dirty="0" smtClean="0"/>
              <a:t>&gt;</a:t>
            </a:r>
          </a:p>
          <a:p>
            <a:pPr marL="0" lvl="1"/>
            <a:r>
              <a:rPr lang="en-US" sz="1400" dirty="0" smtClean="0"/>
              <a:t>      &lt;/</a:t>
            </a:r>
            <a:r>
              <a:rPr lang="en-US" sz="1400" dirty="0" err="1" smtClean="0"/>
              <a:t>plugin</a:t>
            </a:r>
            <a:r>
              <a:rPr lang="en-US" sz="1400" dirty="0" smtClean="0"/>
              <a:t>&gt; </a:t>
            </a:r>
          </a:p>
          <a:p>
            <a:pPr marL="0" lvl="1"/>
            <a:r>
              <a:rPr lang="en-US" sz="1400" dirty="0" smtClean="0"/>
              <a:t>    &lt;/sensor&gt;</a:t>
            </a:r>
          </a:p>
          <a:p>
            <a:pPr marL="0" lvl="1"/>
            <a:r>
              <a:rPr lang="en-US" sz="1400" dirty="0" smtClean="0"/>
              <a:t>  &lt;/gazebo&gt;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8686800" cy="368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Here you specify the file name of the </a:t>
            </a:r>
            <a:r>
              <a:rPr lang="en-US" sz="3000" dirty="0" err="1" smtClean="0"/>
              <a:t>plugin</a:t>
            </a:r>
            <a:r>
              <a:rPr lang="en-US" sz="3000" dirty="0" smtClean="0"/>
              <a:t> that will be linked to Gazebo as a shared object</a:t>
            </a:r>
          </a:p>
          <a:p>
            <a:r>
              <a:rPr lang="en-US" sz="3000" dirty="0" smtClean="0"/>
              <a:t>The code of the </a:t>
            </a:r>
            <a:r>
              <a:rPr lang="en-US" sz="3000" dirty="0" err="1" smtClean="0"/>
              <a:t>plugin</a:t>
            </a:r>
            <a:r>
              <a:rPr lang="en-US" sz="3000" dirty="0" smtClean="0"/>
              <a:t> can be found </a:t>
            </a:r>
            <a:r>
              <a:rPr lang="en-US" sz="3000" dirty="0" smtClean="0">
                <a:hlinkClick r:id="rId2"/>
              </a:rPr>
              <a:t>here</a:t>
            </a:r>
            <a:r>
              <a:rPr lang="en-US" sz="3000" dirty="0" smtClean="0"/>
              <a:t>  is located at </a:t>
            </a:r>
            <a:r>
              <a:rPr lang="en-US" sz="3000" dirty="0" err="1" smtClean="0"/>
              <a:t>gazebo_plugins</a:t>
            </a:r>
            <a:r>
              <a:rPr lang="en-US" sz="3000" dirty="0" smtClean="0"/>
              <a:t>/</a:t>
            </a:r>
            <a:r>
              <a:rPr lang="en-US" sz="3000" dirty="0" err="1" smtClean="0"/>
              <a:t>src</a:t>
            </a:r>
            <a:r>
              <a:rPr lang="en-US" sz="3000" dirty="0" smtClean="0"/>
              <a:t>/gazebo_ros_laser.cpp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000" dirty="0" smtClean="0"/>
              <a:t>The </a:t>
            </a:r>
            <a:r>
              <a:rPr lang="en-US" sz="3000" dirty="0" err="1" smtClean="0"/>
              <a:t>topicName</a:t>
            </a:r>
            <a:r>
              <a:rPr lang="en-US" sz="3000" dirty="0" smtClean="0"/>
              <a:t> is the </a:t>
            </a:r>
            <a:r>
              <a:rPr lang="en-US" sz="3000" dirty="0" err="1" smtClean="0"/>
              <a:t>rostopic</a:t>
            </a:r>
            <a:r>
              <a:rPr lang="en-US" sz="3000" dirty="0" smtClean="0"/>
              <a:t> the laser scanner will be publishing to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Sensor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8001000" cy="437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Sensor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full range of the sensor: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772400" cy="425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Sensor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that the laser data is being published to /</a:t>
            </a:r>
            <a:r>
              <a:rPr lang="en-US" dirty="0" err="1" smtClean="0"/>
              <a:t>base_scan</a:t>
            </a:r>
            <a:r>
              <a:rPr lang="en-US" dirty="0" smtClean="0"/>
              <a:t> by using </a:t>
            </a:r>
            <a:r>
              <a:rPr lang="en-US" dirty="0" err="1" smtClean="0"/>
              <a:t>rostopic</a:t>
            </a:r>
            <a:r>
              <a:rPr lang="en-US" dirty="0" smtClean="0"/>
              <a:t> echo: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514600"/>
            <a:ext cx="5638800" cy="360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Robot with 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Gazebo comes with a few built-in controllers to drive your robot already:</a:t>
            </a:r>
          </a:p>
          <a:p>
            <a:pPr lvl="1"/>
            <a:r>
              <a:rPr lang="en-US" b="1" dirty="0" err="1" smtClean="0"/>
              <a:t>differential_drive_controller</a:t>
            </a:r>
            <a:r>
              <a:rPr lang="en-US" dirty="0" smtClean="0"/>
              <a:t> - a </a:t>
            </a:r>
            <a:r>
              <a:rPr lang="en-US" dirty="0" err="1" smtClean="0"/>
              <a:t>plugin</a:t>
            </a:r>
            <a:r>
              <a:rPr lang="en-US" dirty="0" smtClean="0"/>
              <a:t> for two wheeled robots</a:t>
            </a:r>
          </a:p>
          <a:p>
            <a:pPr lvl="2"/>
            <a:r>
              <a:rPr lang="en-US" dirty="0" smtClean="0"/>
              <a:t>You can find the source of the controller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b="1" dirty="0" err="1" smtClean="0"/>
              <a:t>skid_steer_drive_controller</a:t>
            </a:r>
            <a:r>
              <a:rPr lang="en-US" dirty="0" smtClean="0"/>
              <a:t> – a </a:t>
            </a:r>
            <a:r>
              <a:rPr lang="en-US" dirty="0" err="1" smtClean="0"/>
              <a:t>plugin</a:t>
            </a:r>
            <a:r>
              <a:rPr lang="en-US" dirty="0" smtClean="0"/>
              <a:t> for four wheeled robots</a:t>
            </a:r>
          </a:p>
          <a:p>
            <a:pPr lvl="2"/>
            <a:r>
              <a:rPr lang="en-US" dirty="0" smtClean="0"/>
              <a:t>You can find the source of the controller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Skid Steer Drive Controller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lines at the end of r2d2.urdf: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81200"/>
            <a:ext cx="7924800" cy="427809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&lt;gazebo&gt;  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plugin</a:t>
            </a:r>
            <a:r>
              <a:rPr lang="en-US" sz="1600" dirty="0" smtClean="0"/>
              <a:t> name="</a:t>
            </a:r>
            <a:r>
              <a:rPr lang="en-US" sz="1600" dirty="0" err="1" smtClean="0"/>
              <a:t>skid_steer_drive_controller</a:t>
            </a:r>
            <a:r>
              <a:rPr lang="en-US" sz="1600" dirty="0" smtClean="0"/>
              <a:t>" filename="libgazebo_ros_skid_steer_drive.so"&gt;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alwaysOn</a:t>
            </a:r>
            <a:r>
              <a:rPr lang="en-US" sz="1600" dirty="0" smtClean="0"/>
              <a:t>&gt;true&lt;/</a:t>
            </a:r>
            <a:r>
              <a:rPr lang="en-US" sz="1600" dirty="0" err="1" smtClean="0"/>
              <a:t>alwaysOn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updateRate</a:t>
            </a:r>
            <a:r>
              <a:rPr lang="en-US" sz="1600" dirty="0" smtClean="0"/>
              <a:t>&gt;100.0&lt;/</a:t>
            </a:r>
            <a:r>
              <a:rPr lang="en-US" sz="1600" dirty="0" err="1" smtClean="0"/>
              <a:t>updateRate</a:t>
            </a:r>
            <a:r>
              <a:rPr lang="en-US" sz="1600" dirty="0" smtClean="0"/>
              <a:t>&gt;   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leftFrontJoint</a:t>
            </a:r>
            <a:r>
              <a:rPr lang="en-US" sz="1600" dirty="0" smtClean="0"/>
              <a:t>&gt;</a:t>
            </a:r>
            <a:r>
              <a:rPr lang="en-US" sz="1600" dirty="0" err="1" smtClean="0"/>
              <a:t>left_front_wheel_joint</a:t>
            </a:r>
            <a:r>
              <a:rPr lang="en-US" sz="1600" dirty="0" smtClean="0"/>
              <a:t>&lt;/</a:t>
            </a:r>
            <a:r>
              <a:rPr lang="en-US" sz="1600" dirty="0" err="1" smtClean="0"/>
              <a:t>leftFrontJoint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rightFrontJoint</a:t>
            </a:r>
            <a:r>
              <a:rPr lang="en-US" sz="1600" dirty="0" smtClean="0"/>
              <a:t>&gt;</a:t>
            </a:r>
            <a:r>
              <a:rPr lang="en-US" sz="1600" dirty="0" err="1" smtClean="0"/>
              <a:t>right_front_wheel_joint</a:t>
            </a:r>
            <a:r>
              <a:rPr lang="en-US" sz="1600" dirty="0" smtClean="0"/>
              <a:t>&lt;/</a:t>
            </a:r>
            <a:r>
              <a:rPr lang="en-US" sz="1600" dirty="0" err="1" smtClean="0"/>
              <a:t>rightFrontJoint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leftRearJoint</a:t>
            </a:r>
            <a:r>
              <a:rPr lang="en-US" sz="1600" dirty="0" smtClean="0"/>
              <a:t>&gt;</a:t>
            </a:r>
            <a:r>
              <a:rPr lang="en-US" sz="1600" dirty="0" err="1" smtClean="0"/>
              <a:t>left_back_wheel_joint</a:t>
            </a:r>
            <a:r>
              <a:rPr lang="en-US" sz="1600" dirty="0" smtClean="0"/>
              <a:t>&lt;/</a:t>
            </a:r>
            <a:r>
              <a:rPr lang="en-US" sz="1600" dirty="0" err="1" smtClean="0"/>
              <a:t>leftRearJoint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rightRearJoint</a:t>
            </a:r>
            <a:r>
              <a:rPr lang="en-US" sz="1600" dirty="0" smtClean="0"/>
              <a:t>&gt;</a:t>
            </a:r>
            <a:r>
              <a:rPr lang="en-US" sz="1600" dirty="0" err="1" smtClean="0"/>
              <a:t>right_back_wheel_joint</a:t>
            </a:r>
            <a:r>
              <a:rPr lang="en-US" sz="1600" dirty="0" smtClean="0"/>
              <a:t>&lt;/</a:t>
            </a:r>
            <a:r>
              <a:rPr lang="en-US" sz="1600" dirty="0" err="1" smtClean="0"/>
              <a:t>rightRearJoint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wheelSeparation</a:t>
            </a:r>
            <a:r>
              <a:rPr lang="en-US" sz="1600" dirty="0" smtClean="0"/>
              <a:t>&gt;0.4&lt;/</a:t>
            </a:r>
            <a:r>
              <a:rPr lang="en-US" sz="1600" dirty="0" err="1" smtClean="0"/>
              <a:t>wheelSeparation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wheelDiameter</a:t>
            </a:r>
            <a:r>
              <a:rPr lang="en-US" sz="1600" dirty="0" smtClean="0"/>
              <a:t>&gt;0.07&lt;/</a:t>
            </a:r>
            <a:r>
              <a:rPr lang="en-US" sz="1600" dirty="0" err="1" smtClean="0"/>
              <a:t>wheelDiameter</a:t>
            </a:r>
            <a:r>
              <a:rPr lang="en-US" sz="1600" dirty="0" smtClean="0"/>
              <a:t>&gt;   </a:t>
            </a:r>
          </a:p>
          <a:p>
            <a:pPr marL="0" lvl="1"/>
            <a:r>
              <a:rPr lang="en-US" sz="1600" dirty="0" smtClean="0"/>
              <a:t>      &lt;torque&gt;10&lt;/torque&gt;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commandTopic</a:t>
            </a:r>
            <a:r>
              <a:rPr lang="en-US" sz="1600" dirty="0" smtClean="0"/>
              <a:t>&gt;</a:t>
            </a:r>
            <a:r>
              <a:rPr lang="en-US" sz="1600" dirty="0" err="1" smtClean="0"/>
              <a:t>cmd_vel</a:t>
            </a:r>
            <a:r>
              <a:rPr lang="en-US" sz="1600" dirty="0" smtClean="0"/>
              <a:t>&lt;/</a:t>
            </a:r>
            <a:r>
              <a:rPr lang="en-US" sz="1600" dirty="0" err="1" smtClean="0"/>
              <a:t>commandTopic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odometryTopic</a:t>
            </a:r>
            <a:r>
              <a:rPr lang="en-US" sz="1600" dirty="0" smtClean="0"/>
              <a:t>&gt;</a:t>
            </a:r>
            <a:r>
              <a:rPr lang="en-US" sz="1600" dirty="0" err="1" smtClean="0"/>
              <a:t>odom</a:t>
            </a:r>
            <a:r>
              <a:rPr lang="en-US" sz="1600" dirty="0" smtClean="0"/>
              <a:t>&lt;/</a:t>
            </a:r>
            <a:r>
              <a:rPr lang="en-US" sz="1600" dirty="0" err="1" smtClean="0"/>
              <a:t>odometryTopic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odometryFrame</a:t>
            </a:r>
            <a:r>
              <a:rPr lang="en-US" sz="1600" dirty="0" smtClean="0"/>
              <a:t>&gt;</a:t>
            </a:r>
            <a:r>
              <a:rPr lang="en-US" sz="1600" dirty="0" err="1" smtClean="0"/>
              <a:t>odom</a:t>
            </a:r>
            <a:r>
              <a:rPr lang="en-US" sz="1600" dirty="0" smtClean="0"/>
              <a:t>&lt;/</a:t>
            </a:r>
            <a:r>
              <a:rPr lang="en-US" sz="1600" dirty="0" err="1" smtClean="0"/>
              <a:t>odometryFrame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robotBaseFrame</a:t>
            </a:r>
            <a:r>
              <a:rPr lang="en-US" sz="1600" dirty="0" smtClean="0"/>
              <a:t>&gt;</a:t>
            </a:r>
            <a:r>
              <a:rPr lang="en-US" sz="1600" dirty="0" err="1" smtClean="0"/>
              <a:t>base_footprint</a:t>
            </a:r>
            <a:r>
              <a:rPr lang="en-US" sz="1600" dirty="0" smtClean="0"/>
              <a:t>&lt;/</a:t>
            </a:r>
            <a:r>
              <a:rPr lang="en-US" sz="1600" dirty="0" err="1" smtClean="0"/>
              <a:t>robotBaseFrame</a:t>
            </a:r>
            <a:r>
              <a:rPr lang="en-US" sz="1600" dirty="0" smtClean="0"/>
              <a:t>&gt;</a:t>
            </a:r>
          </a:p>
          <a:p>
            <a:pPr marL="0" lvl="1"/>
            <a:r>
              <a:rPr lang="en-US" sz="1600" dirty="0" smtClean="0"/>
              <a:t>  &lt;/</a:t>
            </a:r>
            <a:r>
              <a:rPr lang="en-US" sz="1600" dirty="0" err="1" smtClean="0"/>
              <a:t>plugin</a:t>
            </a:r>
            <a:r>
              <a:rPr lang="en-US" sz="1600" dirty="0" smtClean="0"/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laser sensor to our URDF model</a:t>
            </a:r>
          </a:p>
          <a:p>
            <a:r>
              <a:rPr lang="en-US" dirty="0" smtClean="0"/>
              <a:t>Gazebo sensor and motor </a:t>
            </a:r>
            <a:r>
              <a:rPr lang="en-US" dirty="0" err="1" smtClean="0"/>
              <a:t>plugins</a:t>
            </a:r>
            <a:endParaRPr lang="en-US" dirty="0" smtClean="0"/>
          </a:p>
          <a:p>
            <a:r>
              <a:rPr lang="en-US" dirty="0" smtClean="0"/>
              <a:t>Moving the robot in Gazebo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(C)2014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 err="1" smtClean="0"/>
              <a:t>wheelDiameter</a:t>
            </a:r>
            <a:r>
              <a:rPr lang="en-US" sz="3000" dirty="0" smtClean="0"/>
              <a:t> – should be equal to twice the radius of the wheel cylinder</a:t>
            </a:r>
          </a:p>
          <a:p>
            <a:pPr lvl="1"/>
            <a:r>
              <a:rPr lang="en-US" sz="2600" dirty="0" smtClean="0"/>
              <a:t>in our case it is 0.035</a:t>
            </a:r>
          </a:p>
          <a:p>
            <a:r>
              <a:rPr lang="en-US" sz="3000" b="1" dirty="0" err="1" smtClean="0"/>
              <a:t>wheelSeparation</a:t>
            </a:r>
            <a:r>
              <a:rPr lang="en-US" sz="3000" dirty="0" smtClean="0"/>
              <a:t> – the distance between the wheels</a:t>
            </a:r>
          </a:p>
          <a:p>
            <a:pPr lvl="1"/>
            <a:r>
              <a:rPr lang="en-US" sz="2600" dirty="0" smtClean="0"/>
              <a:t>In our case it is equal to the diameter of </a:t>
            </a:r>
            <a:r>
              <a:rPr lang="en-US" sz="2600" dirty="0" err="1" smtClean="0"/>
              <a:t>base_link</a:t>
            </a:r>
            <a:r>
              <a:rPr lang="en-US" sz="2600" dirty="0" smtClean="0"/>
              <a:t> (0.4)</a:t>
            </a:r>
          </a:p>
          <a:p>
            <a:r>
              <a:rPr lang="en-US" sz="3000" b="1" dirty="0" smtClean="0"/>
              <a:t>torque</a:t>
            </a:r>
            <a:r>
              <a:rPr lang="en-US" sz="3000" dirty="0" smtClean="0"/>
              <a:t> – moment of force, the tendency of a force to rotate an object about an axis</a:t>
            </a:r>
          </a:p>
          <a:p>
            <a:pPr lvl="1"/>
            <a:r>
              <a:rPr lang="en-US" sz="2600" dirty="0" smtClean="0"/>
              <a:t>Default is 20 Newton per meter</a:t>
            </a:r>
          </a:p>
          <a:p>
            <a:pPr lvl="1"/>
            <a:r>
              <a:rPr lang="en-US" sz="2600" dirty="0" smtClean="0"/>
              <a:t>If the robot falls after a rotation, you need to decrease this</a:t>
            </a:r>
          </a:p>
          <a:p>
            <a:r>
              <a:rPr lang="en-US" sz="3000" b="1" dirty="0" err="1" smtClean="0"/>
              <a:t>commandTopic</a:t>
            </a:r>
            <a:r>
              <a:rPr lang="en-US" sz="3000" dirty="0" smtClean="0"/>
              <a:t> – the </a:t>
            </a:r>
            <a:r>
              <a:rPr lang="en-US" sz="3000" dirty="0" err="1" smtClean="0"/>
              <a:t>rostopic</a:t>
            </a:r>
            <a:r>
              <a:rPr lang="en-US" sz="3000" dirty="0" smtClean="0"/>
              <a:t> where we need to publish commands in order to control the robot</a:t>
            </a:r>
          </a:p>
          <a:p>
            <a:pPr lvl="1"/>
            <a:r>
              <a:rPr lang="en-US" sz="2600" dirty="0" smtClean="0"/>
              <a:t>By default, this topic is “</a:t>
            </a:r>
            <a:r>
              <a:rPr lang="en-US" sz="2600" dirty="0" err="1" smtClean="0"/>
              <a:t>cmd_vel</a:t>
            </a:r>
            <a:r>
              <a:rPr lang="en-US" sz="2600" dirty="0" smtClean="0"/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Robot with 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 the controller to publish the needed frames for the navigation stack, we need to add a </a:t>
            </a:r>
            <a:r>
              <a:rPr lang="en-US" sz="3000" dirty="0" err="1" smtClean="0"/>
              <a:t>base_footprint</a:t>
            </a:r>
            <a:r>
              <a:rPr lang="en-US" sz="3000" dirty="0" smtClean="0"/>
              <a:t> link to our URDF model</a:t>
            </a:r>
          </a:p>
          <a:p>
            <a:r>
              <a:rPr lang="en-US" sz="3000" dirty="0" smtClean="0"/>
              <a:t>The controller will make the  transformation between </a:t>
            </a:r>
            <a:r>
              <a:rPr lang="en-US" sz="3000" dirty="0" err="1" smtClean="0"/>
              <a:t>base_link</a:t>
            </a:r>
            <a:r>
              <a:rPr lang="en-US" sz="3000" dirty="0" smtClean="0"/>
              <a:t> and </a:t>
            </a:r>
            <a:r>
              <a:rPr lang="en-US" sz="3000" dirty="0" err="1" smtClean="0"/>
              <a:t>base_footprint</a:t>
            </a:r>
            <a:r>
              <a:rPr lang="en-US" sz="3000" dirty="0" smtClean="0"/>
              <a:t> </a:t>
            </a:r>
            <a:r>
              <a:rPr lang="en-US" sz="3000" dirty="0" smtClean="0"/>
              <a:t>and will also create another link called </a:t>
            </a:r>
            <a:r>
              <a:rPr lang="en-US" sz="3000" dirty="0" err="1" smtClean="0"/>
              <a:t>odom</a:t>
            </a:r>
            <a:endParaRPr lang="en-US" sz="3000" dirty="0" smtClean="0"/>
          </a:p>
          <a:p>
            <a:r>
              <a:rPr lang="en-US" sz="3000" dirty="0" smtClean="0"/>
              <a:t>The </a:t>
            </a:r>
            <a:r>
              <a:rPr lang="en-US" sz="3000" dirty="0" err="1" smtClean="0"/>
              <a:t>odom</a:t>
            </a:r>
            <a:r>
              <a:rPr lang="en-US" sz="3000" dirty="0" smtClean="0"/>
              <a:t> link will be used later on with the navigation stack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Robot with Gazebo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Add the following lines in r2d2.urdf after the definition of </a:t>
            </a:r>
            <a:r>
              <a:rPr lang="en-US" sz="3000" dirty="0" err="1" smtClean="0"/>
              <a:t>base_link</a:t>
            </a:r>
            <a:r>
              <a:rPr lang="en-US" sz="3000" dirty="0" smtClean="0"/>
              <a:t>:</a:t>
            </a:r>
            <a:endParaRPr lang="he-IL" sz="3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2286000"/>
            <a:ext cx="7620000" cy="409342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300" dirty="0" smtClean="0"/>
              <a:t>&lt;link name="</a:t>
            </a:r>
            <a:r>
              <a:rPr lang="en-US" sz="1300" dirty="0" err="1" smtClean="0"/>
              <a:t>base_footprint</a:t>
            </a:r>
            <a:r>
              <a:rPr lang="en-US" sz="1300" dirty="0" smtClean="0"/>
              <a:t>"&gt;</a:t>
            </a:r>
          </a:p>
          <a:p>
            <a:pPr marL="0" lvl="1"/>
            <a:r>
              <a:rPr lang="en-US" sz="1300" dirty="0" smtClean="0"/>
              <a:t>    &lt;visual&gt;</a:t>
            </a:r>
          </a:p>
          <a:p>
            <a:pPr marL="0" lvl="1"/>
            <a:r>
              <a:rPr lang="en-US" sz="1300" dirty="0" smtClean="0"/>
              <a:t>      &lt;geometry&gt;</a:t>
            </a:r>
          </a:p>
          <a:p>
            <a:pPr marL="0" lvl="1"/>
            <a:r>
              <a:rPr lang="en-US" sz="1300" dirty="0" smtClean="0"/>
              <a:t>         &lt;box size="0.001 0.001 0.001"/&gt;</a:t>
            </a:r>
          </a:p>
          <a:p>
            <a:pPr marL="0" lvl="1"/>
            <a:r>
              <a:rPr lang="en-US" sz="1300" dirty="0" smtClean="0"/>
              <a:t>      &lt;/geometry&gt;</a:t>
            </a:r>
          </a:p>
          <a:p>
            <a:pPr marL="0" lvl="1"/>
            <a:r>
              <a:rPr lang="en-US" sz="1300" dirty="0" smtClean="0"/>
              <a:t>      &lt;origin </a:t>
            </a:r>
            <a:r>
              <a:rPr lang="en-US" sz="1300" dirty="0" err="1" smtClean="0"/>
              <a:t>rpy</a:t>
            </a:r>
            <a:r>
              <a:rPr lang="en-US" sz="1300" dirty="0" smtClean="0"/>
              <a:t>="0 0 0" xyz="0 0 0"/&gt;</a:t>
            </a:r>
          </a:p>
          <a:p>
            <a:pPr marL="0" lvl="1"/>
            <a:r>
              <a:rPr lang="en-US" sz="1300" dirty="0" smtClean="0"/>
              <a:t>    &lt;/visual&gt;</a:t>
            </a:r>
          </a:p>
          <a:p>
            <a:pPr marL="0" lvl="1"/>
            <a:r>
              <a:rPr lang="en-US" sz="1300" dirty="0" smtClean="0"/>
              <a:t>    &lt;inertial&gt;</a:t>
            </a:r>
          </a:p>
          <a:p>
            <a:pPr marL="0" lvl="1"/>
            <a:r>
              <a:rPr lang="en-US" sz="1300" dirty="0" smtClean="0"/>
              <a:t>      &lt;mass value="0.0001"/&gt;</a:t>
            </a:r>
          </a:p>
          <a:p>
            <a:pPr marL="0" lvl="1"/>
            <a:r>
              <a:rPr lang="en-US" sz="1300" dirty="0" smtClean="0"/>
              <a:t>      &lt;inertia </a:t>
            </a:r>
            <a:r>
              <a:rPr lang="en-US" sz="1300" dirty="0" err="1" smtClean="0"/>
              <a:t>ixx</a:t>
            </a:r>
            <a:r>
              <a:rPr lang="en-US" sz="1300" dirty="0" smtClean="0"/>
              <a:t>="1.0" </a:t>
            </a:r>
            <a:r>
              <a:rPr lang="en-US" sz="1300" dirty="0" err="1" smtClean="0"/>
              <a:t>ixy</a:t>
            </a:r>
            <a:r>
              <a:rPr lang="en-US" sz="1300" dirty="0" smtClean="0"/>
              <a:t>="0.0" </a:t>
            </a:r>
            <a:r>
              <a:rPr lang="en-US" sz="1300" dirty="0" err="1" smtClean="0"/>
              <a:t>ixz</a:t>
            </a:r>
            <a:r>
              <a:rPr lang="en-US" sz="1300" dirty="0" smtClean="0"/>
              <a:t>="0.0" </a:t>
            </a:r>
            <a:r>
              <a:rPr lang="en-US" sz="1300" dirty="0" err="1" smtClean="0"/>
              <a:t>iyy</a:t>
            </a:r>
            <a:r>
              <a:rPr lang="en-US" sz="1300" dirty="0" smtClean="0"/>
              <a:t>="1.0" </a:t>
            </a:r>
            <a:r>
              <a:rPr lang="en-US" sz="1300" dirty="0" err="1" smtClean="0"/>
              <a:t>iyz</a:t>
            </a:r>
            <a:r>
              <a:rPr lang="en-US" sz="1300" dirty="0" smtClean="0"/>
              <a:t>="0.0" </a:t>
            </a:r>
            <a:r>
              <a:rPr lang="en-US" sz="1300" dirty="0" err="1" smtClean="0"/>
              <a:t>izz</a:t>
            </a:r>
            <a:r>
              <a:rPr lang="en-US" sz="1300" dirty="0" smtClean="0"/>
              <a:t>="1.0"/&gt;</a:t>
            </a:r>
          </a:p>
          <a:p>
            <a:pPr marL="0" lvl="1"/>
            <a:r>
              <a:rPr lang="en-US" sz="1300" dirty="0" smtClean="0"/>
              <a:t>    &lt;/inertial&gt;	</a:t>
            </a:r>
          </a:p>
          <a:p>
            <a:pPr marL="0" lvl="1"/>
            <a:r>
              <a:rPr lang="en-US" sz="1300" dirty="0" smtClean="0"/>
              <a:t>&lt;/link&gt;</a:t>
            </a:r>
          </a:p>
          <a:p>
            <a:pPr marL="0" lvl="1"/>
            <a:r>
              <a:rPr lang="en-US" sz="1300" dirty="0" smtClean="0"/>
              <a:t>&lt;gazebo reference="</a:t>
            </a:r>
            <a:r>
              <a:rPr lang="en-US" sz="1300" dirty="0" err="1" smtClean="0"/>
              <a:t>base_footprint</a:t>
            </a:r>
            <a:r>
              <a:rPr lang="en-US" sz="1300" dirty="0" smtClean="0"/>
              <a:t>"&gt;</a:t>
            </a:r>
          </a:p>
          <a:p>
            <a:pPr marL="0" lvl="1"/>
            <a:r>
              <a:rPr lang="en-US" sz="1300" dirty="0" smtClean="0"/>
              <a:t>    &lt;material&gt;Gazebo/Blue&lt;/material&gt;</a:t>
            </a:r>
          </a:p>
          <a:p>
            <a:pPr marL="0" lvl="1"/>
            <a:r>
              <a:rPr lang="en-US" sz="1300" dirty="0" smtClean="0"/>
              <a:t>&lt;/gazebo&gt;</a:t>
            </a:r>
          </a:p>
          <a:p>
            <a:pPr marL="0" lvl="1"/>
            <a:r>
              <a:rPr lang="en-US" sz="1300" dirty="0" smtClean="0"/>
              <a:t>&lt;joint name="</a:t>
            </a:r>
            <a:r>
              <a:rPr lang="en-US" sz="1300" dirty="0" err="1" smtClean="0"/>
              <a:t>base_footprint_joint</a:t>
            </a:r>
            <a:r>
              <a:rPr lang="en-US" sz="1300" dirty="0" smtClean="0"/>
              <a:t>" type="fixed"&gt;</a:t>
            </a:r>
          </a:p>
          <a:p>
            <a:pPr marL="0" lvl="1"/>
            <a:r>
              <a:rPr lang="en-US" sz="1300" dirty="0" smtClean="0"/>
              <a:t>    &lt;origin xyz="0 0 0" /&gt;</a:t>
            </a:r>
          </a:p>
          <a:p>
            <a:pPr marL="0" lvl="1"/>
            <a:r>
              <a:rPr lang="en-US" sz="1300" dirty="0" smtClean="0"/>
              <a:t>    &lt;parent link="</a:t>
            </a:r>
            <a:r>
              <a:rPr lang="en-US" sz="1300" dirty="0" err="1" smtClean="0"/>
              <a:t>base_footprint</a:t>
            </a:r>
            <a:r>
              <a:rPr lang="en-US" sz="1300" dirty="0" smtClean="0"/>
              <a:t>" /&gt;</a:t>
            </a:r>
          </a:p>
          <a:p>
            <a:pPr marL="0" lvl="1"/>
            <a:r>
              <a:rPr lang="en-US" sz="1300" dirty="0" smtClean="0"/>
              <a:t>    &lt;child link="</a:t>
            </a:r>
            <a:r>
              <a:rPr lang="en-US" sz="1300" dirty="0" err="1" smtClean="0"/>
              <a:t>base_link</a:t>
            </a:r>
            <a:r>
              <a:rPr lang="en-US" sz="1300" dirty="0" smtClean="0"/>
              <a:t>" /&gt;</a:t>
            </a:r>
          </a:p>
          <a:p>
            <a:pPr marL="0" lvl="1"/>
            <a:r>
              <a:rPr lang="en-US" sz="1300" dirty="0" smtClean="0"/>
              <a:t>&lt;/joint&gt;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Joint and State 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work with the robot model in ROS, we need to publish its joint states and TF tree</a:t>
            </a:r>
          </a:p>
          <a:p>
            <a:r>
              <a:rPr lang="en-US" dirty="0" smtClean="0"/>
              <a:t>For that purpose we need to start two nodes:</a:t>
            </a:r>
          </a:p>
          <a:p>
            <a:pPr lvl="1"/>
            <a:r>
              <a:rPr lang="en-US" b="1" dirty="0" err="1" smtClean="0"/>
              <a:t>joint_state_publisher</a:t>
            </a:r>
            <a:r>
              <a:rPr lang="en-US" dirty="0" smtClean="0"/>
              <a:t> – this node reads the robot’s model from the URDF file (defined in the </a:t>
            </a:r>
            <a:r>
              <a:rPr lang="en-US" dirty="0" err="1" smtClean="0"/>
              <a:t>robot_description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 and publishes /</a:t>
            </a:r>
            <a:r>
              <a:rPr lang="en-US" dirty="0" err="1" smtClean="0"/>
              <a:t>joint_states</a:t>
            </a:r>
            <a:r>
              <a:rPr lang="en-US" dirty="0" smtClean="0"/>
              <a:t> messages</a:t>
            </a:r>
          </a:p>
          <a:p>
            <a:pPr lvl="1"/>
            <a:r>
              <a:rPr lang="en-US" b="1" dirty="0" err="1" smtClean="0"/>
              <a:t>robot_state_publisher</a:t>
            </a:r>
            <a:r>
              <a:rPr lang="en-US" dirty="0" smtClean="0"/>
              <a:t> – this node listens to /</a:t>
            </a:r>
            <a:r>
              <a:rPr lang="en-US" dirty="0" err="1" smtClean="0"/>
              <a:t>joint_states</a:t>
            </a:r>
            <a:r>
              <a:rPr lang="en-US" dirty="0" smtClean="0"/>
              <a:t> messages from the </a:t>
            </a:r>
            <a:r>
              <a:rPr lang="en-US" dirty="0" err="1" smtClean="0"/>
              <a:t>joint_state_controller</a:t>
            </a:r>
            <a:r>
              <a:rPr lang="en-US" dirty="0" smtClean="0"/>
              <a:t> and then publishes the transforms to /</a:t>
            </a:r>
            <a:r>
              <a:rPr lang="en-US" dirty="0" err="1" smtClean="0"/>
              <a:t>tf</a:t>
            </a:r>
            <a:endParaRPr lang="en-US" dirty="0" smtClean="0"/>
          </a:p>
          <a:p>
            <a:r>
              <a:rPr lang="en-US" dirty="0" smtClean="0"/>
              <a:t>This allows you to see your simulated robot in </a:t>
            </a:r>
            <a:r>
              <a:rPr lang="en-US" dirty="0" err="1" smtClean="0"/>
              <a:t>rviz</a:t>
            </a:r>
            <a:r>
              <a:rPr lang="en-US" dirty="0" smtClean="0"/>
              <a:t> as well as do other tasks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Joint and State 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Add the following lines to r2d2.launch: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81200"/>
            <a:ext cx="7620000" cy="20313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&lt;!-- start joint and robot state publishers --&gt;  </a:t>
            </a:r>
          </a:p>
          <a:p>
            <a:pPr marL="0" lvl="1"/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robot_description</a:t>
            </a:r>
            <a:r>
              <a:rPr lang="en-US" dirty="0" smtClean="0"/>
              <a:t>" </a:t>
            </a:r>
            <a:r>
              <a:rPr lang="en-US" dirty="0" err="1" smtClean="0"/>
              <a:t>textfile</a:t>
            </a:r>
            <a:r>
              <a:rPr lang="en-US" dirty="0" smtClean="0"/>
              <a:t>="$(find r2d2_description)/</a:t>
            </a:r>
            <a:r>
              <a:rPr lang="en-US" dirty="0" err="1" smtClean="0"/>
              <a:t>urdf</a:t>
            </a:r>
            <a:r>
              <a:rPr lang="en-US" dirty="0" smtClean="0"/>
              <a:t>/r2d2.urdf"/&gt;</a:t>
            </a:r>
          </a:p>
          <a:p>
            <a:pPr marL="0" lvl="1"/>
            <a:r>
              <a:rPr lang="en-US" dirty="0" smtClean="0"/>
              <a:t>  &lt;node name="</a:t>
            </a:r>
            <a:r>
              <a:rPr lang="en-US" dirty="0" err="1" smtClean="0"/>
              <a:t>joint_state_publisher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joint_state_publisher</a:t>
            </a:r>
            <a:r>
              <a:rPr lang="en-US" dirty="0" smtClean="0"/>
              <a:t>" type="</a:t>
            </a:r>
            <a:r>
              <a:rPr lang="en-US" dirty="0" err="1" smtClean="0"/>
              <a:t>joint_state_publisher</a:t>
            </a:r>
            <a:r>
              <a:rPr lang="en-US" dirty="0" smtClean="0"/>
              <a:t>" &gt;&lt;/node&gt;</a:t>
            </a:r>
          </a:p>
          <a:p>
            <a:pPr marL="0" lvl="1"/>
            <a:r>
              <a:rPr lang="en-US" dirty="0" smtClean="0"/>
              <a:t>  &lt;node name="</a:t>
            </a:r>
            <a:r>
              <a:rPr lang="en-US" dirty="0" err="1" smtClean="0"/>
              <a:t>robot_state_publisher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robot_state_publisher</a:t>
            </a:r>
            <a:r>
              <a:rPr lang="en-US" dirty="0" smtClean="0"/>
              <a:t>" type="</a:t>
            </a:r>
            <a:r>
              <a:rPr lang="en-US" dirty="0" err="1" smtClean="0"/>
              <a:t>robot_state_publisher</a:t>
            </a:r>
            <a:r>
              <a:rPr lang="en-US" dirty="0" smtClean="0"/>
              <a:t>" output="screen" 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Robot with </a:t>
            </a:r>
            <a:r>
              <a:rPr lang="en-US" dirty="0" err="1" smtClean="0"/>
              <a:t>Teleop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are going to move the robot using the </a:t>
            </a:r>
            <a:r>
              <a:rPr lang="en-US" dirty="0" err="1" smtClean="0"/>
              <a:t>teleop_twist_keyboard</a:t>
            </a:r>
            <a:r>
              <a:rPr lang="en-US" dirty="0" smtClean="0"/>
              <a:t> node </a:t>
            </a:r>
          </a:p>
          <a:p>
            <a:r>
              <a:rPr lang="en-US" dirty="0" smtClean="0"/>
              <a:t>Run the following command:</a:t>
            </a:r>
          </a:p>
          <a:p>
            <a:endParaRPr lang="en-US" dirty="0" smtClean="0"/>
          </a:p>
          <a:p>
            <a:r>
              <a:rPr lang="en-US" dirty="0" smtClean="0"/>
              <a:t>You should see console output that gives you the key-to-control mapping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971800"/>
            <a:ext cx="78486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teleop_twist_keyboard</a:t>
            </a:r>
            <a:r>
              <a:rPr lang="en-US" dirty="0" smtClean="0"/>
              <a:t> teleop_twist_keyboard.py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Robot with </a:t>
            </a:r>
            <a:r>
              <a:rPr lang="en-US" dirty="0" err="1" smtClean="0"/>
              <a:t>Teleop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524000"/>
            <a:ext cx="807999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Robot with </a:t>
            </a:r>
            <a:r>
              <a:rPr lang="en-US" dirty="0" err="1" smtClean="0"/>
              <a:t>Teleop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rviz</a:t>
            </a:r>
            <a:r>
              <a:rPr lang="en-US" dirty="0" smtClean="0"/>
              <a:t>, change the fixed frame to /</a:t>
            </a:r>
            <a:r>
              <a:rPr lang="en-US" dirty="0" err="1" smtClean="0"/>
              <a:t>odom</a:t>
            </a:r>
            <a:r>
              <a:rPr lang="en-US" dirty="0" smtClean="0"/>
              <a:t> and you will see the robot moving on </a:t>
            </a:r>
            <a:r>
              <a:rPr lang="en-US" dirty="0" err="1" smtClean="0"/>
              <a:t>rviz</a:t>
            </a:r>
            <a:r>
              <a:rPr lang="en-US" dirty="0" smtClean="0"/>
              <a:t> as well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14600"/>
            <a:ext cx="6400800" cy="38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Gazebo creates the </a:t>
            </a:r>
            <a:r>
              <a:rPr lang="en-US" dirty="0" err="1" smtClean="0"/>
              <a:t>odometry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controller publishes the </a:t>
            </a:r>
            <a:r>
              <a:rPr lang="en-US" dirty="0" err="1" smtClean="0"/>
              <a:t>odometry</a:t>
            </a:r>
            <a:r>
              <a:rPr lang="en-US" dirty="0" smtClean="0"/>
              <a:t> generated in the simulated world to the topic /</a:t>
            </a:r>
            <a:r>
              <a:rPr lang="en-US" dirty="0" err="1" smtClean="0"/>
              <a:t>odom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Compare the published position of the robot to the pose property of the robot in Gazebo simulator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438400"/>
            <a:ext cx="4648200" cy="297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24800" cy="433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Gazebo creates the </a:t>
            </a:r>
            <a:r>
              <a:rPr lang="en-US" dirty="0" err="1" smtClean="0"/>
              <a:t>odometry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429000"/>
            <a:ext cx="1524000" cy="838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Laser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sensor to a URDF model consists of:</a:t>
            </a:r>
          </a:p>
          <a:p>
            <a:pPr lvl="1"/>
            <a:r>
              <a:rPr lang="en-US" dirty="0" smtClean="0"/>
              <a:t>Placing the sensor on the robot by adding a new link and an appropriate joint</a:t>
            </a:r>
          </a:p>
          <a:p>
            <a:pPr lvl="1"/>
            <a:r>
              <a:rPr lang="en-US" dirty="0" smtClean="0"/>
              <a:t>Adding an appropriate Gazebo </a:t>
            </a:r>
            <a:r>
              <a:rPr lang="en-US" dirty="0" err="1" smtClean="0"/>
              <a:t>plugin</a:t>
            </a:r>
            <a:r>
              <a:rPr lang="en-US" dirty="0" smtClean="0"/>
              <a:t> that simulates the sensor itself</a:t>
            </a:r>
          </a:p>
          <a:p>
            <a:r>
              <a:rPr lang="en-US" dirty="0" smtClean="0"/>
              <a:t>Next, we are going to add a Hokuyo laser sensor to our r2d2 URDF model 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robot from 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We will now add a node that will make r2d2 start random walking in the environment</a:t>
            </a:r>
          </a:p>
          <a:p>
            <a:r>
              <a:rPr lang="en-US" sz="3000" dirty="0" smtClean="0"/>
              <a:t>The code of the node is the same as the one we used to control the robot in Stage simulator</a:t>
            </a:r>
          </a:p>
          <a:p>
            <a:pPr lvl="1"/>
            <a:r>
              <a:rPr lang="en-US" sz="2600" dirty="0" smtClean="0"/>
              <a:t>Gazebo </a:t>
            </a:r>
            <a:r>
              <a:rPr lang="en-US" sz="2600" smtClean="0"/>
              <a:t>is publishing the </a:t>
            </a:r>
            <a:r>
              <a:rPr lang="en-US" sz="2600" dirty="0" smtClean="0"/>
              <a:t>same topics as Stage</a:t>
            </a:r>
          </a:p>
          <a:p>
            <a:r>
              <a:rPr lang="en-US" sz="3000" dirty="0" smtClean="0"/>
              <a:t>Create a new package </a:t>
            </a:r>
            <a:r>
              <a:rPr lang="en-US" sz="3000" dirty="0" err="1" smtClean="0"/>
              <a:t>gazebo_random_walk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2800" dirty="0" smtClean="0"/>
          </a:p>
          <a:p>
            <a:r>
              <a:rPr lang="en-US" sz="2800" dirty="0" smtClean="0"/>
              <a:t>Create a launch subdirectory within the package and add the following launch file to it</a:t>
            </a:r>
          </a:p>
          <a:p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he-IL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44196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gazebo_random_walk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random_walk.launch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295400"/>
            <a:ext cx="7924800" cy="493981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500" dirty="0" smtClean="0"/>
              <a:t>&lt;launch&gt; </a:t>
            </a:r>
          </a:p>
          <a:p>
            <a:pPr marL="0" lvl="1"/>
            <a:r>
              <a:rPr lang="en-US" sz="1500" dirty="0" smtClean="0"/>
              <a:t>    &lt;</a:t>
            </a:r>
            <a:r>
              <a:rPr lang="en-US" sz="1500" dirty="0" err="1" smtClean="0"/>
              <a:t>param</a:t>
            </a:r>
            <a:r>
              <a:rPr lang="en-US" sz="1500" dirty="0" smtClean="0"/>
              <a:t> name="/</a:t>
            </a:r>
            <a:r>
              <a:rPr lang="en-US" sz="1500" dirty="0" err="1" smtClean="0"/>
              <a:t>use_sim_time</a:t>
            </a:r>
            <a:r>
              <a:rPr lang="en-US" sz="1500" dirty="0" smtClean="0"/>
              <a:t>" value="true" /&gt;   </a:t>
            </a:r>
          </a:p>
          <a:p>
            <a:pPr marL="0" lvl="1"/>
            <a:r>
              <a:rPr lang="en-US" sz="1500" dirty="0" smtClean="0"/>
              <a:t>    </a:t>
            </a:r>
          </a:p>
          <a:p>
            <a:pPr marL="0" lvl="1"/>
            <a:r>
              <a:rPr lang="en-US" sz="1500" dirty="0" smtClean="0"/>
              <a:t>    &lt;!-- Launch world --&gt;</a:t>
            </a:r>
          </a:p>
          <a:p>
            <a:pPr marL="0" lvl="1"/>
            <a:r>
              <a:rPr lang="en-US" sz="1500" dirty="0" smtClean="0"/>
              <a:t>    &lt;include file="$(find </a:t>
            </a:r>
            <a:r>
              <a:rPr lang="en-US" sz="1500" dirty="0" err="1" smtClean="0"/>
              <a:t>gazebo_ros</a:t>
            </a:r>
            <a:r>
              <a:rPr lang="en-US" sz="1500" dirty="0" smtClean="0"/>
              <a:t>)/launch/</a:t>
            </a:r>
            <a:r>
              <a:rPr lang="en-US" sz="1500" dirty="0" err="1" smtClean="0"/>
              <a:t>willowgarage_world.launch</a:t>
            </a:r>
            <a:r>
              <a:rPr lang="en-US" sz="1500" dirty="0" smtClean="0"/>
              <a:t>"/&gt;    </a:t>
            </a:r>
          </a:p>
          <a:p>
            <a:pPr marL="0" lvl="1"/>
            <a:endParaRPr lang="en-US" sz="1500" dirty="0" smtClean="0"/>
          </a:p>
          <a:p>
            <a:pPr marL="0" lvl="1"/>
            <a:r>
              <a:rPr lang="en-US" sz="1500" dirty="0" smtClean="0"/>
              <a:t>    &lt;</a:t>
            </a:r>
            <a:r>
              <a:rPr lang="en-US" sz="1500" dirty="0" err="1" smtClean="0"/>
              <a:t>arg</a:t>
            </a:r>
            <a:r>
              <a:rPr lang="en-US" sz="1500" dirty="0" smtClean="0"/>
              <a:t> name="</a:t>
            </a:r>
            <a:r>
              <a:rPr lang="en-US" sz="1500" dirty="0" err="1" smtClean="0"/>
              <a:t>init_pose</a:t>
            </a:r>
            <a:r>
              <a:rPr lang="en-US" sz="1500" dirty="0" smtClean="0"/>
              <a:t>" value="-x -5 -y -2 -z 1"/&gt;</a:t>
            </a:r>
          </a:p>
          <a:p>
            <a:pPr marL="0" lvl="1"/>
            <a:r>
              <a:rPr lang="en-US" sz="1500" dirty="0" smtClean="0"/>
              <a:t>    &lt;</a:t>
            </a:r>
            <a:r>
              <a:rPr lang="en-US" sz="1500" dirty="0" err="1" smtClean="0"/>
              <a:t>param</a:t>
            </a:r>
            <a:r>
              <a:rPr lang="en-US" sz="1500" dirty="0" smtClean="0"/>
              <a:t> name="</a:t>
            </a:r>
            <a:r>
              <a:rPr lang="en-US" sz="1500" dirty="0" err="1" smtClean="0"/>
              <a:t>robot_description</a:t>
            </a:r>
            <a:r>
              <a:rPr lang="en-US" sz="1500" dirty="0" smtClean="0"/>
              <a:t>" </a:t>
            </a:r>
            <a:r>
              <a:rPr lang="en-US" sz="1500" dirty="0" err="1" smtClean="0"/>
              <a:t>textfile</a:t>
            </a:r>
            <a:r>
              <a:rPr lang="en-US" sz="1500" dirty="0" smtClean="0"/>
              <a:t>="$(find r2d2_description)/</a:t>
            </a:r>
            <a:r>
              <a:rPr lang="en-US" sz="1500" dirty="0" err="1" smtClean="0"/>
              <a:t>urdf</a:t>
            </a:r>
            <a:r>
              <a:rPr lang="en-US" sz="1500" dirty="0" smtClean="0"/>
              <a:t>/r2d2.urdf"/&gt;  </a:t>
            </a:r>
          </a:p>
          <a:p>
            <a:pPr marL="0" lvl="1"/>
            <a:r>
              <a:rPr lang="en-US" sz="1500" dirty="0" smtClean="0"/>
              <a:t>    </a:t>
            </a:r>
          </a:p>
          <a:p>
            <a:pPr marL="0" lvl="1"/>
            <a:r>
              <a:rPr lang="en-US" sz="1500" dirty="0" smtClean="0"/>
              <a:t>    &lt;!-- Spawn robot's model --&gt;</a:t>
            </a:r>
          </a:p>
          <a:p>
            <a:pPr marL="0" lvl="1"/>
            <a:r>
              <a:rPr lang="en-US" sz="1500" dirty="0" smtClean="0"/>
              <a:t>    &lt;node name="</a:t>
            </a:r>
            <a:r>
              <a:rPr lang="en-US" sz="1500" dirty="0" err="1" smtClean="0"/>
              <a:t>spawn_urdf</a:t>
            </a:r>
            <a:r>
              <a:rPr lang="en-US" sz="1500" dirty="0" smtClean="0"/>
              <a:t>" </a:t>
            </a:r>
            <a:r>
              <a:rPr lang="en-US" sz="1500" dirty="0" err="1" smtClean="0"/>
              <a:t>pkg</a:t>
            </a:r>
            <a:r>
              <a:rPr lang="en-US" sz="1500" dirty="0" smtClean="0"/>
              <a:t>="</a:t>
            </a:r>
            <a:r>
              <a:rPr lang="en-US" sz="1500" dirty="0" err="1" smtClean="0"/>
              <a:t>gazebo_ros</a:t>
            </a:r>
            <a:r>
              <a:rPr lang="en-US" sz="1500" dirty="0" smtClean="0"/>
              <a:t>" type="</a:t>
            </a:r>
            <a:r>
              <a:rPr lang="en-US" sz="1500" dirty="0" err="1" smtClean="0"/>
              <a:t>spawn_model</a:t>
            </a:r>
            <a:r>
              <a:rPr lang="en-US" sz="1500" dirty="0" smtClean="0"/>
              <a:t>" </a:t>
            </a:r>
            <a:r>
              <a:rPr lang="en-US" sz="1500" dirty="0" err="1" smtClean="0"/>
              <a:t>args</a:t>
            </a:r>
            <a:r>
              <a:rPr lang="en-US" sz="1500" dirty="0" smtClean="0"/>
              <a:t>="$(</a:t>
            </a:r>
            <a:r>
              <a:rPr lang="en-US" sz="1500" dirty="0" err="1" smtClean="0"/>
              <a:t>arg</a:t>
            </a:r>
            <a:r>
              <a:rPr lang="en-US" sz="1500" dirty="0" smtClean="0"/>
              <a:t> </a:t>
            </a:r>
            <a:r>
              <a:rPr lang="en-US" sz="1500" dirty="0" err="1" smtClean="0"/>
              <a:t>init_pose</a:t>
            </a:r>
            <a:r>
              <a:rPr lang="en-US" sz="1500" dirty="0" smtClean="0"/>
              <a:t>) -</a:t>
            </a:r>
            <a:r>
              <a:rPr lang="en-US" sz="1500" dirty="0" err="1" smtClean="0"/>
              <a:t>urdf</a:t>
            </a:r>
            <a:r>
              <a:rPr lang="en-US" sz="1500" dirty="0" smtClean="0"/>
              <a:t> -</a:t>
            </a:r>
            <a:r>
              <a:rPr lang="en-US" sz="1500" dirty="0" err="1" smtClean="0"/>
              <a:t>param</a:t>
            </a:r>
            <a:r>
              <a:rPr lang="en-US" sz="1500" dirty="0" smtClean="0"/>
              <a:t> </a:t>
            </a:r>
            <a:r>
              <a:rPr lang="en-US" sz="1500" dirty="0" err="1" smtClean="0"/>
              <a:t>robot_description</a:t>
            </a:r>
            <a:r>
              <a:rPr lang="en-US" sz="1500" dirty="0" smtClean="0"/>
              <a:t> -model </a:t>
            </a:r>
            <a:r>
              <a:rPr lang="en-US" sz="1500" dirty="0" err="1" smtClean="0"/>
              <a:t>my_robot</a:t>
            </a:r>
            <a:r>
              <a:rPr lang="en-US" sz="1500" dirty="0" smtClean="0"/>
              <a:t>" output="screen"/&gt;</a:t>
            </a:r>
          </a:p>
          <a:p>
            <a:pPr marL="0" lvl="1"/>
            <a:endParaRPr lang="en-US" sz="1500" dirty="0" smtClean="0"/>
          </a:p>
          <a:p>
            <a:pPr marL="0" lvl="1"/>
            <a:r>
              <a:rPr lang="en-US" sz="1500" dirty="0" smtClean="0"/>
              <a:t>    &lt;node name="</a:t>
            </a:r>
            <a:r>
              <a:rPr lang="en-US" sz="1500" dirty="0" err="1" smtClean="0"/>
              <a:t>joint_state_publisher</a:t>
            </a:r>
            <a:r>
              <a:rPr lang="en-US" sz="1500" dirty="0" smtClean="0"/>
              <a:t>" </a:t>
            </a:r>
            <a:r>
              <a:rPr lang="en-US" sz="1500" dirty="0" err="1" smtClean="0"/>
              <a:t>pkg</a:t>
            </a:r>
            <a:r>
              <a:rPr lang="en-US" sz="1500" dirty="0" smtClean="0"/>
              <a:t>="</a:t>
            </a:r>
            <a:r>
              <a:rPr lang="en-US" sz="1500" dirty="0" err="1" smtClean="0"/>
              <a:t>joint_state_publisher</a:t>
            </a:r>
            <a:r>
              <a:rPr lang="en-US" sz="1500" dirty="0" smtClean="0"/>
              <a:t>" type="</a:t>
            </a:r>
            <a:r>
              <a:rPr lang="en-US" sz="1500" dirty="0" err="1" smtClean="0"/>
              <a:t>joint_state_publisher</a:t>
            </a:r>
            <a:r>
              <a:rPr lang="en-US" sz="1500" dirty="0" smtClean="0"/>
              <a:t>"/&gt;</a:t>
            </a:r>
          </a:p>
          <a:p>
            <a:pPr marL="0" lvl="1"/>
            <a:r>
              <a:rPr lang="en-US" sz="1500" dirty="0" smtClean="0"/>
              <a:t>    &lt;node </a:t>
            </a:r>
            <a:r>
              <a:rPr lang="en-US" sz="1500" dirty="0" err="1" smtClean="0"/>
              <a:t>pkg</a:t>
            </a:r>
            <a:r>
              <a:rPr lang="en-US" sz="1500" dirty="0" smtClean="0"/>
              <a:t>="</a:t>
            </a:r>
            <a:r>
              <a:rPr lang="en-US" sz="1500" dirty="0" err="1" smtClean="0"/>
              <a:t>robot_state_publisher</a:t>
            </a:r>
            <a:r>
              <a:rPr lang="en-US" sz="1500" dirty="0" smtClean="0"/>
              <a:t>" type="</a:t>
            </a:r>
            <a:r>
              <a:rPr lang="en-US" sz="1500" dirty="0" err="1" smtClean="0"/>
              <a:t>robot_state_publisher</a:t>
            </a:r>
            <a:r>
              <a:rPr lang="en-US" sz="1500" dirty="0" smtClean="0"/>
              <a:t>" name="</a:t>
            </a:r>
            <a:r>
              <a:rPr lang="en-US" sz="1500" dirty="0" err="1" smtClean="0"/>
              <a:t>robot_state_publisher</a:t>
            </a:r>
            <a:r>
              <a:rPr lang="en-US" sz="1500" dirty="0" smtClean="0"/>
              <a:t>" output="screen"/&gt;</a:t>
            </a:r>
          </a:p>
          <a:p>
            <a:pPr marL="0" lvl="1"/>
            <a:r>
              <a:rPr lang="en-US" sz="1500" dirty="0" smtClean="0"/>
              <a:t>   </a:t>
            </a:r>
          </a:p>
          <a:p>
            <a:pPr marL="0" lvl="1"/>
            <a:r>
              <a:rPr lang="en-US" sz="1500" dirty="0" smtClean="0"/>
              <a:t>    &lt;!-- Launch random walk node --&gt;</a:t>
            </a:r>
          </a:p>
          <a:p>
            <a:pPr marL="0" lvl="1"/>
            <a:r>
              <a:rPr lang="en-US" sz="1500" dirty="0" smtClean="0"/>
              <a:t>    &lt;node name="</a:t>
            </a:r>
            <a:r>
              <a:rPr lang="en-US" sz="1500" dirty="0" err="1" smtClean="0"/>
              <a:t>random_walk_node</a:t>
            </a:r>
            <a:r>
              <a:rPr lang="en-US" sz="1500" dirty="0" smtClean="0"/>
              <a:t>" </a:t>
            </a:r>
            <a:r>
              <a:rPr lang="en-US" sz="1500" dirty="0" err="1" smtClean="0"/>
              <a:t>pkg</a:t>
            </a:r>
            <a:r>
              <a:rPr lang="en-US" sz="1500" dirty="0" smtClean="0"/>
              <a:t>="</a:t>
            </a:r>
            <a:r>
              <a:rPr lang="en-US" sz="1500" dirty="0" err="1" smtClean="0"/>
              <a:t>gazebo_random_walk</a:t>
            </a:r>
            <a:r>
              <a:rPr lang="en-US" sz="1500" dirty="0" smtClean="0"/>
              <a:t>" type="</a:t>
            </a:r>
            <a:r>
              <a:rPr lang="en-US" sz="1500" dirty="0" err="1" smtClean="0"/>
              <a:t>random_walk_node</a:t>
            </a:r>
            <a:r>
              <a:rPr lang="en-US" sz="1500" dirty="0" smtClean="0"/>
              <a:t>" output="screen"/&gt;   </a:t>
            </a:r>
          </a:p>
          <a:p>
            <a:pPr marL="0" lvl="1"/>
            <a:r>
              <a:rPr lang="en-US" sz="1500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robot from 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Add random_walk.cpp to your package</a:t>
            </a:r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random_walk.cpp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447800"/>
            <a:ext cx="8077200" cy="377641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transform_listener.h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iostream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&lt;vector&gt;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Twist.h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LaserScan.h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using namespace std;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MIN_SCAN_ANGLE_RAD -60.0/180*M_PI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MAX_SCAN_ANGLE_RAD +60.0/180*M_PI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readSensorCallback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</a:rPr>
              <a:t>obstacleFound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random_walk.cpp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219200"/>
            <a:ext cx="8001000" cy="517064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**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random_walk_node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nh.advertise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::Twist&gt;(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::Subscriber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base_scan_sub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nh.subscribe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&gt;(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base_scan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1, &amp;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readSensorCallback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moveForwardCommand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moveForwardCommand.linear.x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0.5;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turnCommand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turnCommand.angular.z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1.0;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loop_rate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(10);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::ok()) {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obstacleFound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cmd_vel_pub.publish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turnCommand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cmd_vel_pub.publish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turnCommand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else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{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cmd_vel_pub.publish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moveForwardCommand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spinOnce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let ROS process incoming messages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loop_rate.sleep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0;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1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random_walk.cpp (3)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219200"/>
            <a:ext cx="8001000" cy="461664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readSensorCallback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&amp;scan)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isObstacle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ceil((MIN_SCAN_ANGLE_RAD -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floor((MAX_SCAN_ANGLE_RAD -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(scan-&gt;ranges[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 &lt; 0.5)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isObstacle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isObstacle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"Obstacle found! Turning around"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obstacleFound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obstacleFound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Random Walk Node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launch the random walk node type: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905000"/>
            <a:ext cx="78486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gazebo_random_walk</a:t>
            </a:r>
            <a:r>
              <a:rPr lang="en-US" dirty="0" smtClean="0"/>
              <a:t> </a:t>
            </a:r>
            <a:r>
              <a:rPr lang="en-US" dirty="0" err="1" smtClean="0"/>
              <a:t>random_walk_node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7696200" cy="390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3D model of a robot and move it around a simulated world in Gazebo using the random walk node</a:t>
            </a:r>
          </a:p>
          <a:p>
            <a:pPr>
              <a:buNone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Laser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We will first add a new link and joint to the URDF of the r2d2 robot</a:t>
            </a:r>
          </a:p>
          <a:p>
            <a:r>
              <a:rPr lang="en-US" sz="3000" dirty="0" smtClean="0"/>
              <a:t>We will place the laser sensor at the center of the robot’s head</a:t>
            </a:r>
          </a:p>
          <a:p>
            <a:r>
              <a:rPr lang="en-US" sz="3000" dirty="0" smtClean="0"/>
              <a:t>For the visual part of the sensor we'll use the mesh of the Hokuyo laser model from the Gazebo models repository</a:t>
            </a:r>
          </a:p>
          <a:p>
            <a:r>
              <a:rPr lang="en-US" sz="3000" dirty="0" smtClean="0"/>
              <a:t>Open r2d2.urdf and add the following lines before the closing &lt;/robot&gt; tag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Hokuyo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&lt;!-- Hokuyo Laser --&gt;</a:t>
            </a:r>
          </a:p>
          <a:p>
            <a:pPr marL="0" lvl="1"/>
            <a:r>
              <a:rPr lang="en-US" sz="1400" dirty="0" smtClean="0"/>
              <a:t>  &lt;link name="</a:t>
            </a:r>
            <a:r>
              <a:rPr lang="en-US" sz="1400" dirty="0" err="1" smtClean="0"/>
              <a:t>hokuyo_link</a:t>
            </a:r>
            <a:r>
              <a:rPr lang="en-US" sz="1400" dirty="0" smtClean="0"/>
              <a:t>"&gt;</a:t>
            </a:r>
          </a:p>
          <a:p>
            <a:pPr marL="0" lvl="1"/>
            <a:r>
              <a:rPr lang="en-US" sz="1400" dirty="0" smtClean="0"/>
              <a:t>    &lt;collision&gt;</a:t>
            </a:r>
          </a:p>
          <a:p>
            <a:pPr marL="0" lvl="1"/>
            <a:r>
              <a:rPr lang="en-US" sz="1400" dirty="0" smtClean="0"/>
              <a:t>      &lt;origin xyz="0 0 0" </a:t>
            </a:r>
            <a:r>
              <a:rPr lang="en-US" sz="1400" dirty="0" err="1" smtClean="0"/>
              <a:t>rpy</a:t>
            </a:r>
            <a:r>
              <a:rPr lang="en-US" sz="1400" dirty="0" smtClean="0"/>
              <a:t>="0 0 0"/&gt;</a:t>
            </a:r>
          </a:p>
          <a:p>
            <a:pPr marL="0" lvl="1"/>
            <a:r>
              <a:rPr lang="en-US" sz="1400" dirty="0" smtClean="0"/>
              <a:t>      &lt;geometry&gt;</a:t>
            </a:r>
          </a:p>
          <a:p>
            <a:pPr marL="0" lvl="1"/>
            <a:r>
              <a:rPr lang="en-US" sz="1400" dirty="0" smtClean="0"/>
              <a:t>         &lt;box size="0.1 0.1 0.1"/&gt;</a:t>
            </a:r>
          </a:p>
          <a:p>
            <a:pPr marL="0" lvl="1"/>
            <a:r>
              <a:rPr lang="en-US" sz="1400" dirty="0" smtClean="0"/>
              <a:t>      &lt;/geometry&gt;</a:t>
            </a:r>
          </a:p>
          <a:p>
            <a:pPr marL="0" lvl="1"/>
            <a:r>
              <a:rPr lang="en-US" sz="1400" dirty="0" smtClean="0"/>
              <a:t>    &lt;/collision&gt;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  &lt;visual&gt;</a:t>
            </a:r>
          </a:p>
          <a:p>
            <a:pPr marL="0" lvl="1"/>
            <a:r>
              <a:rPr lang="en-US" sz="1400" dirty="0" smtClean="0"/>
              <a:t>      &lt;origin xyz="0 0 0" </a:t>
            </a:r>
            <a:r>
              <a:rPr lang="en-US" sz="1400" dirty="0" err="1" smtClean="0"/>
              <a:t>rpy</a:t>
            </a:r>
            <a:r>
              <a:rPr lang="en-US" sz="1400" dirty="0" smtClean="0"/>
              <a:t>="0 0 0"/&gt;</a:t>
            </a:r>
          </a:p>
          <a:p>
            <a:pPr marL="0" lvl="1"/>
            <a:r>
              <a:rPr lang="en-US" sz="1400" dirty="0" smtClean="0"/>
              <a:t>      &lt;geometry&gt;</a:t>
            </a:r>
          </a:p>
          <a:p>
            <a:pPr marL="0" lvl="1"/>
            <a:r>
              <a:rPr lang="en-US" sz="1400" dirty="0" smtClean="0"/>
              <a:t>           &lt;mesh filename="package://r2d2_description/meshes/hokuyo.dae"/&gt;</a:t>
            </a:r>
          </a:p>
          <a:p>
            <a:pPr marL="0" lvl="1"/>
            <a:r>
              <a:rPr lang="en-US" sz="1400" dirty="0" smtClean="0"/>
              <a:t>      &lt;/geometry&gt;</a:t>
            </a:r>
          </a:p>
          <a:p>
            <a:pPr marL="0" lvl="1"/>
            <a:r>
              <a:rPr lang="en-US" sz="1400" dirty="0" smtClean="0"/>
              <a:t>    &lt;/visual&gt;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  &lt;inertial&gt;</a:t>
            </a:r>
          </a:p>
          <a:p>
            <a:pPr marL="0" lvl="1"/>
            <a:r>
              <a:rPr lang="en-US" sz="1400" dirty="0" smtClean="0"/>
              <a:t>      &lt;mass value="1e-5" /&gt;</a:t>
            </a:r>
          </a:p>
          <a:p>
            <a:pPr marL="0" lvl="1"/>
            <a:r>
              <a:rPr lang="en-US" sz="1400" dirty="0" smtClean="0"/>
              <a:t>      &lt;origin xyz="0 0 0" </a:t>
            </a:r>
            <a:r>
              <a:rPr lang="en-US" sz="1400" dirty="0" err="1" smtClean="0"/>
              <a:t>rpy</a:t>
            </a:r>
            <a:r>
              <a:rPr lang="en-US" sz="1400" dirty="0" smtClean="0"/>
              <a:t>="0 0 0"/&gt;</a:t>
            </a:r>
          </a:p>
          <a:p>
            <a:pPr marL="0" lvl="1"/>
            <a:r>
              <a:rPr lang="en-US" sz="1400" dirty="0" smtClean="0"/>
              <a:t>      &lt;inertia </a:t>
            </a:r>
            <a:r>
              <a:rPr lang="en-US" sz="1400" dirty="0" err="1" smtClean="0"/>
              <a:t>ixx</a:t>
            </a:r>
            <a:r>
              <a:rPr lang="en-US" sz="1400" dirty="0" smtClean="0"/>
              <a:t>="1e-6" </a:t>
            </a:r>
            <a:r>
              <a:rPr lang="en-US" sz="1400" dirty="0" err="1" smtClean="0"/>
              <a:t>ixy</a:t>
            </a:r>
            <a:r>
              <a:rPr lang="en-US" sz="1400" dirty="0" smtClean="0"/>
              <a:t>="0" </a:t>
            </a:r>
            <a:r>
              <a:rPr lang="en-US" sz="1400" dirty="0" err="1" smtClean="0"/>
              <a:t>ixz</a:t>
            </a:r>
            <a:r>
              <a:rPr lang="en-US" sz="1400" dirty="0" smtClean="0"/>
              <a:t>="0" </a:t>
            </a:r>
            <a:r>
              <a:rPr lang="en-US" sz="1400" dirty="0" err="1" smtClean="0"/>
              <a:t>iyy</a:t>
            </a:r>
            <a:r>
              <a:rPr lang="en-US" sz="1400" dirty="0" smtClean="0"/>
              <a:t>="1e-6" </a:t>
            </a:r>
            <a:r>
              <a:rPr lang="en-US" sz="1400" dirty="0" err="1" smtClean="0"/>
              <a:t>iyz</a:t>
            </a:r>
            <a:r>
              <a:rPr lang="en-US" sz="1400" dirty="0" smtClean="0"/>
              <a:t>="0" </a:t>
            </a:r>
            <a:r>
              <a:rPr lang="en-US" sz="1400" dirty="0" err="1" smtClean="0"/>
              <a:t>izz</a:t>
            </a:r>
            <a:r>
              <a:rPr lang="en-US" sz="1400" dirty="0" smtClean="0"/>
              <a:t>="1e-6" /&gt;</a:t>
            </a:r>
          </a:p>
          <a:p>
            <a:pPr marL="0" lvl="1"/>
            <a:r>
              <a:rPr lang="en-US" sz="1400" dirty="0" smtClean="0"/>
              <a:t>    &lt;/inertial&gt;</a:t>
            </a:r>
          </a:p>
          <a:p>
            <a:pPr marL="0" lvl="1"/>
            <a:r>
              <a:rPr lang="en-US" sz="1400" dirty="0" smtClean="0"/>
              <a:t>  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Hokuyo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156966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&lt;joint name="</a:t>
            </a:r>
            <a:r>
              <a:rPr lang="en-US" sz="1600" dirty="0" err="1" smtClean="0"/>
              <a:t>hokuyo_joint</a:t>
            </a:r>
            <a:r>
              <a:rPr lang="en-US" sz="1600" dirty="0" smtClean="0"/>
              <a:t>" type="fixed"&gt;</a:t>
            </a:r>
          </a:p>
          <a:p>
            <a:pPr marL="0" lvl="1"/>
            <a:r>
              <a:rPr lang="en-US" sz="1600" dirty="0" smtClean="0"/>
              <a:t>    &lt;axis xyz="0 0 1" /&gt;</a:t>
            </a:r>
          </a:p>
          <a:p>
            <a:pPr marL="0" lvl="1"/>
            <a:r>
              <a:rPr lang="en-US" sz="1600" dirty="0" smtClean="0"/>
              <a:t>    &lt;origin xyz="0 0.22 0.05" </a:t>
            </a:r>
            <a:r>
              <a:rPr lang="en-US" sz="1600" dirty="0" err="1" smtClean="0"/>
              <a:t>rpy</a:t>
            </a:r>
            <a:r>
              <a:rPr lang="en-US" sz="1600" dirty="0" smtClean="0"/>
              <a:t>="0 0 1.570796"/&gt;</a:t>
            </a:r>
          </a:p>
          <a:p>
            <a:pPr marL="0" lvl="1"/>
            <a:r>
              <a:rPr lang="en-US" sz="1600" dirty="0" smtClean="0"/>
              <a:t>    &lt;parent link="head"/&gt;</a:t>
            </a:r>
          </a:p>
          <a:p>
            <a:pPr marL="0" lvl="1"/>
            <a:r>
              <a:rPr lang="en-US" sz="1600" dirty="0" smtClean="0"/>
              <a:t>    &lt;child link="</a:t>
            </a:r>
            <a:r>
              <a:rPr lang="en-US" sz="1600" dirty="0" err="1" smtClean="0"/>
              <a:t>hokuyo_link</a:t>
            </a:r>
            <a:r>
              <a:rPr lang="en-US" sz="1600" dirty="0" smtClean="0"/>
              <a:t>"/&gt;</a:t>
            </a:r>
          </a:p>
          <a:p>
            <a:pPr marL="0" lvl="1"/>
            <a:r>
              <a:rPr lang="en-US" sz="1600" dirty="0" smtClean="0"/>
              <a:t>  &lt;/joint&gt;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2971800"/>
            <a:ext cx="8686800" cy="3759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new &lt;joint&gt; connects the inserted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hokuyo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laser onto the head of the robot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joint is fixed to prevent the sensor from moving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Hokuyo Mesh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Now copy the Hokuyo mesh file from the local Gazebo repository into r2d2_desciption package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If you don’t have </a:t>
            </a:r>
            <a:r>
              <a:rPr lang="en-US" dirty="0" err="1" smtClean="0"/>
              <a:t>hokuyo</a:t>
            </a:r>
            <a:r>
              <a:rPr lang="en-US" dirty="0" smtClean="0"/>
              <a:t> model in your local cache, then insert it once in Gazebo so it will be downloaded from Gazebo models repository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286000"/>
            <a:ext cx="7620000" cy="120032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roscd</a:t>
            </a:r>
            <a:r>
              <a:rPr lang="en-US" dirty="0" smtClean="0"/>
              <a:t> r2d2_description</a:t>
            </a:r>
          </a:p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meshes</a:t>
            </a:r>
          </a:p>
          <a:p>
            <a:pPr marL="0" lvl="1"/>
            <a:r>
              <a:rPr lang="en-US" dirty="0" smtClean="0"/>
              <a:t>$ cp meshes</a:t>
            </a:r>
          </a:p>
          <a:p>
            <a:pPr marL="0" lvl="1"/>
            <a:r>
              <a:rPr lang="en-US" dirty="0" smtClean="0"/>
              <a:t>$ cp ~/.gazebo/models/</a:t>
            </a:r>
            <a:r>
              <a:rPr lang="en-US" dirty="0" err="1" smtClean="0"/>
              <a:t>hokuyo</a:t>
            </a:r>
            <a:r>
              <a:rPr lang="en-US" dirty="0" smtClean="0"/>
              <a:t>/meshes/hokuyo.dae 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Laser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 r2d2.launch file to watch the </a:t>
            </a:r>
            <a:r>
              <a:rPr lang="en-US" sz="3000" dirty="0" err="1" smtClean="0"/>
              <a:t>hokuyo</a:t>
            </a:r>
            <a:r>
              <a:rPr lang="en-US" sz="3000" dirty="0" smtClean="0"/>
              <a:t> laser sensor in Gazebo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7315200" cy="400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and Motors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Gazebo you need to program the behaviors of the robot - joints, sensors, and so on</a:t>
            </a:r>
          </a:p>
          <a:p>
            <a:r>
              <a:rPr lang="en-US" dirty="0" smtClean="0"/>
              <a:t>Gazebo </a:t>
            </a:r>
            <a:r>
              <a:rPr lang="en-US" dirty="0" err="1" smtClean="0"/>
              <a:t>plugins</a:t>
            </a:r>
            <a:r>
              <a:rPr lang="en-US" dirty="0" smtClean="0"/>
              <a:t> give your URDF models greater functionality and can tie in ROS messages and service calls for sensor output and motor input</a:t>
            </a:r>
          </a:p>
          <a:p>
            <a:r>
              <a:rPr lang="en-US" dirty="0" smtClean="0"/>
              <a:t>For a list of available of </a:t>
            </a:r>
            <a:r>
              <a:rPr lang="en-US" dirty="0" err="1" smtClean="0"/>
              <a:t>plugins</a:t>
            </a:r>
            <a:r>
              <a:rPr lang="en-US" dirty="0" smtClean="0"/>
              <a:t> look at </a:t>
            </a:r>
            <a:r>
              <a:rPr lang="en-US" dirty="0" smtClean="0">
                <a:hlinkClick r:id="rId2"/>
              </a:rPr>
              <a:t>ROS Motor and Sensor </a:t>
            </a:r>
            <a:r>
              <a:rPr lang="en-US" dirty="0" err="1" smtClean="0">
                <a:hlinkClick r:id="rId2"/>
              </a:rPr>
              <a:t>Plugins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180979</TotalTime>
  <Words>2157</Words>
  <Application>Microsoft Office PowerPoint</Application>
  <PresentationFormat>On-screen Show (4:3)</PresentationFormat>
  <Paragraphs>378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PresentationPro_WaterWavesWide</vt:lpstr>
      <vt:lpstr>ROS - Lesson 11</vt:lpstr>
      <vt:lpstr>Agenda</vt:lpstr>
      <vt:lpstr>Adding Laser Sensor</vt:lpstr>
      <vt:lpstr>Adding Laser Sensor</vt:lpstr>
      <vt:lpstr>Hokuyo Link</vt:lpstr>
      <vt:lpstr>Hokuyo Joint</vt:lpstr>
      <vt:lpstr>Hokuyo Mesh File</vt:lpstr>
      <vt:lpstr>Adding Laser Sensor</vt:lpstr>
      <vt:lpstr>Sensors and Motors Plugins</vt:lpstr>
      <vt:lpstr>Adding Plugins</vt:lpstr>
      <vt:lpstr>Adding Laser Sensor Plugin (1)</vt:lpstr>
      <vt:lpstr>Sensor Plugin Values</vt:lpstr>
      <vt:lpstr>Sensor Noise</vt:lpstr>
      <vt:lpstr>Adding Laser Sensor Plugin (2)</vt:lpstr>
      <vt:lpstr>Laser Sensor Plugin</vt:lpstr>
      <vt:lpstr>Laser Sensor Plugin</vt:lpstr>
      <vt:lpstr>Laser Sensor Plugin</vt:lpstr>
      <vt:lpstr>Moving the Robot with Gazebo</vt:lpstr>
      <vt:lpstr>Skid Steer Drive Controller</vt:lpstr>
      <vt:lpstr>Controller Parameters</vt:lpstr>
      <vt:lpstr>Moving the Robot with Gazebo</vt:lpstr>
      <vt:lpstr>Moving the Robot with Gazebo</vt:lpstr>
      <vt:lpstr>Add Joint and State Publishers</vt:lpstr>
      <vt:lpstr>Add Joint and State Publishers</vt:lpstr>
      <vt:lpstr>Moving the Robot with Teleop</vt:lpstr>
      <vt:lpstr>Moving the Robot with Teleop</vt:lpstr>
      <vt:lpstr>Moving the Robot with Teleop</vt:lpstr>
      <vt:lpstr>How Gazebo creates the odometry</vt:lpstr>
      <vt:lpstr>How Gazebo creates the odometry</vt:lpstr>
      <vt:lpstr>Moving the robot from code</vt:lpstr>
      <vt:lpstr>random_walk.launch</vt:lpstr>
      <vt:lpstr>Moving the robot from code</vt:lpstr>
      <vt:lpstr>random_walk.cpp (1)</vt:lpstr>
      <vt:lpstr>random_walk.cpp (2)</vt:lpstr>
      <vt:lpstr>random_walk.cpp (3)</vt:lpstr>
      <vt:lpstr>Launch Random Walk Node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4239</cp:revision>
  <dcterms:created xsi:type="dcterms:W3CDTF">2007-12-16T19:09:03Z</dcterms:created>
  <dcterms:modified xsi:type="dcterms:W3CDTF">2015-01-18T00:16:40Z</dcterms:modified>
</cp:coreProperties>
</file>