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34"/>
  </p:notesMasterIdLst>
  <p:handoutMasterIdLst>
    <p:handoutMasterId r:id="rId35"/>
  </p:handoutMasterIdLst>
  <p:sldIdLst>
    <p:sldId id="256" r:id="rId3"/>
    <p:sldId id="822" r:id="rId4"/>
    <p:sldId id="868" r:id="rId5"/>
    <p:sldId id="869" r:id="rId6"/>
    <p:sldId id="841" r:id="rId7"/>
    <p:sldId id="870" r:id="rId8"/>
    <p:sldId id="871" r:id="rId9"/>
    <p:sldId id="872" r:id="rId10"/>
    <p:sldId id="873" r:id="rId11"/>
    <p:sldId id="874" r:id="rId12"/>
    <p:sldId id="847" r:id="rId13"/>
    <p:sldId id="850" r:id="rId14"/>
    <p:sldId id="851" r:id="rId15"/>
    <p:sldId id="852" r:id="rId16"/>
    <p:sldId id="853" r:id="rId17"/>
    <p:sldId id="860" r:id="rId18"/>
    <p:sldId id="861" r:id="rId19"/>
    <p:sldId id="862" r:id="rId20"/>
    <p:sldId id="863" r:id="rId21"/>
    <p:sldId id="864" r:id="rId22"/>
    <p:sldId id="865" r:id="rId23"/>
    <p:sldId id="866" r:id="rId24"/>
    <p:sldId id="867" r:id="rId25"/>
    <p:sldId id="827" r:id="rId26"/>
    <p:sldId id="828" r:id="rId27"/>
    <p:sldId id="829" r:id="rId28"/>
    <p:sldId id="830" r:id="rId29"/>
    <p:sldId id="831" r:id="rId30"/>
    <p:sldId id="832" r:id="rId31"/>
    <p:sldId id="833" r:id="rId32"/>
    <p:sldId id="83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2633" autoAdjust="0"/>
  </p:normalViewPr>
  <p:slideViewPr>
    <p:cSldViewPr>
      <p:cViewPr>
        <p:scale>
          <a:sx n="110" d="100"/>
          <a:sy n="110" d="100"/>
        </p:scale>
        <p:origin x="-595" y="7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ה'/שבט/תשע"ה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u.cs.biu.ac.il/~yehoshr1/89-685/FinalProject/FinalProje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12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Fall 2014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willowgarage_world.launch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524000"/>
            <a:ext cx="8001000" cy="304698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&lt;launch&gt;</a:t>
            </a:r>
          </a:p>
          <a:p>
            <a:pPr marL="0" lvl="1"/>
            <a:r>
              <a:rPr lang="en-US" sz="1600" dirty="0" smtClean="0"/>
              <a:t>  &lt;!-- We resume the logic in </a:t>
            </a:r>
            <a:r>
              <a:rPr lang="en-US" sz="1600" dirty="0" err="1" smtClean="0"/>
              <a:t>empty_world.launch</a:t>
            </a:r>
            <a:r>
              <a:rPr lang="en-US" sz="1600" dirty="0" smtClean="0"/>
              <a:t>, changing only the name of the world to be launched --&gt;</a:t>
            </a:r>
          </a:p>
          <a:p>
            <a:pPr marL="0" lvl="1"/>
            <a:r>
              <a:rPr lang="en-US" sz="1600" dirty="0" smtClean="0"/>
              <a:t>  &lt;include file="$(find </a:t>
            </a:r>
            <a:r>
              <a:rPr lang="en-US" sz="1600" dirty="0" err="1" smtClean="0"/>
              <a:t>gazebo_ros</a:t>
            </a:r>
            <a:r>
              <a:rPr lang="en-US" sz="1600" dirty="0" smtClean="0"/>
              <a:t>)/launch/</a:t>
            </a:r>
            <a:r>
              <a:rPr lang="en-US" sz="1600" dirty="0" err="1" smtClean="0"/>
              <a:t>empty_world.launch</a:t>
            </a:r>
            <a:r>
              <a:rPr lang="en-US" sz="1600" dirty="0" smtClean="0"/>
              <a:t>"&gt;</a:t>
            </a:r>
          </a:p>
          <a:p>
            <a:pPr marL="0" lvl="1"/>
            <a:r>
              <a:rPr lang="en-US" sz="1600" dirty="0" smtClean="0"/>
              <a:t>    </a:t>
            </a:r>
            <a:r>
              <a:rPr lang="en-US" sz="1600" dirty="0" smtClean="0">
                <a:solidFill>
                  <a:srgbClr val="FF0000"/>
                </a:solidFill>
              </a:rPr>
              <a:t>&lt;</a:t>
            </a:r>
            <a:r>
              <a:rPr lang="en-US" sz="1600" dirty="0" err="1" smtClean="0">
                <a:solidFill>
                  <a:srgbClr val="FF0000"/>
                </a:solidFill>
              </a:rPr>
              <a:t>arg</a:t>
            </a:r>
            <a:r>
              <a:rPr lang="en-US" sz="1600" dirty="0" smtClean="0">
                <a:solidFill>
                  <a:srgbClr val="FF0000"/>
                </a:solidFill>
              </a:rPr>
              <a:t> name="</a:t>
            </a:r>
            <a:r>
              <a:rPr lang="en-US" sz="1600" dirty="0" err="1" smtClean="0">
                <a:solidFill>
                  <a:srgbClr val="FF0000"/>
                </a:solidFill>
              </a:rPr>
              <a:t>world_name</a:t>
            </a:r>
            <a:r>
              <a:rPr lang="en-US" sz="1600" dirty="0" smtClean="0">
                <a:solidFill>
                  <a:srgbClr val="FF0000"/>
                </a:solidFill>
              </a:rPr>
              <a:t>" value="$(find </a:t>
            </a:r>
            <a:r>
              <a:rPr lang="en-US" sz="1600" dirty="0" err="1" smtClean="0">
                <a:solidFill>
                  <a:srgbClr val="FF0000"/>
                </a:solidFill>
              </a:rPr>
              <a:t>gazebo_navigation</a:t>
            </a:r>
            <a:r>
              <a:rPr lang="en-US" sz="1600" dirty="0" smtClean="0">
                <a:solidFill>
                  <a:srgbClr val="FF0000"/>
                </a:solidFill>
              </a:rPr>
              <a:t>)/worlds/</a:t>
            </a:r>
            <a:r>
              <a:rPr lang="en-US" sz="1600" dirty="0" err="1" smtClean="0">
                <a:solidFill>
                  <a:srgbClr val="FF0000"/>
                </a:solidFill>
              </a:rPr>
              <a:t>willowgarage.world</a:t>
            </a:r>
            <a:r>
              <a:rPr lang="en-US" sz="1600" dirty="0" smtClean="0">
                <a:solidFill>
                  <a:srgbClr val="FF0000"/>
                </a:solidFill>
              </a:rPr>
              <a:t>"/&gt;</a:t>
            </a:r>
            <a:endParaRPr lang="en-US" sz="1600" dirty="0" smtClean="0"/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arg</a:t>
            </a:r>
            <a:r>
              <a:rPr lang="en-US" sz="1600" dirty="0" smtClean="0"/>
              <a:t> name="paused" value="false"/&gt;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arg</a:t>
            </a:r>
            <a:r>
              <a:rPr lang="en-US" sz="1600" dirty="0" smtClean="0"/>
              <a:t> name="</a:t>
            </a:r>
            <a:r>
              <a:rPr lang="en-US" sz="1600" dirty="0" err="1" smtClean="0"/>
              <a:t>use_sim_time</a:t>
            </a:r>
            <a:r>
              <a:rPr lang="en-US" sz="1600" dirty="0" smtClean="0"/>
              <a:t>" value="true"/&gt;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arg</a:t>
            </a:r>
            <a:r>
              <a:rPr lang="en-US" sz="1600" dirty="0" smtClean="0"/>
              <a:t> name="</a:t>
            </a:r>
            <a:r>
              <a:rPr lang="en-US" sz="1600" dirty="0" err="1" smtClean="0"/>
              <a:t>gui</a:t>
            </a:r>
            <a:r>
              <a:rPr lang="en-US" sz="1600" dirty="0" smtClean="0"/>
              <a:t>" value="true"/&gt;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arg</a:t>
            </a:r>
            <a:r>
              <a:rPr lang="en-US" sz="1600" dirty="0" smtClean="0"/>
              <a:t> name="headless" value="false"/&gt;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arg</a:t>
            </a:r>
            <a:r>
              <a:rPr lang="en-US" sz="1600" dirty="0" smtClean="0"/>
              <a:t> name="debug" value="false"/&gt;</a:t>
            </a:r>
          </a:p>
          <a:p>
            <a:pPr marL="0" lvl="1"/>
            <a:r>
              <a:rPr lang="en-US" sz="1600" dirty="0" smtClean="0"/>
              <a:t>  &lt;/include&gt;</a:t>
            </a:r>
          </a:p>
          <a:p>
            <a:pPr marL="0" lvl="1"/>
            <a:r>
              <a:rPr lang="en-US" sz="1600" dirty="0" smtClean="0"/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 the navigation stack to work properly, the robot needs to publish the following transformations: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33800" y="22860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map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505200" y="34290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robotX</a:t>
            </a:r>
            <a:r>
              <a:rPr lang="en-US" dirty="0" smtClean="0"/>
              <a:t>/</a:t>
            </a:r>
            <a:r>
              <a:rPr lang="en-US" dirty="0" err="1" smtClean="0"/>
              <a:t>odom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3505200" y="4648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robotX</a:t>
            </a:r>
            <a:r>
              <a:rPr lang="en-US" dirty="0" smtClean="0"/>
              <a:t>/</a:t>
            </a:r>
            <a:r>
              <a:rPr lang="en-US" dirty="0" err="1" smtClean="0"/>
              <a:t>base_link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3505200" y="5791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robotX</a:t>
            </a:r>
            <a:r>
              <a:rPr lang="en-US" dirty="0" smtClean="0"/>
              <a:t>/</a:t>
            </a:r>
            <a:r>
              <a:rPr lang="en-US" dirty="0" err="1" smtClean="0"/>
              <a:t>laser_link</a:t>
            </a:r>
            <a:endParaRPr lang="he-IL" dirty="0"/>
          </a:p>
        </p:txBody>
      </p:sp>
      <p:sp>
        <p:nvSpPr>
          <p:cNvPr id="14" name="Down Arrow 13"/>
          <p:cNvSpPr/>
          <p:nvPr/>
        </p:nvSpPr>
        <p:spPr>
          <a:xfrm>
            <a:off x="4343400" y="28194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Down Arrow 14"/>
          <p:cNvSpPr/>
          <p:nvPr/>
        </p:nvSpPr>
        <p:spPr>
          <a:xfrm>
            <a:off x="4343400" y="39624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Down Arrow 15"/>
          <p:cNvSpPr/>
          <p:nvPr/>
        </p:nvSpPr>
        <p:spPr>
          <a:xfrm>
            <a:off x="4343400" y="51816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 flipV="1">
            <a:off x="4724400" y="3124200"/>
            <a:ext cx="14478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172200" y="2971800"/>
            <a:ext cx="2362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published by the localization system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724400" y="4267200"/>
            <a:ext cx="14478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72200" y="4038600"/>
            <a:ext cx="2362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published by Gazebo’s driver controller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2200" y="5486400"/>
            <a:ext cx="2667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published by static </a:t>
            </a:r>
            <a:r>
              <a:rPr lang="en-US" dirty="0" err="1" smtClean="0">
                <a:solidFill>
                  <a:schemeClr val="tx1"/>
                </a:solidFill>
              </a:rPr>
              <a:t>tf</a:t>
            </a:r>
            <a:r>
              <a:rPr lang="en-US" dirty="0" smtClean="0">
                <a:solidFill>
                  <a:schemeClr val="tx1"/>
                </a:solidFill>
              </a:rPr>
              <a:t> defined in your launch file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724400" y="5410200"/>
            <a:ext cx="14478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Gazebo position_3d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First, you need to make Gazebo publish the robot’s position to ROS</a:t>
            </a:r>
          </a:p>
          <a:p>
            <a:r>
              <a:rPr lang="en-US" sz="3000" dirty="0" smtClean="0"/>
              <a:t>This can be done with the position_3d controller</a:t>
            </a:r>
          </a:p>
          <a:p>
            <a:r>
              <a:rPr lang="en-US" sz="3000" dirty="0" smtClean="0"/>
              <a:t>Add the following to the URDF file: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429000"/>
            <a:ext cx="7848600" cy="255454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/>
              <a:t>&lt;</a:t>
            </a:r>
            <a:r>
              <a:rPr lang="en-US" sz="1600" dirty="0" err="1" smtClean="0"/>
              <a:t>plugin</a:t>
            </a:r>
            <a:r>
              <a:rPr lang="en-US" sz="1600" dirty="0" smtClean="0"/>
              <a:t> name="p3d_base_controller" filename="libgazebo_ros_p3d.so"&gt;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alwaysOn</a:t>
            </a:r>
            <a:r>
              <a:rPr lang="en-US" sz="1600" dirty="0" smtClean="0"/>
              <a:t>&gt;true&lt;/</a:t>
            </a:r>
            <a:r>
              <a:rPr lang="en-US" sz="1600" dirty="0" err="1" smtClean="0"/>
              <a:t>alwaysOn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updateRate</a:t>
            </a:r>
            <a:r>
              <a:rPr lang="en-US" sz="1600" dirty="0" smtClean="0"/>
              <a:t>&gt;100.0&lt;/</a:t>
            </a:r>
            <a:r>
              <a:rPr lang="en-US" sz="1600" dirty="0" err="1" smtClean="0"/>
              <a:t>updateRate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bodyName</a:t>
            </a:r>
            <a:r>
              <a:rPr lang="en-US" sz="1600" dirty="0" smtClean="0"/>
              <a:t>&gt;</a:t>
            </a:r>
            <a:r>
              <a:rPr lang="en-US" sz="1600" dirty="0" err="1" smtClean="0"/>
              <a:t>base_link</a:t>
            </a:r>
            <a:r>
              <a:rPr lang="en-US" sz="1600" dirty="0" smtClean="0"/>
              <a:t>&lt;/</a:t>
            </a:r>
            <a:r>
              <a:rPr lang="en-US" sz="1600" dirty="0" err="1" smtClean="0"/>
              <a:t>bodyName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topicName</a:t>
            </a:r>
            <a:r>
              <a:rPr lang="en-US" sz="1600" dirty="0" smtClean="0"/>
              <a:t>&gt;</a:t>
            </a:r>
            <a:r>
              <a:rPr lang="en-US" sz="1600" dirty="0" err="1" smtClean="0"/>
              <a:t>base_pose_ground_truth</a:t>
            </a:r>
            <a:r>
              <a:rPr lang="en-US" sz="1600" dirty="0" smtClean="0"/>
              <a:t>&lt;/</a:t>
            </a:r>
            <a:r>
              <a:rPr lang="en-US" sz="1600" dirty="0" err="1" smtClean="0"/>
              <a:t>topicName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gaussianNoise</a:t>
            </a:r>
            <a:r>
              <a:rPr lang="en-US" sz="1600" dirty="0" smtClean="0"/>
              <a:t>&gt;0&lt;/</a:t>
            </a:r>
            <a:r>
              <a:rPr lang="en-US" sz="1600" dirty="0" err="1" smtClean="0"/>
              <a:t>gaussianNoise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frameName</a:t>
            </a:r>
            <a:r>
              <a:rPr lang="en-US" sz="1600" dirty="0" smtClean="0"/>
              <a:t>&gt;/map&lt;/</a:t>
            </a:r>
            <a:r>
              <a:rPr lang="en-US" sz="1600" dirty="0" err="1" smtClean="0"/>
              <a:t>frameName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xyzOffsets</a:t>
            </a:r>
            <a:r>
              <a:rPr lang="en-US" sz="1600" dirty="0" smtClean="0"/>
              <a:t>&gt;0 0 0&lt;/</a:t>
            </a:r>
            <a:r>
              <a:rPr lang="en-US" sz="1600" dirty="0" err="1" smtClean="0"/>
              <a:t>xyzOffsets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rpyOffsets</a:t>
            </a:r>
            <a:r>
              <a:rPr lang="en-US" sz="1600" dirty="0" smtClean="0"/>
              <a:t>&gt;0 0 0&lt;/</a:t>
            </a:r>
            <a:r>
              <a:rPr lang="en-US" sz="1600" dirty="0" err="1" smtClean="0"/>
              <a:t>rpyOffsets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plugin</a:t>
            </a:r>
            <a:r>
              <a:rPr lang="en-US" sz="1600" dirty="0" smtClean="0"/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Scanner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gazebo model, written in URDF, makes use of an Hokuyo laser scanner through the libgazebo_ros_laser.so 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frameName</a:t>
            </a:r>
            <a:r>
              <a:rPr lang="en-US" dirty="0" smtClean="0"/>
              <a:t> property of the </a:t>
            </a:r>
            <a:r>
              <a:rPr lang="en-US" dirty="0" err="1" smtClean="0"/>
              <a:t>plugin</a:t>
            </a:r>
            <a:r>
              <a:rPr lang="en-US" dirty="0" smtClean="0"/>
              <a:t> specifies the TF frame that corresponds to the laser link</a:t>
            </a:r>
          </a:p>
          <a:p>
            <a:r>
              <a:rPr lang="en-US" dirty="0" smtClean="0"/>
              <a:t>Change it to </a:t>
            </a:r>
            <a:r>
              <a:rPr lang="en-US" dirty="0" err="1" smtClean="0"/>
              <a:t>laser_link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648200"/>
            <a:ext cx="7848600" cy="107721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/>
              <a:t>&lt;</a:t>
            </a:r>
            <a:r>
              <a:rPr lang="en-US" sz="1600" dirty="0" err="1" smtClean="0"/>
              <a:t>plugin</a:t>
            </a:r>
            <a:r>
              <a:rPr lang="en-US" sz="1600" dirty="0" smtClean="0"/>
              <a:t> name="</a:t>
            </a:r>
            <a:r>
              <a:rPr lang="en-US" sz="1600" dirty="0" err="1" smtClean="0"/>
              <a:t>gazebo_ros_laser_controller</a:t>
            </a:r>
            <a:r>
              <a:rPr lang="en-US" sz="1600" dirty="0" smtClean="0"/>
              <a:t>" filename="libgazebo_ros_laser.so"&gt;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topicName</a:t>
            </a:r>
            <a:r>
              <a:rPr lang="en-US" sz="1600" dirty="0" smtClean="0"/>
              <a:t>&gt;</a:t>
            </a:r>
            <a:r>
              <a:rPr lang="en-US" sz="1600" dirty="0" err="1" smtClean="0"/>
              <a:t>base_scan</a:t>
            </a:r>
            <a:r>
              <a:rPr lang="en-US" sz="1600" dirty="0" smtClean="0"/>
              <a:t>&lt;/</a:t>
            </a:r>
            <a:r>
              <a:rPr lang="en-US" sz="1600" dirty="0" err="1" smtClean="0"/>
              <a:t>topicName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&lt;</a:t>
            </a:r>
            <a:r>
              <a:rPr lang="en-US" sz="1600" dirty="0" err="1" smtClean="0">
                <a:solidFill>
                  <a:srgbClr val="FF0000"/>
                </a:solidFill>
              </a:rPr>
              <a:t>frameName</a:t>
            </a:r>
            <a:r>
              <a:rPr lang="en-US" sz="1600" dirty="0" smtClean="0">
                <a:solidFill>
                  <a:srgbClr val="FF0000"/>
                </a:solidFill>
              </a:rPr>
              <a:t>&gt;</a:t>
            </a:r>
            <a:r>
              <a:rPr lang="en-US" sz="1600" dirty="0" err="1" smtClean="0">
                <a:solidFill>
                  <a:srgbClr val="FF0000"/>
                </a:solidFill>
              </a:rPr>
              <a:t>laser_link</a:t>
            </a:r>
            <a:r>
              <a:rPr lang="en-US" sz="1600" dirty="0" smtClean="0">
                <a:solidFill>
                  <a:srgbClr val="FF0000"/>
                </a:solidFill>
              </a:rPr>
              <a:t>&lt;/</a:t>
            </a:r>
            <a:r>
              <a:rPr lang="en-US" sz="1600" dirty="0" err="1" smtClean="0">
                <a:solidFill>
                  <a:srgbClr val="FF0000"/>
                </a:solidFill>
              </a:rPr>
              <a:t>frameName</a:t>
            </a:r>
            <a:r>
              <a:rPr lang="en-US" sz="16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plugin</a:t>
            </a:r>
            <a:r>
              <a:rPr lang="en-US" sz="1600" dirty="0" smtClean="0"/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Scanner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However</a:t>
            </a:r>
            <a:r>
              <a:rPr lang="en-US" dirty="0" smtClean="0"/>
              <a:t>, the laser </a:t>
            </a:r>
            <a:r>
              <a:rPr lang="en-US" dirty="0" err="1" smtClean="0"/>
              <a:t>plugin</a:t>
            </a:r>
            <a:r>
              <a:rPr lang="en-US" dirty="0" smtClean="0"/>
              <a:t> doesn't automatically publishes a transform from </a:t>
            </a:r>
            <a:r>
              <a:rPr lang="en-US" dirty="0" err="1" smtClean="0"/>
              <a:t>base_link</a:t>
            </a:r>
            <a:r>
              <a:rPr lang="en-US" dirty="0" smtClean="0"/>
              <a:t> to the frame that you specified in the file (</a:t>
            </a:r>
            <a:r>
              <a:rPr lang="en-US" dirty="0" err="1" smtClean="0"/>
              <a:t>laser_link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Thus we need to manually specify a static transform publisher between the </a:t>
            </a:r>
            <a:r>
              <a:rPr lang="en-US" dirty="0" err="1" smtClean="0"/>
              <a:t>laser_link</a:t>
            </a:r>
            <a:r>
              <a:rPr lang="en-US" dirty="0" smtClean="0"/>
              <a:t> and </a:t>
            </a:r>
            <a:r>
              <a:rPr lang="en-US" dirty="0" err="1" smtClean="0"/>
              <a:t>base_link</a:t>
            </a:r>
            <a:r>
              <a:rPr lang="en-US" dirty="0" smtClean="0"/>
              <a:t> frames</a:t>
            </a:r>
          </a:p>
          <a:p>
            <a:r>
              <a:rPr lang="en-US" dirty="0" smtClean="0"/>
              <a:t>We will add this publisher to the launch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gazebo_navigation.launch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295400"/>
            <a:ext cx="7924800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dirty="0" smtClean="0"/>
              <a:t>&lt;launch&gt; </a:t>
            </a:r>
          </a:p>
          <a:p>
            <a:r>
              <a:rPr lang="en-US" sz="1100" dirty="0" smtClean="0"/>
              <a:t>    &lt;</a:t>
            </a:r>
            <a:r>
              <a:rPr lang="en-US" sz="1100" dirty="0" err="1" smtClean="0"/>
              <a:t>param</a:t>
            </a:r>
            <a:r>
              <a:rPr lang="en-US" sz="1100" dirty="0" smtClean="0"/>
              <a:t> name="/</a:t>
            </a:r>
            <a:r>
              <a:rPr lang="en-US" sz="1100" dirty="0" err="1" smtClean="0"/>
              <a:t>use_sim_time</a:t>
            </a:r>
            <a:r>
              <a:rPr lang="en-US" sz="1100" dirty="0" smtClean="0"/>
              <a:t>" value="true" /&gt;   </a:t>
            </a:r>
          </a:p>
          <a:p>
            <a:r>
              <a:rPr lang="en-US" sz="1100" dirty="0" smtClean="0"/>
              <a:t>    </a:t>
            </a:r>
          </a:p>
          <a:p>
            <a:r>
              <a:rPr lang="en-US" sz="1100" dirty="0" smtClean="0"/>
              <a:t>    &lt;!-- Launch world --&gt;</a:t>
            </a:r>
          </a:p>
          <a:p>
            <a:r>
              <a:rPr lang="en-US" sz="1100" dirty="0" smtClean="0"/>
              <a:t>    &lt;include file="$(find </a:t>
            </a:r>
            <a:r>
              <a:rPr lang="en-US" sz="1100" dirty="0" err="1" smtClean="0"/>
              <a:t>gazebo_ros</a:t>
            </a:r>
            <a:r>
              <a:rPr lang="en-US" sz="1100" dirty="0" smtClean="0"/>
              <a:t>)/launch/</a:t>
            </a:r>
            <a:r>
              <a:rPr lang="en-US" sz="1100" dirty="0" err="1" smtClean="0"/>
              <a:t>willowgarage_world.launch</a:t>
            </a:r>
            <a:r>
              <a:rPr lang="en-US" sz="1100" dirty="0" smtClean="0"/>
              <a:t>"/&gt; </a:t>
            </a:r>
            <a:br>
              <a:rPr lang="en-US" sz="1100" dirty="0" smtClean="0"/>
            </a:br>
            <a:r>
              <a:rPr lang="en-US" sz="1100" dirty="0" smtClean="0"/>
              <a:t>    &lt;</a:t>
            </a:r>
            <a:r>
              <a:rPr lang="en-US" sz="1100" dirty="0" err="1" smtClean="0"/>
              <a:t>arg</a:t>
            </a:r>
            <a:r>
              <a:rPr lang="en-US" sz="1100" dirty="0" smtClean="0"/>
              <a:t> name="</a:t>
            </a:r>
            <a:r>
              <a:rPr lang="en-US" sz="1100" dirty="0" err="1" smtClean="0"/>
              <a:t>init_pose</a:t>
            </a:r>
            <a:r>
              <a:rPr lang="en-US" sz="1100" dirty="0" smtClean="0"/>
              <a:t>" value="-x 20 -y 15 -z 0"/&gt;</a:t>
            </a:r>
          </a:p>
          <a:p>
            <a:r>
              <a:rPr lang="he-IL" sz="1100" dirty="0" smtClean="0"/>
              <a:t> </a:t>
            </a:r>
            <a:endParaRPr lang="en-US" sz="1100" dirty="0" smtClean="0"/>
          </a:p>
          <a:p>
            <a:r>
              <a:rPr lang="en-US" sz="1100" dirty="0" smtClean="0"/>
              <a:t>    &lt;!--&lt;</a:t>
            </a:r>
            <a:r>
              <a:rPr lang="en-US" sz="1100" dirty="0" err="1" smtClean="0"/>
              <a:t>param</a:t>
            </a:r>
            <a:r>
              <a:rPr lang="en-US" sz="1100" dirty="0" smtClean="0"/>
              <a:t> name="</a:t>
            </a:r>
            <a:r>
              <a:rPr lang="en-US" sz="1100" dirty="0" err="1" smtClean="0"/>
              <a:t>robot_description</a:t>
            </a:r>
            <a:r>
              <a:rPr lang="en-US" sz="1100" dirty="0" smtClean="0"/>
              <a:t>" </a:t>
            </a:r>
            <a:r>
              <a:rPr lang="en-US" sz="1100" dirty="0" err="1" smtClean="0"/>
              <a:t>textfile</a:t>
            </a:r>
            <a:r>
              <a:rPr lang="en-US" sz="1100" dirty="0" smtClean="0"/>
              <a:t>="$(find r2d2_description)/</a:t>
            </a:r>
            <a:r>
              <a:rPr lang="en-US" sz="1100" dirty="0" err="1" smtClean="0"/>
              <a:t>urdf</a:t>
            </a:r>
            <a:r>
              <a:rPr lang="en-US" sz="1100" dirty="0" smtClean="0"/>
              <a:t>/r2d2.urdf"/&gt;--&gt; </a:t>
            </a:r>
          </a:p>
          <a:p>
            <a:r>
              <a:rPr lang="en-US" sz="1100" dirty="0" smtClean="0"/>
              <a:t>    &lt;</a:t>
            </a:r>
            <a:r>
              <a:rPr lang="en-US" sz="1100" dirty="0" err="1" smtClean="0"/>
              <a:t>param</a:t>
            </a:r>
            <a:r>
              <a:rPr lang="en-US" sz="1100" dirty="0" smtClean="0"/>
              <a:t> name="</a:t>
            </a:r>
            <a:r>
              <a:rPr lang="en-US" sz="1100" dirty="0" err="1" smtClean="0"/>
              <a:t>robot_description</a:t>
            </a:r>
            <a:r>
              <a:rPr lang="en-US" sz="1100" dirty="0" smtClean="0"/>
              <a:t>" </a:t>
            </a:r>
            <a:r>
              <a:rPr lang="en-US" sz="1100" dirty="0" err="1" smtClean="0"/>
              <a:t>textfile</a:t>
            </a:r>
            <a:r>
              <a:rPr lang="en-US" sz="1100" dirty="0" smtClean="0"/>
              <a:t>="$(find </a:t>
            </a:r>
            <a:r>
              <a:rPr lang="en-US" sz="1100" dirty="0" err="1" smtClean="0"/>
              <a:t>lizi_description</a:t>
            </a:r>
            <a:r>
              <a:rPr lang="en-US" sz="1100" dirty="0" smtClean="0"/>
              <a:t>)/</a:t>
            </a:r>
            <a:r>
              <a:rPr lang="en-US" sz="1100" dirty="0" err="1" smtClean="0"/>
              <a:t>urdf</a:t>
            </a:r>
            <a:r>
              <a:rPr lang="en-US" sz="1100" dirty="0" smtClean="0"/>
              <a:t>/</a:t>
            </a:r>
            <a:r>
              <a:rPr lang="en-US" sz="1100" dirty="0" err="1" smtClean="0"/>
              <a:t>lizi.urdf</a:t>
            </a:r>
            <a:r>
              <a:rPr lang="en-US" sz="1100" dirty="0" smtClean="0"/>
              <a:t>"/&gt;</a:t>
            </a:r>
          </a:p>
          <a:p>
            <a:r>
              <a:rPr lang="en-US" sz="1100" dirty="0" smtClean="0"/>
              <a:t>   </a:t>
            </a:r>
          </a:p>
          <a:p>
            <a:r>
              <a:rPr lang="en-US" sz="1100" dirty="0" smtClean="0"/>
              <a:t>    &lt;!-- Spawn robot's model --&gt;</a:t>
            </a:r>
          </a:p>
          <a:p>
            <a:r>
              <a:rPr lang="en-US" sz="1100" dirty="0" smtClean="0"/>
              <a:t>    &lt;node name="</a:t>
            </a:r>
            <a:r>
              <a:rPr lang="en-US" sz="1100" dirty="0" err="1" smtClean="0"/>
              <a:t>spawn_urdf</a:t>
            </a:r>
            <a:r>
              <a:rPr lang="en-US" sz="1100" dirty="0" smtClean="0"/>
              <a:t>" </a:t>
            </a:r>
            <a:r>
              <a:rPr lang="en-US" sz="1100" dirty="0" err="1" smtClean="0"/>
              <a:t>pkg</a:t>
            </a:r>
            <a:r>
              <a:rPr lang="en-US" sz="1100" dirty="0" smtClean="0"/>
              <a:t>="</a:t>
            </a:r>
            <a:r>
              <a:rPr lang="en-US" sz="1100" dirty="0" err="1" smtClean="0"/>
              <a:t>gazebo_ros</a:t>
            </a:r>
            <a:r>
              <a:rPr lang="en-US" sz="1100" dirty="0" smtClean="0"/>
              <a:t>" type="</a:t>
            </a:r>
            <a:r>
              <a:rPr lang="en-US" sz="1100" dirty="0" err="1" smtClean="0"/>
              <a:t>spawn_model</a:t>
            </a:r>
            <a:r>
              <a:rPr lang="en-US" sz="1100" dirty="0" smtClean="0"/>
              <a:t>" </a:t>
            </a:r>
            <a:r>
              <a:rPr lang="en-US" sz="1100" dirty="0" err="1" smtClean="0"/>
              <a:t>args</a:t>
            </a:r>
            <a:r>
              <a:rPr lang="en-US" sz="1100" dirty="0" smtClean="0"/>
              <a:t>="$(</a:t>
            </a:r>
            <a:r>
              <a:rPr lang="en-US" sz="1100" dirty="0" err="1" smtClean="0"/>
              <a:t>arg</a:t>
            </a:r>
            <a:r>
              <a:rPr lang="en-US" sz="1100" dirty="0" smtClean="0"/>
              <a:t> </a:t>
            </a:r>
            <a:r>
              <a:rPr lang="en-US" sz="1100" dirty="0" err="1" smtClean="0"/>
              <a:t>init_pose</a:t>
            </a:r>
            <a:r>
              <a:rPr lang="en-US" sz="1100" dirty="0" smtClean="0"/>
              <a:t>) -</a:t>
            </a:r>
            <a:r>
              <a:rPr lang="en-US" sz="1100" dirty="0" err="1" smtClean="0"/>
              <a:t>urdf</a:t>
            </a:r>
            <a:r>
              <a:rPr lang="en-US" sz="1100" dirty="0" smtClean="0"/>
              <a:t> -</a:t>
            </a:r>
            <a:r>
              <a:rPr lang="en-US" sz="1100" dirty="0" err="1" smtClean="0"/>
              <a:t>param</a:t>
            </a:r>
            <a:r>
              <a:rPr lang="en-US" sz="1100" dirty="0" smtClean="0"/>
              <a:t> </a:t>
            </a:r>
            <a:r>
              <a:rPr lang="en-US" sz="1100" dirty="0" err="1" smtClean="0"/>
              <a:t>robot_description</a:t>
            </a:r>
            <a:r>
              <a:rPr lang="en-US" sz="1100" dirty="0" smtClean="0"/>
              <a:t> -model </a:t>
            </a:r>
            <a:r>
              <a:rPr lang="en-US" sz="1100" dirty="0" err="1" smtClean="0"/>
              <a:t>my_robot</a:t>
            </a:r>
            <a:r>
              <a:rPr lang="en-US" sz="1100" dirty="0" smtClean="0"/>
              <a:t>" output="screen"/&gt;</a:t>
            </a:r>
          </a:p>
          <a:p>
            <a:r>
              <a:rPr lang="he-IL" sz="1100" dirty="0" smtClean="0"/>
              <a:t> </a:t>
            </a:r>
            <a:endParaRPr lang="en-US" sz="1100" dirty="0" smtClean="0"/>
          </a:p>
          <a:p>
            <a:r>
              <a:rPr lang="en-US" sz="1100" dirty="0" smtClean="0"/>
              <a:t>    &lt;node name="</a:t>
            </a:r>
            <a:r>
              <a:rPr lang="en-US" sz="1100" dirty="0" err="1" smtClean="0"/>
              <a:t>joint_state_publisher</a:t>
            </a:r>
            <a:r>
              <a:rPr lang="en-US" sz="1100" dirty="0" smtClean="0"/>
              <a:t>" </a:t>
            </a:r>
            <a:r>
              <a:rPr lang="en-US" sz="1100" dirty="0" err="1" smtClean="0"/>
              <a:t>pkg</a:t>
            </a:r>
            <a:r>
              <a:rPr lang="en-US" sz="1100" dirty="0" smtClean="0"/>
              <a:t>="</a:t>
            </a:r>
            <a:r>
              <a:rPr lang="en-US" sz="1100" dirty="0" err="1" smtClean="0"/>
              <a:t>joint_state_publisher</a:t>
            </a:r>
            <a:r>
              <a:rPr lang="en-US" sz="1100" dirty="0" smtClean="0"/>
              <a:t>" type="</a:t>
            </a:r>
            <a:r>
              <a:rPr lang="en-US" sz="1100" dirty="0" err="1" smtClean="0"/>
              <a:t>joint_state_publisher</a:t>
            </a:r>
            <a:r>
              <a:rPr lang="en-US" sz="1100" dirty="0" smtClean="0"/>
              <a:t>"/&gt;</a:t>
            </a:r>
          </a:p>
          <a:p>
            <a:r>
              <a:rPr lang="en-US" sz="1100" dirty="0" smtClean="0"/>
              <a:t>    &lt;node </a:t>
            </a:r>
            <a:r>
              <a:rPr lang="en-US" sz="1100" dirty="0" err="1" smtClean="0"/>
              <a:t>pkg</a:t>
            </a:r>
            <a:r>
              <a:rPr lang="en-US" sz="1100" dirty="0" smtClean="0"/>
              <a:t>="</a:t>
            </a:r>
            <a:r>
              <a:rPr lang="en-US" sz="1100" dirty="0" err="1" smtClean="0"/>
              <a:t>robot_state_publisher</a:t>
            </a:r>
            <a:r>
              <a:rPr lang="en-US" sz="1100" dirty="0" smtClean="0"/>
              <a:t>" type="</a:t>
            </a:r>
            <a:r>
              <a:rPr lang="en-US" sz="1100" dirty="0" err="1" smtClean="0"/>
              <a:t>robot_state_publisher</a:t>
            </a:r>
            <a:r>
              <a:rPr lang="en-US" sz="1100" dirty="0" smtClean="0"/>
              <a:t>" name="</a:t>
            </a:r>
            <a:r>
              <a:rPr lang="en-US" sz="1100" dirty="0" err="1" smtClean="0"/>
              <a:t>robot_state_publisher</a:t>
            </a:r>
            <a:r>
              <a:rPr lang="en-US" sz="1100" dirty="0" smtClean="0"/>
              <a:t>" output="screen"/&gt;</a:t>
            </a:r>
          </a:p>
          <a:p>
            <a:r>
              <a:rPr lang="he-IL" sz="1100" dirty="0" smtClean="0"/>
              <a:t> </a:t>
            </a:r>
            <a:endParaRPr lang="en-US" sz="1100" dirty="0" smtClean="0"/>
          </a:p>
          <a:p>
            <a:r>
              <a:rPr lang="en-US" sz="1100" dirty="0" smtClean="0"/>
              <a:t>    &lt;node </a:t>
            </a:r>
            <a:r>
              <a:rPr lang="en-US" sz="1100" dirty="0" err="1" smtClean="0"/>
              <a:t>pkg</a:t>
            </a:r>
            <a:r>
              <a:rPr lang="en-US" sz="1100" dirty="0" smtClean="0"/>
              <a:t>="</a:t>
            </a:r>
            <a:r>
              <a:rPr lang="en-US" sz="1100" dirty="0" err="1" smtClean="0"/>
              <a:t>tf</a:t>
            </a:r>
            <a:r>
              <a:rPr lang="en-US" sz="1100" dirty="0" smtClean="0"/>
              <a:t>" type="</a:t>
            </a:r>
            <a:r>
              <a:rPr lang="en-US" sz="1100" dirty="0" err="1" smtClean="0"/>
              <a:t>static_transform_publisher</a:t>
            </a:r>
            <a:r>
              <a:rPr lang="en-US" sz="1100" dirty="0" smtClean="0"/>
              <a:t>" name="</a:t>
            </a:r>
            <a:r>
              <a:rPr lang="en-US" sz="1100" dirty="0" err="1" smtClean="0"/>
              <a:t>laser_link_broadcaster</a:t>
            </a:r>
            <a:r>
              <a:rPr lang="en-US" sz="1100" dirty="0" smtClean="0"/>
              <a:t>" </a:t>
            </a:r>
            <a:r>
              <a:rPr lang="en-US" sz="1100" dirty="0" err="1" smtClean="0"/>
              <a:t>args</a:t>
            </a:r>
            <a:r>
              <a:rPr lang="en-US" sz="1100" dirty="0" smtClean="0"/>
              <a:t>="0 0 1 0 0 0 </a:t>
            </a:r>
            <a:r>
              <a:rPr lang="en-US" sz="1100" dirty="0" err="1" smtClean="0"/>
              <a:t>base_link</a:t>
            </a:r>
            <a:r>
              <a:rPr lang="en-US" sz="1100" dirty="0" smtClean="0"/>
              <a:t> </a:t>
            </a:r>
            <a:r>
              <a:rPr lang="en-US" sz="1100" dirty="0" err="1" smtClean="0"/>
              <a:t>laser_link</a:t>
            </a:r>
            <a:r>
              <a:rPr lang="en-US" sz="1100" dirty="0" smtClean="0"/>
              <a:t> 100" /&gt;</a:t>
            </a:r>
          </a:p>
          <a:p>
            <a:r>
              <a:rPr lang="he-IL" sz="1100" dirty="0" smtClean="0"/>
              <a:t> </a:t>
            </a:r>
            <a:endParaRPr lang="en-US" sz="1100" dirty="0" smtClean="0"/>
          </a:p>
          <a:p>
            <a:r>
              <a:rPr lang="en-US" sz="1100" dirty="0" smtClean="0"/>
              <a:t>    &lt;!-- Run navigation stack with AMCL --&gt;</a:t>
            </a:r>
          </a:p>
          <a:p>
            <a:r>
              <a:rPr lang="en-US" sz="1100" dirty="0" smtClean="0"/>
              <a:t>    &lt;node name="</a:t>
            </a:r>
            <a:r>
              <a:rPr lang="en-US" sz="1100" dirty="0" err="1" smtClean="0"/>
              <a:t>map_server</a:t>
            </a:r>
            <a:r>
              <a:rPr lang="en-US" sz="1100" dirty="0" smtClean="0"/>
              <a:t>" </a:t>
            </a:r>
            <a:r>
              <a:rPr lang="en-US" sz="1100" dirty="0" err="1" smtClean="0"/>
              <a:t>pkg</a:t>
            </a:r>
            <a:r>
              <a:rPr lang="en-US" sz="1100" dirty="0" smtClean="0"/>
              <a:t>="</a:t>
            </a:r>
            <a:r>
              <a:rPr lang="en-US" sz="1100" dirty="0" err="1" smtClean="0"/>
              <a:t>map_server</a:t>
            </a:r>
            <a:r>
              <a:rPr lang="en-US" sz="1100" dirty="0" smtClean="0"/>
              <a:t>" type="</a:t>
            </a:r>
            <a:r>
              <a:rPr lang="en-US" sz="1100" dirty="0" err="1" smtClean="0"/>
              <a:t>map_server</a:t>
            </a:r>
            <a:r>
              <a:rPr lang="en-US" sz="1100" dirty="0" smtClean="0"/>
              <a:t>" </a:t>
            </a:r>
            <a:r>
              <a:rPr lang="en-US" sz="1100" dirty="0" err="1" smtClean="0"/>
              <a:t>args</a:t>
            </a:r>
            <a:r>
              <a:rPr lang="en-US" sz="1100" dirty="0" smtClean="0"/>
              <a:t>="$(find </a:t>
            </a:r>
            <a:r>
              <a:rPr lang="en-US" sz="1100" dirty="0" err="1" smtClean="0"/>
              <a:t>gazebo_navigation</a:t>
            </a:r>
            <a:r>
              <a:rPr lang="en-US" sz="1100" dirty="0" smtClean="0"/>
              <a:t>)/maps/willow-full.png 0.1"/&gt;</a:t>
            </a:r>
          </a:p>
          <a:p>
            <a:r>
              <a:rPr lang="en-US" sz="1100" dirty="0" smtClean="0"/>
              <a:t>    &lt;include file="$(find </a:t>
            </a:r>
            <a:r>
              <a:rPr lang="en-US" sz="1100" dirty="0" err="1" smtClean="0"/>
              <a:t>gazebo_navigation</a:t>
            </a:r>
            <a:r>
              <a:rPr lang="en-US" sz="1100" dirty="0" smtClean="0"/>
              <a:t>)/</a:t>
            </a:r>
            <a:r>
              <a:rPr lang="en-US" sz="1100" dirty="0" err="1" smtClean="0"/>
              <a:t>move_base_config</a:t>
            </a:r>
            <a:r>
              <a:rPr lang="en-US" sz="1100" dirty="0" smtClean="0"/>
              <a:t>/move_base.xml"/&gt;  </a:t>
            </a:r>
          </a:p>
          <a:p>
            <a:r>
              <a:rPr lang="en-US" sz="1100" dirty="0" smtClean="0"/>
              <a:t>    &lt;include file="$(find </a:t>
            </a:r>
            <a:r>
              <a:rPr lang="en-US" sz="1100" dirty="0" err="1" smtClean="0"/>
              <a:t>gazebo_navigation</a:t>
            </a:r>
            <a:r>
              <a:rPr lang="en-US" sz="1100" dirty="0" smtClean="0"/>
              <a:t>)/</a:t>
            </a:r>
            <a:r>
              <a:rPr lang="en-US" sz="1100" dirty="0" err="1" smtClean="0"/>
              <a:t>move_base_config</a:t>
            </a:r>
            <a:r>
              <a:rPr lang="en-US" sz="1100" dirty="0" smtClean="0"/>
              <a:t>/amcl_node.xml"/&gt;  </a:t>
            </a:r>
          </a:p>
          <a:p>
            <a:r>
              <a:rPr lang="en-US" sz="1100" dirty="0" smtClean="0"/>
              <a:t>    &lt;</a:t>
            </a:r>
            <a:r>
              <a:rPr lang="en-US" sz="1100" dirty="0" err="1" smtClean="0"/>
              <a:t>param</a:t>
            </a:r>
            <a:r>
              <a:rPr lang="en-US" sz="1100" dirty="0" smtClean="0"/>
              <a:t> name="</a:t>
            </a:r>
            <a:r>
              <a:rPr lang="en-US" sz="1100" dirty="0" err="1" smtClean="0"/>
              <a:t>amcl</a:t>
            </a:r>
            <a:r>
              <a:rPr lang="en-US" sz="1100" dirty="0" smtClean="0"/>
              <a:t>/</a:t>
            </a:r>
            <a:r>
              <a:rPr lang="en-US" sz="1100" dirty="0" err="1" smtClean="0"/>
              <a:t>initial_pose_x</a:t>
            </a:r>
            <a:r>
              <a:rPr lang="en-US" sz="1100" dirty="0" smtClean="0"/>
              <a:t>" value="20" /&gt;</a:t>
            </a:r>
          </a:p>
          <a:p>
            <a:r>
              <a:rPr lang="en-US" sz="1100" dirty="0" smtClean="0"/>
              <a:t>    &lt;</a:t>
            </a:r>
            <a:r>
              <a:rPr lang="en-US" sz="1100" dirty="0" err="1" smtClean="0"/>
              <a:t>param</a:t>
            </a:r>
            <a:r>
              <a:rPr lang="en-US" sz="1100" dirty="0" smtClean="0"/>
              <a:t> name="</a:t>
            </a:r>
            <a:r>
              <a:rPr lang="en-US" sz="1100" dirty="0" err="1" smtClean="0"/>
              <a:t>amcl</a:t>
            </a:r>
            <a:r>
              <a:rPr lang="en-US" sz="1100" dirty="0" smtClean="0"/>
              <a:t>/</a:t>
            </a:r>
            <a:r>
              <a:rPr lang="en-US" sz="1100" dirty="0" err="1" smtClean="0"/>
              <a:t>initial_pose_y</a:t>
            </a:r>
            <a:r>
              <a:rPr lang="en-US" sz="1100" dirty="0" smtClean="0"/>
              <a:t>" value="15" /&gt;</a:t>
            </a:r>
          </a:p>
          <a:p>
            <a:r>
              <a:rPr lang="he-IL" sz="1100" dirty="0" smtClean="0"/>
              <a:t> </a:t>
            </a:r>
            <a:endParaRPr lang="en-US" sz="1100" dirty="0" smtClean="0"/>
          </a:p>
          <a:p>
            <a:r>
              <a:rPr lang="en-US" sz="1100" dirty="0" smtClean="0"/>
              <a:t>    &lt;node name="</a:t>
            </a:r>
            <a:r>
              <a:rPr lang="en-US" sz="1100" dirty="0" err="1" smtClean="0"/>
              <a:t>rviz</a:t>
            </a:r>
            <a:r>
              <a:rPr lang="en-US" sz="1100" dirty="0" smtClean="0"/>
              <a:t>" </a:t>
            </a:r>
            <a:r>
              <a:rPr lang="en-US" sz="1100" dirty="0" err="1" smtClean="0"/>
              <a:t>pkg</a:t>
            </a:r>
            <a:r>
              <a:rPr lang="en-US" sz="1100" dirty="0" smtClean="0"/>
              <a:t>="</a:t>
            </a:r>
            <a:r>
              <a:rPr lang="en-US" sz="1100" dirty="0" err="1" smtClean="0"/>
              <a:t>rviz</a:t>
            </a:r>
            <a:r>
              <a:rPr lang="en-US" sz="1100" dirty="0" smtClean="0"/>
              <a:t>" type="</a:t>
            </a:r>
            <a:r>
              <a:rPr lang="en-US" sz="1100" dirty="0" err="1" smtClean="0"/>
              <a:t>rviz</a:t>
            </a:r>
            <a:r>
              <a:rPr lang="en-US" sz="1100" dirty="0" smtClean="0"/>
              <a:t>" </a:t>
            </a:r>
            <a:r>
              <a:rPr lang="en-US" sz="1100" dirty="0" err="1" smtClean="0"/>
              <a:t>args</a:t>
            </a:r>
            <a:r>
              <a:rPr lang="en-US" sz="1100" dirty="0" smtClean="0"/>
              <a:t>="-d $(find </a:t>
            </a:r>
            <a:r>
              <a:rPr lang="en-US" sz="1100" dirty="0" err="1" smtClean="0"/>
              <a:t>gazebo_navigation</a:t>
            </a:r>
            <a:r>
              <a:rPr lang="en-US" sz="1100" dirty="0" smtClean="0"/>
              <a:t>)/</a:t>
            </a:r>
            <a:r>
              <a:rPr lang="en-US" sz="1100" dirty="0" err="1" smtClean="0"/>
              <a:t>single_robot.rviz</a:t>
            </a:r>
            <a:r>
              <a:rPr lang="en-US" sz="1100" dirty="0" smtClean="0"/>
              <a:t>" /&gt; </a:t>
            </a:r>
          </a:p>
          <a:p>
            <a:r>
              <a:rPr lang="en-US" sz="1100" dirty="0" smtClean="0"/>
              <a:t>&lt;/launch&gt;</a:t>
            </a:r>
            <a:endParaRPr lang="en-US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Navigation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Now we are ready to run the navigation stack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9050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gazebo_navigation</a:t>
            </a:r>
            <a:r>
              <a:rPr lang="en-US" sz="2000" dirty="0" smtClean="0"/>
              <a:t> </a:t>
            </a:r>
            <a:r>
              <a:rPr lang="en-US" sz="2000" dirty="0" err="1" smtClean="0"/>
              <a:t>gazebo_navigation.launch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Gazebo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696200" cy="420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696200" cy="472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Navigation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rviz</a:t>
            </a:r>
            <a:r>
              <a:rPr lang="en-US" dirty="0" smtClean="0"/>
              <a:t> menu – Tool Properties</a:t>
            </a:r>
          </a:p>
          <a:p>
            <a:r>
              <a:rPr lang="en-US" dirty="0" smtClean="0"/>
              <a:t>Change the topic name for the 2D </a:t>
            </a:r>
            <a:r>
              <a:rPr lang="en-US" dirty="0" err="1" smtClean="0"/>
              <a:t>Nav</a:t>
            </a:r>
            <a:r>
              <a:rPr lang="en-US" dirty="0" smtClean="0"/>
              <a:t> Goal according to the robot that you want </a:t>
            </a:r>
            <a:r>
              <a:rPr lang="en-US" smtClean="0"/>
              <a:t>to activate: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5815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navigation stack with Gazebo</a:t>
            </a:r>
          </a:p>
          <a:p>
            <a:r>
              <a:rPr lang="en-US" dirty="0" smtClean="0"/>
              <a:t>Send goals to robots in Gazebo</a:t>
            </a:r>
          </a:p>
          <a:p>
            <a:r>
              <a:rPr lang="en-US" dirty="0" smtClean="0"/>
              <a:t>Robotic coverage problem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Navigation Goal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467600" cy="461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Global Plan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696200" cy="472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Pose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Pose in Gazebo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924800" cy="433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 Coverage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robotic coverage, a robot is required to visit every part of a given area using the most efficient path possible </a:t>
            </a:r>
          </a:p>
          <a:p>
            <a:r>
              <a:rPr lang="en-US" dirty="0" smtClean="0"/>
              <a:t>Coverage has many applications in a many domains, such as search and rescue, mapping, and surveillance. </a:t>
            </a:r>
          </a:p>
          <a:p>
            <a:r>
              <a:rPr lang="en-US" dirty="0" smtClean="0"/>
              <a:t>The general coverage problem is analogous to the TSP problem, which is </a:t>
            </a:r>
            <a:r>
              <a:rPr lang="en-US" i="1" dirty="0" smtClean="0"/>
              <a:t>NP-complete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that the environment can be decomposed into a collection of uniform grid cells</a:t>
            </a:r>
          </a:p>
          <a:p>
            <a:r>
              <a:rPr lang="en-US" dirty="0" smtClean="0"/>
              <a:t>Each cell is either occupied or free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Gabrieli</a:t>
            </a:r>
            <a:r>
              <a:rPr lang="en-US" dirty="0" smtClean="0"/>
              <a:t> and </a:t>
            </a:r>
            <a:r>
              <a:rPr lang="en-US" dirty="0" err="1" smtClean="0"/>
              <a:t>Rimon</a:t>
            </a:r>
            <a:r>
              <a:rPr lang="en-US" dirty="0" smtClean="0"/>
              <a:t> [2001] </a:t>
            </a:r>
          </a:p>
          <a:p>
            <a:r>
              <a:rPr lang="en-US" dirty="0" smtClean="0"/>
              <a:t>Assumption: the robot is equipped with a square shaped tool of size D (the coverage tool)</a:t>
            </a:r>
          </a:p>
          <a:p>
            <a:r>
              <a:rPr lang="en-US" dirty="0" smtClean="0"/>
              <a:t>Switch to coarse grid, each cell of size 4D </a:t>
            </a:r>
          </a:p>
          <a:p>
            <a:r>
              <a:rPr lang="en-US" dirty="0" smtClean="0"/>
              <a:t>Create Spanning Tree (ST) on the coarse grid</a:t>
            </a:r>
          </a:p>
          <a:p>
            <a:pPr lvl="1"/>
            <a:r>
              <a:rPr lang="en-US" dirty="0" smtClean="0"/>
              <a:t>Using Prim or </a:t>
            </a:r>
            <a:r>
              <a:rPr lang="en-US" dirty="0" err="1" smtClean="0"/>
              <a:t>Kruskal’s</a:t>
            </a:r>
            <a:r>
              <a:rPr lang="en-US" dirty="0" smtClean="0"/>
              <a:t> algorithms</a:t>
            </a:r>
          </a:p>
          <a:p>
            <a:r>
              <a:rPr lang="en-US" dirty="0" smtClean="0"/>
              <a:t>The robot walks along the ST, creating a Hamiltonian cycle visiting all cells of the fine grid.</a:t>
            </a:r>
          </a:p>
          <a:p>
            <a:r>
              <a:rPr lang="en-US" dirty="0" smtClean="0"/>
              <a:t>The algorithm finds the optimal coverage path in linear time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STC Execution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400800" cy="346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Gabriely</a:t>
            </a:r>
            <a:r>
              <a:rPr lang="en-US" dirty="0" smtClean="0"/>
              <a:t> and </a:t>
            </a:r>
            <a:r>
              <a:rPr lang="en-US" dirty="0" err="1" smtClean="0"/>
              <a:t>Rimon</a:t>
            </a:r>
            <a:r>
              <a:rPr lang="en-US" dirty="0" smtClean="0"/>
              <a:t>, 2001</a:t>
            </a:r>
            <a:endParaRPr lang="he-I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with </a:t>
            </a:r>
            <a:r>
              <a:rPr lang="en-US" dirty="0" err="1" smtClean="0"/>
              <a:t>Odometry</a:t>
            </a:r>
            <a:r>
              <a:rPr lang="en-US" dirty="0" smtClean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we have learned, you can publish Twist messages to the /</a:t>
            </a:r>
            <a:r>
              <a:rPr lang="en-US" dirty="0" err="1" smtClean="0"/>
              <a:t>cmd_vel</a:t>
            </a:r>
            <a:r>
              <a:rPr lang="en-US" dirty="0" smtClean="0"/>
              <a:t> topic to make the robot move in the environment</a:t>
            </a:r>
          </a:p>
          <a:p>
            <a:r>
              <a:rPr lang="en-US" dirty="0" smtClean="0"/>
              <a:t>However, calculating the exact number of commands needed to send to the robot to make it move only one cell in the grid can be error-prone</a:t>
            </a:r>
          </a:p>
          <a:p>
            <a:r>
              <a:rPr lang="en-US" dirty="0" smtClean="0"/>
              <a:t>Moreover, the accuracy and reliability of this process depend on the current condition of the robot and its internal sensors </a:t>
            </a:r>
          </a:p>
          <a:p>
            <a:pPr lvl="1"/>
            <a:r>
              <a:rPr lang="en-US" dirty="0" smtClean="0"/>
              <a:t>For example, if the robot just started moving, the first velocity command will take some time to take effect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with </a:t>
            </a:r>
            <a:r>
              <a:rPr lang="en-US" dirty="0" err="1" smtClean="0"/>
              <a:t>Odometry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Rather than guessing distances and angles based on time and speed, we can monitor the robot's position and orientation as reported by the transform between the /</a:t>
            </a:r>
            <a:r>
              <a:rPr lang="en-US" dirty="0" err="1" smtClean="0"/>
              <a:t>odom</a:t>
            </a:r>
            <a:r>
              <a:rPr lang="en-US" dirty="0" smtClean="0"/>
              <a:t> and /</a:t>
            </a:r>
            <a:r>
              <a:rPr lang="en-US" dirty="0" err="1" smtClean="0"/>
              <a:t>base_footprint</a:t>
            </a:r>
            <a:r>
              <a:rPr lang="en-US" dirty="0" smtClean="0"/>
              <a:t> frames (</a:t>
            </a:r>
            <a:r>
              <a:rPr lang="en-US" dirty="0" err="1" smtClean="0"/>
              <a:t>odometry</a:t>
            </a:r>
            <a:r>
              <a:rPr lang="en-US" dirty="0" smtClean="0"/>
              <a:t> data)</a:t>
            </a:r>
          </a:p>
          <a:p>
            <a:r>
              <a:rPr lang="en-US" dirty="0" smtClean="0"/>
              <a:t>This way we can be more precise about moving our robot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Navigation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Copy the package </a:t>
            </a:r>
            <a:r>
              <a:rPr lang="en-US" sz="3000" dirty="0" err="1" smtClean="0"/>
              <a:t>send_goals</a:t>
            </a:r>
            <a:r>
              <a:rPr lang="en-US" sz="3000" dirty="0" smtClean="0"/>
              <a:t> into a new package called </a:t>
            </a:r>
            <a:r>
              <a:rPr lang="en-US" sz="3000" b="1" dirty="0" err="1" smtClean="0"/>
              <a:t>gazebo_navigation</a:t>
            </a:r>
            <a:endParaRPr lang="en-US" sz="3000" b="1" dirty="0" smtClean="0"/>
          </a:p>
          <a:p>
            <a:r>
              <a:rPr lang="en-US" sz="3000" dirty="0" smtClean="0"/>
              <a:t>Change the name of the package in package.xml, CMakeLists.txt and move_base.xml</a:t>
            </a:r>
          </a:p>
          <a:p>
            <a:r>
              <a:rPr lang="en-US" sz="3000" dirty="0" smtClean="0"/>
              <a:t>Remove </a:t>
            </a:r>
            <a:r>
              <a:rPr lang="en-US" sz="3000" dirty="0" err="1" smtClean="0"/>
              <a:t>stage_config</a:t>
            </a:r>
            <a:r>
              <a:rPr lang="en-US" sz="3000" dirty="0" smtClean="0"/>
              <a:t> subdirectory</a:t>
            </a:r>
          </a:p>
          <a:p>
            <a:r>
              <a:rPr lang="en-US" sz="3000" dirty="0" smtClean="0"/>
              <a:t>Copy the launch file </a:t>
            </a:r>
            <a:r>
              <a:rPr lang="en-US" sz="3000" dirty="0" err="1" smtClean="0"/>
              <a:t>random_walk.launch</a:t>
            </a:r>
            <a:r>
              <a:rPr lang="en-US" sz="3000" dirty="0" smtClean="0"/>
              <a:t> from the launch directory in </a:t>
            </a:r>
            <a:r>
              <a:rPr lang="en-US" sz="3000" dirty="0" err="1" smtClean="0"/>
              <a:t>gazebo_random_walk</a:t>
            </a:r>
            <a:r>
              <a:rPr lang="en-US" sz="3000" dirty="0" smtClean="0"/>
              <a:t> package</a:t>
            </a:r>
          </a:p>
          <a:p>
            <a:pPr lvl="1"/>
            <a:r>
              <a:rPr lang="en-US" dirty="0" smtClean="0"/>
              <a:t>Rename it to </a:t>
            </a:r>
            <a:r>
              <a:rPr lang="en-US" dirty="0" err="1" smtClean="0"/>
              <a:t>gazebo_navigation.launch</a:t>
            </a:r>
            <a:endParaRPr lang="en-US" dirty="0" smtClean="0"/>
          </a:p>
          <a:p>
            <a:r>
              <a:rPr lang="en-US" dirty="0" smtClean="0"/>
              <a:t>Add the following lines to the launch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with </a:t>
            </a:r>
            <a:r>
              <a:rPr lang="en-US" dirty="0" err="1" smtClean="0"/>
              <a:t>Odometry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95401"/>
            <a:ext cx="7924800" cy="50783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moveToRightCell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Set the forward linear speed to 0.2 meters per second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linearSpeed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0.2f;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move_msg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move_msg.linear.x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linearSpeed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Set the target cell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targetCell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currCell.first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+ 1;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How fast will we update the robot's movement?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::Rate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(20);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Move until we reach the target cell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::ok() &amp;&amp; </a:t>
            </a:r>
            <a:r>
              <a:rPr lang="en-US" sz="120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currCell.first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targetCell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{        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cmdVelPublisher.publish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move_msg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rate.sleep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getRobotCurrentPosition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showCurrentPosition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Stop the robot (in case the last command is still active)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stop_msg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cmdVelPublisher.publish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stop_msg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sleep(1);   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Implement the STC algorithm using ROS + Gazebo</a:t>
            </a:r>
          </a:p>
          <a:p>
            <a:r>
              <a:rPr lang="en-US" sz="3000" dirty="0" smtClean="0"/>
              <a:t>More details can be found </a:t>
            </a:r>
            <a:r>
              <a:rPr lang="en-US" sz="3000" smtClean="0"/>
              <a:t>at:</a:t>
            </a:r>
            <a:br>
              <a:rPr lang="en-US" sz="3000" smtClean="0"/>
            </a:br>
            <a:r>
              <a:rPr lang="en-US" sz="2200" smtClean="0">
                <a:hlinkClick r:id="rId2"/>
              </a:rPr>
              <a:t>http</a:t>
            </a:r>
            <a:r>
              <a:rPr lang="en-US" sz="2200" dirty="0" smtClean="0">
                <a:hlinkClick r:id="rId2"/>
              </a:rPr>
              <a:t>://u.cs.biu.ac.il/~yehoshr1/89-685/FinalProject/FinalProject.html</a:t>
            </a:r>
            <a:endParaRPr lang="en-US" sz="2200" dirty="0" smtClean="0"/>
          </a:p>
          <a:p>
            <a:endParaRPr lang="en-US" sz="2200" dirty="0" smtClean="0"/>
          </a:p>
          <a:p>
            <a:pPr>
              <a:buNone/>
            </a:pPr>
            <a:endParaRPr lang="en-US" sz="30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gazebo_navigation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6215062" cy="422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run the navigation stack with a given map</a:t>
            </a:r>
          </a:p>
          <a:p>
            <a:r>
              <a:rPr lang="en-US" dirty="0" smtClean="0"/>
              <a:t>Create a maps directory in your package and copy willow-full.pgm file into 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5200"/>
            <a:ext cx="7848600" cy="64633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roscd</a:t>
            </a:r>
            <a:r>
              <a:rPr lang="en-US" dirty="0" smtClean="0"/>
              <a:t> </a:t>
            </a:r>
            <a:r>
              <a:rPr lang="en-US" dirty="0" err="1" smtClean="0"/>
              <a:t>navigation_stage</a:t>
            </a:r>
            <a:r>
              <a:rPr lang="en-US" dirty="0" smtClean="0"/>
              <a:t>/</a:t>
            </a:r>
            <a:r>
              <a:rPr lang="en-US" dirty="0" err="1" smtClean="0"/>
              <a:t>stage_config</a:t>
            </a:r>
            <a:r>
              <a:rPr lang="en-US" dirty="0" smtClean="0"/>
              <a:t>/maps</a:t>
            </a:r>
          </a:p>
          <a:p>
            <a:pPr marL="0" lvl="1"/>
            <a:r>
              <a:rPr lang="en-US" dirty="0" smtClean="0"/>
              <a:t>$ cp willow-full.pgm ~/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gazebo_navigation</a:t>
            </a:r>
            <a:r>
              <a:rPr lang="en-US" dirty="0" smtClean="0"/>
              <a:t>/maps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Map’s Pose in Gazebo and 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By default the origin of the map is different in Gazebo and ROS</a:t>
            </a:r>
          </a:p>
          <a:p>
            <a:r>
              <a:rPr lang="en-US" sz="3000" dirty="0" smtClean="0"/>
              <a:t>In Gazebo the origin is by default at the center of the map while in ROS it is at the lower-left corner</a:t>
            </a:r>
          </a:p>
          <a:p>
            <a:r>
              <a:rPr lang="en-US" sz="3000" dirty="0" smtClean="0"/>
              <a:t>The map’s pose in Gazebo can be changed by adjusting its model in Gazebo’s world file</a:t>
            </a:r>
          </a:p>
          <a:p>
            <a:r>
              <a:rPr lang="en-US" sz="3000" dirty="0" smtClean="0"/>
              <a:t>For that purpose, we first need to copy the world’s file into our package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Map’s Pose in Gazebo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Create worlds directory in your package</a:t>
            </a:r>
          </a:p>
          <a:p>
            <a:r>
              <a:rPr lang="en-US" sz="3000" dirty="0" smtClean="0"/>
              <a:t>Copy </a:t>
            </a:r>
            <a:r>
              <a:rPr lang="en-US" sz="3000" dirty="0" err="1" smtClean="0"/>
              <a:t>willowgarage.world</a:t>
            </a:r>
            <a:r>
              <a:rPr lang="en-US" sz="3000" dirty="0" smtClean="0"/>
              <a:t> file from gazebo’s worlds directory to worlds directory of your package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Now edit the world’s file to adjust the model’s pose</a:t>
            </a:r>
          </a:p>
          <a:p>
            <a:r>
              <a:rPr lang="en-US" sz="3000" dirty="0" smtClean="0"/>
              <a:t>The pose parameter consists of 6 values: &lt;x y z r p y&gt;</a:t>
            </a:r>
          </a:p>
          <a:p>
            <a:pPr lvl="1"/>
            <a:r>
              <a:rPr lang="en-US" sz="2600" dirty="0" smtClean="0"/>
              <a:t>Angles are specified in degrees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971800"/>
            <a:ext cx="7848600" cy="64633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roscd</a:t>
            </a:r>
            <a:r>
              <a:rPr lang="en-US" dirty="0" smtClean="0"/>
              <a:t> </a:t>
            </a:r>
            <a:r>
              <a:rPr lang="en-US" dirty="0" err="1" smtClean="0"/>
              <a:t>gazebo_navigation</a:t>
            </a:r>
            <a:r>
              <a:rPr lang="en-US" dirty="0" smtClean="0"/>
              <a:t>/worlds</a:t>
            </a:r>
          </a:p>
          <a:p>
            <a:pPr marL="0" lvl="1"/>
            <a:r>
              <a:rPr lang="en-US" dirty="0" smtClean="0"/>
              <a:t>$ cp /</a:t>
            </a:r>
            <a:r>
              <a:rPr lang="en-US" dirty="0" err="1" smtClean="0"/>
              <a:t>usr</a:t>
            </a:r>
            <a:r>
              <a:rPr lang="en-US" dirty="0" smtClean="0"/>
              <a:t>/share/gazebo-2.2/worlds/</a:t>
            </a:r>
            <a:r>
              <a:rPr lang="en-US" dirty="0" err="1" smtClean="0"/>
              <a:t>willowgarage.world</a:t>
            </a:r>
            <a:r>
              <a:rPr lang="en-US" dirty="0" smtClean="0"/>
              <a:t> 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willowgarage.world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524000"/>
            <a:ext cx="7848600" cy="378565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&lt;?xml version="1.0" ?&gt;</a:t>
            </a:r>
          </a:p>
          <a:p>
            <a:pPr marL="0" lvl="1"/>
            <a:r>
              <a:rPr lang="en-US" sz="1600" dirty="0" smtClean="0"/>
              <a:t>&lt;</a:t>
            </a:r>
            <a:r>
              <a:rPr lang="en-US" sz="1600" dirty="0" err="1" smtClean="0"/>
              <a:t>sdf</a:t>
            </a:r>
            <a:r>
              <a:rPr lang="en-US" sz="1600" dirty="0" smtClean="0"/>
              <a:t> version="1.4"&gt;</a:t>
            </a:r>
          </a:p>
          <a:p>
            <a:pPr marL="0" lvl="1"/>
            <a:r>
              <a:rPr lang="en-US" sz="1600" dirty="0" smtClean="0"/>
              <a:t>  &lt;world name="default"&gt;</a:t>
            </a:r>
          </a:p>
          <a:p>
            <a:pPr marL="0" lvl="1"/>
            <a:r>
              <a:rPr lang="en-US" sz="1600" dirty="0" smtClean="0"/>
              <a:t>    &lt;include&gt;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uri</a:t>
            </a:r>
            <a:r>
              <a:rPr lang="en-US" sz="1600" dirty="0" smtClean="0"/>
              <a:t>&gt;model://ground_plane&lt;/uri&gt;</a:t>
            </a:r>
          </a:p>
          <a:p>
            <a:pPr marL="0" lvl="1"/>
            <a:r>
              <a:rPr lang="en-US" sz="1600" dirty="0" smtClean="0"/>
              <a:t>    &lt;/include&gt;</a:t>
            </a:r>
          </a:p>
          <a:p>
            <a:pPr marL="0" lvl="1"/>
            <a:r>
              <a:rPr lang="en-US" sz="1600" dirty="0" smtClean="0"/>
              <a:t>    &lt;include&gt;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uri</a:t>
            </a:r>
            <a:r>
              <a:rPr lang="en-US" sz="1600" dirty="0" smtClean="0"/>
              <a:t>&gt;model://sun&lt;/uri&gt;</a:t>
            </a:r>
          </a:p>
          <a:p>
            <a:pPr marL="0" lvl="1"/>
            <a:r>
              <a:rPr lang="en-US" sz="1600" dirty="0" smtClean="0"/>
              <a:t>    &lt;/include&gt;</a:t>
            </a:r>
          </a:p>
          <a:p>
            <a:pPr marL="0" lvl="1"/>
            <a:r>
              <a:rPr lang="en-US" sz="1600" dirty="0" smtClean="0"/>
              <a:t>    &lt;include&gt;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uri</a:t>
            </a:r>
            <a:r>
              <a:rPr lang="en-US" sz="1600" dirty="0" smtClean="0"/>
              <a:t>&gt;model://willowgarage&lt;/uri&gt;</a:t>
            </a:r>
          </a:p>
          <a:p>
            <a:pPr marL="0" lvl="1"/>
            <a:r>
              <a:rPr lang="en-US" sz="1600" dirty="0" smtClean="0"/>
              <a:t>      </a:t>
            </a:r>
            <a:r>
              <a:rPr lang="en-US" sz="1600" dirty="0" smtClean="0">
                <a:solidFill>
                  <a:srgbClr val="FF0000"/>
                </a:solidFill>
              </a:rPr>
              <a:t>&lt;pose&gt;-3 54 0 0 0 30&lt;/pose&gt;</a:t>
            </a:r>
          </a:p>
          <a:p>
            <a:pPr marL="0" lvl="1"/>
            <a:r>
              <a:rPr lang="en-US" sz="1600" dirty="0" smtClean="0"/>
              <a:t>    &lt;/include&gt;</a:t>
            </a:r>
          </a:p>
          <a:p>
            <a:pPr marL="0" lvl="1"/>
            <a:r>
              <a:rPr lang="en-US" sz="1600" dirty="0" smtClean="0"/>
              <a:t>  &lt;/world&gt;</a:t>
            </a:r>
          </a:p>
          <a:p>
            <a:pPr marL="0" lvl="1"/>
            <a:r>
              <a:rPr lang="en-US" sz="1600" dirty="0" smtClean="0"/>
              <a:t>&lt;/</a:t>
            </a:r>
            <a:r>
              <a:rPr lang="en-US" sz="1600" dirty="0" err="1" smtClean="0"/>
              <a:t>sdf</a:t>
            </a:r>
            <a:r>
              <a:rPr lang="en-US" sz="1600" dirty="0" smtClean="0"/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Map’s Pose in Gazebo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We also need to change the launch file of Gazebo’s world to launch our own version of the world file</a:t>
            </a:r>
          </a:p>
          <a:p>
            <a:r>
              <a:rPr lang="en-US" sz="3000" dirty="0" smtClean="0"/>
              <a:t>First copy </a:t>
            </a:r>
            <a:r>
              <a:rPr lang="en-US" sz="3000" dirty="0" err="1" smtClean="0"/>
              <a:t>willowgarage_world.launch</a:t>
            </a:r>
            <a:r>
              <a:rPr lang="en-US" sz="3000" dirty="0" smtClean="0"/>
              <a:t> from </a:t>
            </a:r>
            <a:r>
              <a:rPr lang="en-US" sz="3000" dirty="0" err="1" smtClean="0"/>
              <a:t>gazebo_ros</a:t>
            </a:r>
            <a:r>
              <a:rPr lang="en-US" sz="3000" dirty="0" smtClean="0"/>
              <a:t> package to the launch directory of your package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Now edit this 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810000"/>
            <a:ext cx="7848600" cy="64633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roscd</a:t>
            </a:r>
            <a:r>
              <a:rPr lang="en-US" dirty="0" smtClean="0"/>
              <a:t> </a:t>
            </a:r>
            <a:r>
              <a:rPr lang="en-US" dirty="0" err="1" smtClean="0"/>
              <a:t>gazebo_ros</a:t>
            </a:r>
            <a:r>
              <a:rPr lang="en-US" dirty="0" smtClean="0"/>
              <a:t>/launch</a:t>
            </a:r>
          </a:p>
          <a:p>
            <a:pPr marL="0" lvl="1"/>
            <a:r>
              <a:rPr lang="en-US" dirty="0" smtClean="0"/>
              <a:t>$ cp </a:t>
            </a:r>
            <a:r>
              <a:rPr lang="en-US" dirty="0" err="1" smtClean="0"/>
              <a:t>willowgarage_world.launch</a:t>
            </a:r>
            <a:r>
              <a:rPr lang="en-US" dirty="0" smtClean="0"/>
              <a:t> ~/</a:t>
            </a:r>
            <a:r>
              <a:rPr lang="en-US" dirty="0" err="1" smtClean="0"/>
              <a:t>catkin_ws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gazebo_navigation</a:t>
            </a:r>
            <a:r>
              <a:rPr lang="en-US" dirty="0" smtClean="0"/>
              <a:t>/launch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182211</TotalTime>
  <Words>1310</Words>
  <Application>Microsoft Office PowerPoint</Application>
  <PresentationFormat>On-screen Show (4:3)</PresentationFormat>
  <Paragraphs>255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PresentationPro_WaterWavesWide</vt:lpstr>
      <vt:lpstr>ROS - Lesson 12</vt:lpstr>
      <vt:lpstr>Agenda</vt:lpstr>
      <vt:lpstr>Setting Up Navigation Stack</vt:lpstr>
      <vt:lpstr>gazebo_navigation package</vt:lpstr>
      <vt:lpstr>Maps Directory</vt:lpstr>
      <vt:lpstr>Map’s Pose in Gazebo and ROS</vt:lpstr>
      <vt:lpstr>Change Map’s Pose in Gazebo</vt:lpstr>
      <vt:lpstr>willowgarage.world</vt:lpstr>
      <vt:lpstr>Change Map’s Pose in Gazebo</vt:lpstr>
      <vt:lpstr>willowgarage_world.launch</vt:lpstr>
      <vt:lpstr>TF Tree</vt:lpstr>
      <vt:lpstr>Gazebo position_3d Controller</vt:lpstr>
      <vt:lpstr>Laser Scanner Controller</vt:lpstr>
      <vt:lpstr>Laser Scanner Controller</vt:lpstr>
      <vt:lpstr>gazebo_navigation.launch</vt:lpstr>
      <vt:lpstr>Running the Navigation Stack</vt:lpstr>
      <vt:lpstr>Gazebo</vt:lpstr>
      <vt:lpstr>rviz</vt:lpstr>
      <vt:lpstr>Set Navigation Goal</vt:lpstr>
      <vt:lpstr>Set Navigation Goal</vt:lpstr>
      <vt:lpstr>Following the Global Plan</vt:lpstr>
      <vt:lpstr>Final Pose</vt:lpstr>
      <vt:lpstr>Final Pose in Gazebo</vt:lpstr>
      <vt:lpstr>Robotic Coverage Problem</vt:lpstr>
      <vt:lpstr>Grid-Based Methods</vt:lpstr>
      <vt:lpstr>STC Algorithm</vt:lpstr>
      <vt:lpstr>STC Execution Example</vt:lpstr>
      <vt:lpstr>Moving with Odometry Data</vt:lpstr>
      <vt:lpstr>Moving with Odometry Data</vt:lpstr>
      <vt:lpstr>Moving with Odometry Data</vt:lpstr>
      <vt:lpstr>Final Project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Roi</cp:lastModifiedBy>
  <cp:revision>4252</cp:revision>
  <dcterms:created xsi:type="dcterms:W3CDTF">2007-12-16T19:09:03Z</dcterms:created>
  <dcterms:modified xsi:type="dcterms:W3CDTF">2015-01-25T11:24:34Z</dcterms:modified>
</cp:coreProperties>
</file>