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4400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28600" y="1219320"/>
            <a:ext cx="8686440" cy="53593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3200" y="1219320"/>
            <a:ext cx="6716520" cy="535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600" y="193680"/>
            <a:ext cx="8686440" cy="4400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860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53589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9640" y="401868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93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60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9640" y="1219320"/>
            <a:ext cx="42386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28600" y="4018680"/>
            <a:ext cx="8686440" cy="25560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28600" y="6578640"/>
            <a:ext cx="2133360" cy="279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578640"/>
            <a:ext cx="2895120" cy="279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777720" y="6578640"/>
            <a:ext cx="21333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6BB716-6C48-4B7F-B556-6822314AB92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152280"/>
            <a:ext cx="8686440" cy="6400440"/>
          </a:xfrm>
          <a:prstGeom prst="rect">
            <a:avLst/>
          </a:prstGeom>
          <a:solidFill>
            <a:srgbClr val="eeece1"/>
          </a:solidFill>
          <a:ln w="25560">
            <a:solidFill>
              <a:srgbClr val="10243e"/>
            </a:solidFill>
            <a:round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228600" y="6553080"/>
            <a:ext cx="2133360" cy="304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December 21, 2010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777720" y="6553080"/>
            <a:ext cx="2133360" cy="30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BB3545-873B-428A-8879-BC152810DB1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8600" y="5181480"/>
            <a:ext cx="8915040" cy="137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Teaching Assistant: Roi Yehoshua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0070c0"/>
                </a:solidFill>
                <a:latin typeface="Calibri"/>
              </a:rPr>
              <a:t>roiyeho@gmail.com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30200" y="2666880"/>
            <a:ext cx="84085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ffffff"/>
                </a:solidFill>
                <a:latin typeface="Calibri"/>
              </a:rPr>
              <a:t>ROS - Lesson 2</a:t>
            </a:r>
            <a:endParaRPr/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228600"/>
            <a:ext cx="2626560" cy="15998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152280" y="304920"/>
            <a:ext cx="3047760" cy="53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Calibri"/>
              </a:rPr>
              <a:t>Fall 2014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Common Files and Directories</a:t>
            </a:r>
            <a:endParaRPr/>
          </a:p>
        </p:txBody>
      </p:sp>
      <p:graphicFrame>
        <p:nvGraphicFramePr>
          <p:cNvPr id="112" name="Table 2"/>
          <p:cNvGraphicFramePr/>
          <p:nvPr/>
        </p:nvGraphicFramePr>
        <p:xfrm>
          <a:off x="533520" y="1600200"/>
          <a:ext cx="7772040" cy="2966400"/>
        </p:xfrm>
        <a:graphic>
          <a:graphicData uri="http://schemas.openxmlformats.org/drawingml/2006/table">
            <a:tbl>
              <a:tblPr/>
              <a:tblGrid>
                <a:gridCol w="5455800"/>
                <a:gridCol w="2316240"/>
              </a:tblGrid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Explanation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Directory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C++ include headers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include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Source files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Folder containing Message (msg) types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msg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Folder containing Service (srv) types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srv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Folder containing launch files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launch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The package manifest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package.xml</a:t>
                      </a:r>
                      <a:endParaRPr/>
                    </a:p>
                  </a:txBody>
                  <a:tcPr/>
                </a:tc>
              </a:tr>
              <a:tr h="392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CMake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build file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CMakeLists.txt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The Package Manifest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XML file that defines properties about the package such as: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package 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version numbers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authors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dependencies on other catkin packages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The Package Manifest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for a package manifest: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05120"/>
            <a:ext cx="7505280" cy="40381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Creating a ROS Package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70c0"/>
                </a:solidFill>
                <a:latin typeface="Calibri"/>
              </a:rPr>
              <a:t>http://wiki.ros.org/catkin/Tutorials/CreatingPackage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 to the source directory of the workspace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catkin_create_pkg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creates a new package with the specified dependencies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example, create a first_pkg package: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762120" y="4572000"/>
            <a:ext cx="7695720" cy="6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catkin_create_pkg &lt;package_name&gt; [depend1] [depend2] [depend3]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762120" y="5715000"/>
            <a:ext cx="769572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catkin_create_pkg first_pkg std_msgs rospy roscpp 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838080" y="2971800"/>
            <a:ext cx="769572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cd ~/catkin_ws/src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Installing Eclipse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sure JVM is installed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$sudo apt-get install default-jre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Download eclipse IDE for C/C++ developers from </a:t>
            </a:r>
            <a:r>
              <a:rPr lang="en-US" sz="3200" u="sng">
                <a:solidFill>
                  <a:srgbClr val="0070c0"/>
                </a:solidFill>
                <a:latin typeface="Calibri"/>
              </a:rPr>
              <a:t>http://www.eclipse.org/downloads/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Latest version of the file is: eclipse-cpp-luna-SR1-linux-gtk-x86_64.tar.gz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Extract eclipse into a folder of your choice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Move eclipse to the /opt folder.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$sudo mv eclipse /opt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link to it so it can be used by all users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$sudo ln -s /opt/eclipse/eclipse /usr/bin/eclipse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Installing Eclipse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an entry in the Unity Dash for easier access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$sudo gedit /usr/share/applications/eclipse.desktop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bash –i - c command will cause your IDE's launcher icon to load your ROS-sourced shell environment before launching eclipse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523880" y="2438280"/>
            <a:ext cx="5866920" cy="23727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[Desktop Entry]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Name=Eclipse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Type=Application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Exec=bash -i -c "/opt/eclipse/eclipse"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Terminal=false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Icon=/opt/eclipse/icon.xpm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Comment=Integrated Development Environment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NoDisplay=false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Categories=Development;IDE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ourier New"/>
              </a:rPr>
              <a:t>Name[en]=eclipse.desktop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Make Eclipse Project Files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 to workspace directory and run catkin_make with options to generate eclipse project files: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project files will be generated in ~/catkin_ws/build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762120" y="2514600"/>
            <a:ext cx="769572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cd ~/catkin_ws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catkin_make --force-cmake -G"Eclipse CDT4 - Unix Makefiles"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Import the Project into Eclipse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start Eclipse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Choose catkin_ws folder as the workspace folder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819520"/>
            <a:ext cx="4754160" cy="24300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Import the Project into Eclipse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Choose File --&gt; Import --&gt; General --&gt; Existing Projects into Workspace</a:t>
            </a:r>
            <a:endParaRPr/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2438280"/>
            <a:ext cx="4212360" cy="3809520"/>
          </a:xfrm>
          <a:prstGeom prst="rect">
            <a:avLst/>
          </a:prstGeom>
          <a:ln w="9360"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Import the Project into Eclipse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import the project from the ~/catkin_ws/build folder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2362320"/>
            <a:ext cx="3123720" cy="385200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development environment setup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packages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Integration with Eclipse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Writing your first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Running and debugging your 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Fix Preprocessor Include Paths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3124080"/>
            <a:ext cx="4190760" cy="3447360"/>
          </a:xfrm>
          <a:prstGeom prst="rect">
            <a:avLst/>
          </a:prstGeom>
          <a:ln w="9360"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228600" y="1219320"/>
            <a:ext cx="8686440" cy="190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By default, the intellisense in Eclipse won’t recognize the system header files (like &lt;string&gt;). To fix that: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Go to Project Properties --&gt; C/C++ General --&gt; Preprocessor Include Paths, Macros, etc. --&gt; Providers tab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Check CDT GCC Built-in Compiler Settings [Shared]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Fix Preprocessor Include Paths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228600" y="1219320"/>
            <a:ext cx="8686440" cy="1244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After that rebuild the C/C++ index by Right click on project -&gt; Index -&gt; Rebuild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362320"/>
            <a:ext cx="4251600" cy="396216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Project Structure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Eclipse provides a link "Source directory" within the project so that you can edit the source code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29000" y="2438280"/>
            <a:ext cx="2080800" cy="38095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Add New Source File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Right click on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src 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 select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New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–&gt;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Source File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and create a file named hello.cpp 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514600"/>
            <a:ext cx="4709880" cy="342864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Code Completion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Eclipse standard shortcuts to get code completion (i.e., Ctrl+Space) 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2514600"/>
            <a:ext cx="4900320" cy="374148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C++ Client Library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roscpp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is a ROS client implementation in C++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Library documentation can be found at: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0070c0"/>
                </a:solidFill>
                <a:latin typeface="Calibri"/>
              </a:rPr>
              <a:t>http://docs.ros.org/api/roscpp/html/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main header file is “ros/ros.h”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Init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version of ros::init() must be called before using any of the rest of the ROS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Typical call in the main() function: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Node names must be unique in a running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62120" y="2971800"/>
            <a:ext cx="769572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ros::init(argc, argv, "Node name");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ros::NodeHandle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main access point to communications with the ROS system.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Provides public interface to topics, services, parameters,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handle to this process’ node (after the call to ros::init()) by declaring: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first NodeHandle constructed will fully initialize the current node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last NodeHandle destructed will close down the node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685800" y="4038480"/>
            <a:ext cx="769572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ros::NodeHandle node;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ros::Rate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class to help run loops at a desired frequency.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Specify in the c’tor the destired rate to run in Hz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ros::Rate::sleep() method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Sleeps for any leftover time in a cycle.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Calculated from the last time sleep, reset, or the constructor was called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792000" y="2772720"/>
            <a:ext cx="731484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ros::Rate loop_rate(10);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ros::ok()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Call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ros::ok()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check if the node should continue running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ros::ok() will return false if: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SIGINT is received (Ctrl-C)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we have been kicked off the network by another node with the same 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ros::shutdown() has been called by another part of the application.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ros::NodeHandles have been destroyed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catkin Build System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70c0"/>
                </a:solidFill>
                <a:latin typeface="Calibri"/>
              </a:rPr>
              <a:t>catkin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is the official build system of 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original ROS build system was </a:t>
            </a:r>
            <a:r>
              <a:rPr lang="en-US" sz="3200" u="sng">
                <a:solidFill>
                  <a:srgbClr val="0070c0"/>
                </a:solidFill>
                <a:latin typeface="Calibri"/>
              </a:rPr>
              <a:t>rosbuild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Still used for older packages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Catkin is implemented as custom CMake macros along with some Python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Supports development on large sets of related packages in a consistent and conventional way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Debug Messages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ROS_INFO prints an informative message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ROS_INFO( "My INFO message." 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messages are printed with their level and the current timestamp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US" sz="2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[ INFO] [1356440230.837067170]: My INFO message.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function allows parameters as in printf: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ROS_INFO("My INFO message with argument: %f", val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Debug Messages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ROS comes with five classic logging levels: DEBUG, INFO, WARN, ERROR, and FATAL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These names are part of the macro used to output messages that follows this syntax: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ROS_&lt;LEVEL&gt;[_&lt;OTHER&gt;]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Also, C++ STL streams are supported with *_STREAM functions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ROS_INFO_STREAM("My INFO stream message with argument: " &lt;&lt; val);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C++ First Node Example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219320"/>
            <a:ext cx="8229240" cy="477756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/*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* hello.cpp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*  Created on: Nov 1, 2014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*      Author: Roi Yehoshua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#include </a:t>
            </a:r>
            <a:r>
              <a:rPr lang="en-US" sz="1100">
                <a:solidFill>
                  <a:srgbClr val="2a00ff"/>
                </a:solidFill>
                <a:latin typeface="Consolas"/>
                <a:ea typeface="Calibri"/>
              </a:rPr>
              <a:t>"ros/ros.h"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main(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argc,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char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**argv)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ros::init(argc, argv, </a:t>
            </a:r>
            <a:r>
              <a:rPr lang="en-US" sz="1100">
                <a:solidFill>
                  <a:srgbClr val="2a00ff"/>
                </a:solidFill>
                <a:latin typeface="Consolas"/>
                <a:ea typeface="Calibri"/>
              </a:rPr>
              <a:t>"hello"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ros::NodeHandle nh;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ros::Rate loop_rate(10);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count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(ros::ok())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// Keep spinning loop until user presses Ctrl+C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ROS_INFO_STREAM(</a:t>
            </a:r>
            <a:r>
              <a:rPr lang="en-US" sz="1100">
                <a:solidFill>
                  <a:srgbClr val="2a00ff"/>
                </a:solidFill>
                <a:latin typeface="Consolas"/>
                <a:ea typeface="Calibri"/>
              </a:rPr>
              <a:t>"hello world"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&lt;&lt; count);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ros::spinOnce();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// Allow ROS to process incoming messages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loop_rate.sleep(); </a:t>
            </a:r>
            <a:r>
              <a:rPr lang="en-US" sz="1100">
                <a:solidFill>
                  <a:srgbClr val="3f7f5f"/>
                </a:solidFill>
                <a:latin typeface="Consolas"/>
                <a:ea typeface="Calibri"/>
              </a:rPr>
              <a:t>// Sleep for the rest of the cycle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count++;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1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 0;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Building Your Node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Before building your node, you should modify the generated CMakeLists.txt in the 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following slide shows the changes that you need to make in order to create the executable for the 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CMakeLists.txt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685800" y="1143000"/>
            <a:ext cx="7314840" cy="520524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cmake_minimum_required(VERSION 2.8.3)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project(first_pkg)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Find catkin macros and libraries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find_package(catkin REQUIRED COMPONENTS roscpp rospy std_msgs)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ROS messages and services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add_message_files(FILES Message1.msg Message2.msg)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add_service_files(FILES Service1.srv Service2.srv)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Generate added messages and services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 generate_messages(DEPENDENCIES std_msgs)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catkin package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catkin_package()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additional locations of header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include_directories(${catkin_INCLUDE_DIRS})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Declare a cpp executable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add_executable(hello src/hello.cpp)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## Specify libraries to link a library or executable target against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target_link_libraries(hello ${catkin_LIBRARIES})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Building Your Nodes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compile the project in Eclipse press Ctrl-B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build the package in the terminal call catkin_make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 From Terminal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sure you have sourced your workspace's setup.sh file after calling catkin_make: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add this line to your .bashrc startup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Now you can use rosrun to run your node: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685800" y="2514600"/>
            <a:ext cx="731484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cd ~/catkin_ws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source ./devel/setup.bash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685800" y="4724280"/>
            <a:ext cx="731484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rosrun first_pkg hello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 From Terminal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120" y="1676520"/>
            <a:ext cx="5532120" cy="35809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 Inside Eclipse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new launch configuration, by clicking on Run --&gt; Run configurations... --&gt; C/C++ Application (double click or click on New).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the correct binary on the main tab (use the Browse… button)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~/catkin_ws/devel/lib/first_pkg/hello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sure roscore is running in a 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Run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 Inside Eclipse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371600"/>
            <a:ext cx="6127560" cy="490644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Development Setup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new catkin workspace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new ROS 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Download and configure Eclipse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Eclipse project file for your 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 package into Eclipse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the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the make 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the package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Running the Node Inside Eclipse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905120"/>
            <a:ext cx="6851160" cy="25063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Debugging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enable debugging, you should first execute the following command in catkin_ws/build: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Restart Eclipse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 you will be able to use the standard debugging tools in Eclipse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838080" y="2362320"/>
            <a:ext cx="7314840" cy="39528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cmake ../src -DCMAKE_BUILD_TYPE=Debug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Debugging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600200"/>
            <a:ext cx="7676640" cy="376632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Homework (not for submission)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Install Eclipse and integrate it with 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Create a new ROS package called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timer_package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"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Create a node in this package called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timer_node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The node should print to the console the current time every 1 second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catkin Workspace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228600" y="1219320"/>
            <a:ext cx="8686440" cy="1447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workspace in which one or more catkin packages can be built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Contains up to four different spaces: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graphicFrame>
        <p:nvGraphicFramePr>
          <p:cNvPr id="96" name="Table 4"/>
          <p:cNvGraphicFramePr/>
          <p:nvPr/>
        </p:nvGraphicFramePr>
        <p:xfrm>
          <a:off x="685800" y="2666880"/>
          <a:ext cx="7924320" cy="3753720"/>
        </p:xfrm>
        <a:graphic>
          <a:graphicData uri="http://schemas.openxmlformats.org/drawingml/2006/table">
            <a:tbl>
              <a:tblPr/>
              <a:tblGrid>
                <a:gridCol w="5120640"/>
                <a:gridCol w="2804040"/>
              </a:tblGrid>
              <a:tr h="49284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Space</a:t>
                      </a:r>
                      <a:endParaRPr/>
                    </a:p>
                  </a:txBody>
                  <a:tcPr/>
                </a:tc>
              </a:tr>
              <a:tr h="992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Contains the source code of catkin packages. Each folder within the source space contains one or more catkin packages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Source space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  <a:tr h="1292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 where CMake is invoked to build the catkin packages in the source space. CMake and catkin keep their cache information and other intermediate files here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Build Space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  <a:tr h="692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 where built targets are placed prior to being installed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Development (Devel) Space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  <a:tr h="6922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Once targets are built, they can be installed into the install space by invoking the install target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Install Space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catkin Workspace Layout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1066680"/>
            <a:ext cx="5943240" cy="5195160"/>
          </a:xfrm>
          <a:prstGeom prst="rect">
            <a:avLst/>
          </a:prstGeom>
          <a:ln w="9360"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Creating a catkin Workspace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70c0"/>
                </a:solidFill>
                <a:latin typeface="Calibri"/>
              </a:rPr>
              <a:t>http://wiki.ros.org/catkin/Tutorials/create_a_workspace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Initially, the workspace will contain only the top-level CMakeLists.txt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 that in the ready-made ROS Indigo VM you already have a catkin_ws workspace with the beginner_tutorials package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762120" y="2362320"/>
            <a:ext cx="6705360" cy="100512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mkdir -p ~/catkin_ws/src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cd ~/catkin_ws/src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$ catkin_init_workspace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Building catkin Workspace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catkin_make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command builds the workspace and all the packages within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762120" y="2362320"/>
            <a:ext cx="670536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10243e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cd ~/catkin_ws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catkin_make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28600" y="193680"/>
            <a:ext cx="8686440" cy="94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ROS Package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228600" y="1219320"/>
            <a:ext cx="8686440" cy="5358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ROS package is simply a directory inside a catkin workspace that has a package.xml file in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Packages are the most atomic unit of build and the unit of release 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package contains the source files for one node or more and configuration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3124080" y="6553080"/>
            <a:ext cx="2895120" cy="304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(C)2014 Roi Yehoshua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