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38"/>
  </p:notesMasterIdLst>
  <p:handoutMasterIdLst>
    <p:handoutMasterId r:id="rId39"/>
  </p:handoutMasterIdLst>
  <p:sldIdLst>
    <p:sldId id="256" r:id="rId3"/>
    <p:sldId id="822" r:id="rId4"/>
    <p:sldId id="855" r:id="rId5"/>
    <p:sldId id="856" r:id="rId6"/>
    <p:sldId id="858" r:id="rId7"/>
    <p:sldId id="877" r:id="rId8"/>
    <p:sldId id="878" r:id="rId9"/>
    <p:sldId id="881" r:id="rId10"/>
    <p:sldId id="882" r:id="rId11"/>
    <p:sldId id="883" r:id="rId12"/>
    <p:sldId id="859" r:id="rId13"/>
    <p:sldId id="812" r:id="rId14"/>
    <p:sldId id="838" r:id="rId15"/>
    <p:sldId id="839" r:id="rId16"/>
    <p:sldId id="836" r:id="rId17"/>
    <p:sldId id="860" r:id="rId18"/>
    <p:sldId id="867" r:id="rId19"/>
    <p:sldId id="874" r:id="rId20"/>
    <p:sldId id="875" r:id="rId21"/>
    <p:sldId id="885" r:id="rId22"/>
    <p:sldId id="886" r:id="rId23"/>
    <p:sldId id="844" r:id="rId24"/>
    <p:sldId id="865" r:id="rId25"/>
    <p:sldId id="866" r:id="rId26"/>
    <p:sldId id="887" r:id="rId27"/>
    <p:sldId id="868" r:id="rId28"/>
    <p:sldId id="869" r:id="rId29"/>
    <p:sldId id="870" r:id="rId30"/>
    <p:sldId id="871" r:id="rId31"/>
    <p:sldId id="872" r:id="rId32"/>
    <p:sldId id="888" r:id="rId33"/>
    <p:sldId id="851" r:id="rId34"/>
    <p:sldId id="854" r:id="rId35"/>
    <p:sldId id="889" r:id="rId36"/>
    <p:sldId id="85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995" autoAdjust="0"/>
  </p:normalViewPr>
  <p:slideViewPr>
    <p:cSldViewPr>
      <p:cViewPr>
        <p:scale>
          <a:sx n="100" d="100"/>
          <a:sy n="100" d="100"/>
        </p:scale>
        <p:origin x="-926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כ"ג/חשון/תשע"ה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brown_remote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rown-ros-pkg.googlecode.com/svn/trunk/distribution/brown_remote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hokuyo-aut.jp/02sensor/07scanner/urg_04l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ocs.ros.org/api/sensor_msgs/html/msg/LaserSca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ros.org/simulator_stag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u.cs.biu.ac.il/~yehoshr1/89-685/assignment1/assignment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4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World File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447800"/>
            <a:ext cx="78486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# load an environment bitmap</a:t>
            </a:r>
          </a:p>
          <a:p>
            <a:r>
              <a:rPr lang="en-US" sz="1200" dirty="0" err="1" smtClean="0"/>
              <a:t>floorplan</a:t>
            </a:r>
            <a:endParaRPr lang="en-US" sz="1200" dirty="0" smtClean="0"/>
          </a:p>
          <a:p>
            <a:r>
              <a:rPr lang="en-US" sz="1200" dirty="0" smtClean="0"/>
              <a:t>( </a:t>
            </a:r>
          </a:p>
          <a:p>
            <a:r>
              <a:rPr lang="en-US" sz="1200" dirty="0" smtClean="0"/>
              <a:t>  name "willow"</a:t>
            </a:r>
          </a:p>
          <a:p>
            <a:r>
              <a:rPr lang="en-US" sz="1200" dirty="0" smtClean="0"/>
              <a:t>  bitmap "../maps/willow-full-0.05.pgm"</a:t>
            </a:r>
          </a:p>
          <a:p>
            <a:r>
              <a:rPr lang="en-US" sz="1200" dirty="0" smtClean="0"/>
              <a:t>  size [58.25 47.25 1.0]</a:t>
            </a:r>
          </a:p>
          <a:p>
            <a:r>
              <a:rPr lang="en-US" sz="1200" dirty="0" smtClean="0"/>
              <a:t>  pose [ -23.625 29.125 0 90.000 ]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# throw in a robot</a:t>
            </a:r>
          </a:p>
          <a:p>
            <a:r>
              <a:rPr lang="en-US" sz="1200" b="1" dirty="0" smtClean="0"/>
              <a:t>pr2( pose [ -28.610 13.562 0 99.786 ] name "pr2" color "blue")</a:t>
            </a:r>
          </a:p>
          <a:p>
            <a:r>
              <a:rPr lang="en-US" sz="1200" dirty="0" smtClean="0"/>
              <a:t>block( pose [ -25.062 12.909 0 180.000 ] color "red")</a:t>
            </a:r>
          </a:p>
          <a:p>
            <a:r>
              <a:rPr lang="en-US" sz="1200" dirty="0" smtClean="0"/>
              <a:t>block( pose [ -25.062 12.909 0 180.000 ] color "red")</a:t>
            </a:r>
          </a:p>
          <a:p>
            <a:r>
              <a:rPr lang="en-US" sz="1200" dirty="0" smtClean="0"/>
              <a:t>block( pose [ -25.062 12.909 0 180.000 ] color "red“) 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the robot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simulated robot - let's make it move</a:t>
            </a:r>
          </a:p>
          <a:p>
            <a:r>
              <a:rPr lang="en-US" dirty="0" smtClean="0"/>
              <a:t>An easy way to do this is keyboard-based </a:t>
            </a:r>
            <a:r>
              <a:rPr lang="en-US" dirty="0" err="1" smtClean="0"/>
              <a:t>teleoperation</a:t>
            </a:r>
            <a:endParaRPr lang="en-US" dirty="0" smtClean="0"/>
          </a:p>
          <a:p>
            <a:r>
              <a:rPr lang="en-US" dirty="0" smtClean="0"/>
              <a:t>For keyboard </a:t>
            </a:r>
            <a:r>
              <a:rPr lang="en-US" dirty="0" err="1" smtClean="0"/>
              <a:t>teleoperation</a:t>
            </a:r>
            <a:r>
              <a:rPr lang="en-US" dirty="0" smtClean="0"/>
              <a:t>, you need to get a package called </a:t>
            </a:r>
            <a:r>
              <a:rPr lang="en-US" dirty="0" err="1" smtClean="0"/>
              <a:t>teleop_twist_keyboard</a:t>
            </a:r>
            <a:r>
              <a:rPr lang="en-US" dirty="0" smtClean="0"/>
              <a:t> which is part of the </a:t>
            </a:r>
            <a:r>
              <a:rPr lang="en-US" dirty="0" err="1" smtClean="0"/>
              <a:t>brown_remotelab</a:t>
            </a:r>
            <a:r>
              <a:rPr lang="en-US" dirty="0" smtClean="0"/>
              <a:t> stack</a:t>
            </a:r>
          </a:p>
          <a:p>
            <a:pPr lvl="1"/>
            <a:r>
              <a:rPr lang="en-US" dirty="0" smtClean="0">
                <a:hlinkClick r:id="rId2"/>
              </a:rPr>
              <a:t>http://wiki.ros.org/brown_remotelab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External ROS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directory for downloaded packages </a:t>
            </a:r>
          </a:p>
          <a:p>
            <a:pPr lvl="1"/>
            <a:r>
              <a:rPr lang="en-US" dirty="0" smtClean="0"/>
              <a:t>For example, ~/</a:t>
            </a:r>
            <a:r>
              <a:rPr lang="en-US" dirty="0" err="1" smtClean="0"/>
              <a:t>ros</a:t>
            </a:r>
            <a:r>
              <a:rPr lang="en-US" dirty="0" smtClean="0"/>
              <a:t>/stacks</a:t>
            </a:r>
          </a:p>
          <a:p>
            <a:r>
              <a:rPr lang="en-US" dirty="0" smtClean="0"/>
              <a:t>Edit ROS_PACKAGE_PATH in your .</a:t>
            </a:r>
            <a:r>
              <a:rPr lang="en-US" dirty="0" err="1" smtClean="0"/>
              <a:t>bashrc</a:t>
            </a:r>
            <a:r>
              <a:rPr lang="en-US" dirty="0" smtClean="0"/>
              <a:t> to include your own </a:t>
            </a:r>
            <a:r>
              <a:rPr lang="en-US" dirty="0" err="1" smtClean="0"/>
              <a:t>ros</a:t>
            </a:r>
            <a:r>
              <a:rPr lang="en-US" dirty="0" smtClean="0"/>
              <a:t> stacks directory</a:t>
            </a:r>
          </a:p>
          <a:p>
            <a:endParaRPr lang="en-US" dirty="0" smtClean="0"/>
          </a:p>
          <a:p>
            <a:r>
              <a:rPr lang="en-US" dirty="0" smtClean="0"/>
              <a:t>Check the package out from the SVN:</a:t>
            </a:r>
          </a:p>
          <a:p>
            <a:endParaRPr lang="en-US" dirty="0" smtClean="0"/>
          </a:p>
          <a:p>
            <a:r>
              <a:rPr lang="en-US" dirty="0" smtClean="0"/>
              <a:t>Compile the package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9000"/>
            <a:ext cx="78486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export ROS_PACKAGE_PATH=~/</a:t>
            </a:r>
            <a:r>
              <a:rPr lang="en-US" dirty="0" err="1" smtClean="0"/>
              <a:t>ros</a:t>
            </a:r>
            <a:r>
              <a:rPr lang="en-US" dirty="0" smtClean="0"/>
              <a:t>/stacks:${ROS_PACKAGE_PATH}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572000"/>
            <a:ext cx="8153400" cy="61555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700" dirty="0" smtClean="0"/>
              <a:t>$ </a:t>
            </a:r>
            <a:r>
              <a:rPr lang="en-US" sz="1700" dirty="0" err="1" smtClean="0"/>
              <a:t>cd</a:t>
            </a:r>
            <a:r>
              <a:rPr lang="en-US" sz="1700" dirty="0" smtClean="0"/>
              <a:t> ~/</a:t>
            </a:r>
            <a:r>
              <a:rPr lang="en-US" sz="1700" dirty="0" err="1" smtClean="0"/>
              <a:t>ros</a:t>
            </a:r>
            <a:r>
              <a:rPr lang="en-US" sz="1700" dirty="0" smtClean="0"/>
              <a:t>/stacks</a:t>
            </a:r>
          </a:p>
          <a:p>
            <a:pPr marL="0" lvl="1"/>
            <a:r>
              <a:rPr lang="en-US" sz="1700" dirty="0" smtClean="0"/>
              <a:t>$ </a:t>
            </a:r>
            <a:r>
              <a:rPr lang="en-US" sz="1700" dirty="0" err="1" smtClean="0"/>
              <a:t>svn</a:t>
            </a:r>
            <a:r>
              <a:rPr lang="en-US" sz="1700" dirty="0" smtClean="0"/>
              <a:t> co </a:t>
            </a:r>
            <a:r>
              <a:rPr lang="en-US" sz="1700" dirty="0" smtClean="0">
                <a:hlinkClick r:id="rId2"/>
              </a:rPr>
              <a:t>https://brown-ros-pkg.googlecode.com/svn/trunk/distribution/brown_remotelab</a:t>
            </a:r>
            <a:endParaRPr lang="en-US" sz="17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791200"/>
            <a:ext cx="60960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rosmake</a:t>
            </a:r>
            <a:r>
              <a:rPr lang="en-US" dirty="0" smtClean="0"/>
              <a:t> </a:t>
            </a:r>
            <a:r>
              <a:rPr lang="en-US" dirty="0" err="1" smtClean="0"/>
              <a:t>brown_remotelab</a:t>
            </a:r>
            <a:r>
              <a:rPr lang="en-US" dirty="0" smtClean="0"/>
              <a:t>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the robot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run </a:t>
            </a:r>
            <a:r>
              <a:rPr lang="en-US" dirty="0" err="1" smtClean="0"/>
              <a:t>teleop_twist_keyboard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should see console output that gives you the key-to-control mapping, something like this: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Hold down any of those keys to drive the robot. E.g., to drive forward, hold down the </a:t>
            </a:r>
            <a:r>
              <a:rPr lang="en-US" b="1" dirty="0" err="1" smtClean="0"/>
              <a:t>i</a:t>
            </a:r>
            <a:r>
              <a:rPr lang="en-US" dirty="0" smtClean="0"/>
              <a:t> key. 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828800"/>
            <a:ext cx="78486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teleop_twist_keyboard</a:t>
            </a:r>
            <a:r>
              <a:rPr lang="en-US" dirty="0" smtClean="0"/>
              <a:t> teleop_twist_keyboard.py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76600"/>
            <a:ext cx="428196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the robot around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397646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Published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stage simulator publishes several topics</a:t>
            </a:r>
          </a:p>
          <a:p>
            <a:r>
              <a:rPr lang="en-US" dirty="0" smtClean="0"/>
              <a:t>See what topics are available using </a:t>
            </a:r>
            <a:r>
              <a:rPr lang="en-US" dirty="0" err="1" smtClean="0"/>
              <a:t>rostopic</a:t>
            </a:r>
            <a:r>
              <a:rPr lang="en-US" dirty="0" smtClean="0"/>
              <a:t> list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use </a:t>
            </a:r>
            <a:r>
              <a:rPr lang="en-US" dirty="0" err="1" smtClean="0"/>
              <a:t>rostopic</a:t>
            </a:r>
            <a:r>
              <a:rPr lang="en-US" dirty="0" smtClean="0"/>
              <a:t> echo -n 1 to look at an instance of the data on one of the topics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3581400" cy="19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Odometry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400800" cy="40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Stopper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node called </a:t>
            </a:r>
            <a:r>
              <a:rPr lang="en-US" b="1" dirty="0" smtClean="0"/>
              <a:t>stopper</a:t>
            </a:r>
            <a:r>
              <a:rPr lang="en-US" dirty="0" smtClean="0"/>
              <a:t> that will make the robot move forward until it detects an obstacle in front of it </a:t>
            </a:r>
          </a:p>
          <a:p>
            <a:r>
              <a:rPr lang="en-US" dirty="0" smtClean="0"/>
              <a:t>We will use the laser sensor data to achieve this</a:t>
            </a:r>
          </a:p>
          <a:p>
            <a:r>
              <a:rPr lang="en-US" dirty="0" smtClean="0"/>
              <a:t>Create a new package called </a:t>
            </a:r>
            <a:r>
              <a:rPr lang="en-US" dirty="0" err="1" smtClean="0"/>
              <a:t>my_stage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1148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my_stage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Scanner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467600" cy="316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Hokuyo Laser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laser sensor used in robotics</a:t>
            </a:r>
          </a:p>
          <a:p>
            <a:pPr lvl="1">
              <a:buNone/>
            </a:pPr>
            <a:r>
              <a:rPr lang="en-US" sz="2400" dirty="0" smtClean="0">
                <a:hlinkClick r:id="rId2"/>
              </a:rPr>
              <a:t>http://www.hokuyo-aut.jp/02sensor/07scanner/urg_04lx.html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5278120" cy="31603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simulator</a:t>
            </a:r>
          </a:p>
          <a:p>
            <a:r>
              <a:rPr lang="en-US" dirty="0" smtClean="0"/>
              <a:t>Reading </a:t>
            </a:r>
            <a:r>
              <a:rPr lang="en-US" dirty="0" smtClean="0"/>
              <a:t>laser sensor data</a:t>
            </a:r>
            <a:endParaRPr lang="en-US" dirty="0" smtClean="0"/>
          </a:p>
          <a:p>
            <a:r>
              <a:rPr lang="en-US" dirty="0" smtClean="0"/>
              <a:t>Writing a </a:t>
            </a:r>
            <a:r>
              <a:rPr lang="en-US" dirty="0" smtClean="0"/>
              <a:t>simple walker</a:t>
            </a:r>
            <a:endParaRPr lang="en-US" dirty="0" smtClean="0"/>
          </a:p>
          <a:p>
            <a:r>
              <a:rPr lang="en-US" dirty="0" smtClean="0"/>
              <a:t>Your first assignment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Hokuyo Laser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800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Scan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Stage Click D (or choose View &gt; Data) to see the laser data on the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62200"/>
            <a:ext cx="585978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Scan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Laser data is published to the topic </a:t>
            </a:r>
            <a:r>
              <a:rPr lang="en-US" b="1" dirty="0" smtClean="0"/>
              <a:t>/</a:t>
            </a:r>
            <a:r>
              <a:rPr lang="en-US" b="1" dirty="0" err="1" smtClean="0"/>
              <a:t>base_scan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The message type that used to send information of the laser is </a:t>
            </a:r>
            <a:r>
              <a:rPr lang="en-US" dirty="0" err="1" smtClean="0"/>
              <a:t>sensor_msgs</a:t>
            </a:r>
            <a:r>
              <a:rPr lang="en-US" dirty="0" smtClean="0"/>
              <a:t>/</a:t>
            </a:r>
            <a:r>
              <a:rPr lang="en-US" dirty="0" err="1" smtClean="0"/>
              <a:t>LaserScan</a:t>
            </a:r>
            <a:endParaRPr lang="en-US" dirty="0" smtClean="0"/>
          </a:p>
          <a:p>
            <a:r>
              <a:rPr lang="en-US" dirty="0" smtClean="0"/>
              <a:t>You can see the structure of the message using</a:t>
            </a:r>
          </a:p>
          <a:p>
            <a:endParaRPr lang="en-US" dirty="0" smtClean="0"/>
          </a:p>
          <a:p>
            <a:r>
              <a:rPr lang="en-US" dirty="0" smtClean="0"/>
              <a:t>Note that Stage produces perfect laser scans</a:t>
            </a:r>
          </a:p>
          <a:p>
            <a:pPr lvl="1"/>
            <a:r>
              <a:rPr lang="en-US" dirty="0" smtClean="0"/>
              <a:t>Real robots and real lasers exhibit noise that Stage isn't simulating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5814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</a:t>
            </a:r>
            <a:r>
              <a:rPr lang="en-US" sz="2000" dirty="0" err="1" smtClean="0"/>
              <a:t>rosmsg</a:t>
            </a:r>
            <a:r>
              <a:rPr lang="en-US" sz="2000" dirty="0" smtClean="0"/>
              <a:t> show </a:t>
            </a:r>
            <a:r>
              <a:rPr lang="en-US" sz="2000" dirty="0" err="1" smtClean="0"/>
              <a:t>sensor_msgs</a:t>
            </a:r>
            <a:r>
              <a:rPr lang="en-US" sz="2000" dirty="0" smtClean="0"/>
              <a:t>/</a:t>
            </a:r>
            <a:r>
              <a:rPr lang="en-US" sz="2000" dirty="0" err="1" smtClean="0"/>
              <a:t>LaserScan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http://docs.ros.org/api/sensor_msgs/html/msg/LaserScan.html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51205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of a laser scan message from Stage simulator: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6673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Stopper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Eclipse under the package’s </a:t>
            </a:r>
            <a:r>
              <a:rPr lang="en-US" dirty="0" err="1" smtClean="0"/>
              <a:t>src</a:t>
            </a:r>
            <a:r>
              <a:rPr lang="en-US" dirty="0" smtClean="0"/>
              <a:t> directory </a:t>
            </a:r>
            <a:r>
              <a:rPr lang="en-US" dirty="0" smtClean="0"/>
              <a:t>add </a:t>
            </a:r>
            <a:r>
              <a:rPr lang="en-US" dirty="0" smtClean="0"/>
              <a:t>a new class named Stopper</a:t>
            </a:r>
            <a:endParaRPr lang="en-US" dirty="0" smtClean="0"/>
          </a:p>
          <a:p>
            <a:pPr lvl="1"/>
            <a:r>
              <a:rPr lang="en-US" dirty="0" smtClean="0"/>
              <a:t>This will create </a:t>
            </a:r>
            <a:r>
              <a:rPr lang="en-US" dirty="0" err="1" smtClean="0"/>
              <a:t>Stopper.h</a:t>
            </a:r>
            <a:r>
              <a:rPr lang="en-US" dirty="0" smtClean="0"/>
              <a:t> and Stopper.cpp</a:t>
            </a:r>
            <a:endParaRPr lang="en-US" dirty="0" smtClean="0"/>
          </a:p>
          <a:p>
            <a:r>
              <a:rPr lang="en-US" dirty="0" smtClean="0"/>
              <a:t>Add a </a:t>
            </a:r>
            <a:r>
              <a:rPr lang="en-US" dirty="0" smtClean="0"/>
              <a:t>source file run_stopper.cpp</a:t>
            </a:r>
          </a:p>
          <a:p>
            <a:pPr lvl="1"/>
            <a:r>
              <a:rPr lang="en-US" dirty="0" smtClean="0"/>
              <a:t>This will contain the main function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Stopper.h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19200"/>
            <a:ext cx="7848600" cy="489364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sensor_msgs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LaserScan.h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Tunable parameters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FORWARD_SPEED_MPS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0.5;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MIN_SCAN_ANGLE_RAD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-30.0/180*M_PI;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MAX_SCAN_ANGLE_RAD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+30.0/180*M_PI;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MIN_PROXIMITY_RANGE_M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0.5;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Should be smaller than </a:t>
            </a:r>
            <a:r>
              <a:rPr lang="en-US" sz="13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sensor_msgs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LaserScan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range_max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Stopper();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startMoving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private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node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::Publisher </a:t>
            </a:r>
            <a:r>
              <a:rPr lang="en-US" sz="1300" dirty="0" err="1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commandPub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Publisher to the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robot's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velocity command topic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::Subscriber </a:t>
            </a:r>
            <a:r>
              <a:rPr lang="en-US" sz="1300" dirty="0" err="1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laserSub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Subscriber to the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robot's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laser scan topic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Indicates whether the robot should continue moving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scanCallback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LaserScan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scan);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};</a:t>
            </a:r>
            <a:endParaRPr lang="en-US" sz="13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Stopper.cpp (1)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Stopper.h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Twist.h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Stopper::Stopper()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Advertise a new publisher for the simulated robot's velocity command topic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commandPub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node.advertise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::Twist&gt;(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cmd_vel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10);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Subscribe to the simulated robot's laser scan topic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laserSub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node.subscribe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base_scan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1, &amp;Stopper::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Send a velocity command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Stopper::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The default constructor will set all commands to 0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msg.linear.x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FORWARD_SPEED_MPS;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commandPub.publish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Stopper.cpp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78486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Process the incoming laser scan message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Stopper::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LaserScan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scan)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Find the closest range between the defined minimum and maximum angles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ceil((MIN_SCAN_ANGLE_RAD -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angle_min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/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angle_increment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maxIndex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floor((MAX_SCAN_ANGLE_RAD -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angle_min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/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angle_increment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scan-&gt;ranges[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+ 1;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maxIndex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(scan-&gt;ranges[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 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scan-&gt;ranges[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ROS_INFO_STREAM(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"Closest range: 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MIN_PROXIMITY_RANGE_M)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"Stop!"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Stopper.cpp (3)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Stopper::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startMoving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::Rate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(10);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"Start moving"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Keep spinning loop until user presses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Ctrl+C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 or the robot got too close to an obstacle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::ok() &amp;&amp;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moveForward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spinOnce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Need to call this function often to allow ROS to process incoming messages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rate.sleep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Stage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hlinkClick r:id="rId2"/>
              </a:rPr>
              <a:t>http://wiki.ros.org/simulator_stage</a:t>
            </a:r>
            <a:endParaRPr lang="en-US" sz="3000" dirty="0" smtClean="0"/>
          </a:p>
          <a:p>
            <a:r>
              <a:rPr lang="en-US" sz="3000" dirty="0" smtClean="0"/>
              <a:t>A 2D simulator that provides a virtual world populated by mobile robots, along with various objects for the robots to sense and manipulate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276600"/>
            <a:ext cx="3962400" cy="321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run_stopper.cpp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Stopper.h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**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Initiate new ROS node named "stopper"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"stopper"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Create new stopper object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Stopper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Start the movement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stopper.startMoving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};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dirty="0" smtClean="0"/>
              <a:t>Edit the following lines in CMakeLists.txt: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CMakeLists.txt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133600"/>
            <a:ext cx="7315200" cy="224676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/>
              <a:t>cmake_minimum_required</a:t>
            </a:r>
            <a:r>
              <a:rPr lang="en-US" sz="1400" dirty="0" smtClean="0"/>
              <a:t>(VERSION 2.8.3)</a:t>
            </a:r>
          </a:p>
          <a:p>
            <a:pPr marL="0" lvl="1"/>
            <a:r>
              <a:rPr lang="en-US" sz="1400" dirty="0" smtClean="0"/>
              <a:t>project(</a:t>
            </a:r>
            <a:r>
              <a:rPr lang="en-US" sz="1400" dirty="0" err="1" smtClean="0"/>
              <a:t>my_stage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…</a:t>
            </a:r>
            <a:endParaRPr lang="en-US" sz="1400" dirty="0" smtClean="0"/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a </a:t>
            </a:r>
            <a:r>
              <a:rPr lang="en-US" sz="1400" dirty="0" err="1" smtClean="0"/>
              <a:t>cpp</a:t>
            </a:r>
            <a:r>
              <a:rPr lang="en-US" sz="1400" dirty="0" smtClean="0"/>
              <a:t> executable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400" dirty="0" smtClean="0">
                <a:solidFill>
                  <a:srgbClr val="FF0000"/>
                </a:solidFill>
              </a:rPr>
              <a:t>(stopper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/Stopper.cpp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/run_stopper.cpp)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Specify libraries to link a library or executable target against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400" dirty="0" smtClean="0">
                <a:solidFill>
                  <a:srgbClr val="FF0000"/>
                </a:solidFill>
              </a:rPr>
              <a:t>(stopper </a:t>
            </a:r>
            <a:r>
              <a:rPr lang="en-US" sz="1400" dirty="0" smtClean="0">
                <a:solidFill>
                  <a:srgbClr val="FF0000"/>
                </a:solidFill>
              </a:rPr>
              <a:t>${</a:t>
            </a:r>
            <a:r>
              <a:rPr lang="en-US" sz="14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400" dirty="0" smtClean="0">
                <a:solidFill>
                  <a:srgbClr val="FF0000"/>
                </a:solidFill>
              </a:rPr>
              <a:t>})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 Output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7119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dirty="0" smtClean="0"/>
              <a:t>Launch file for launching both the Stage simulator and the stopper node: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run the launch file use: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1816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my_stage</a:t>
            </a:r>
            <a:r>
              <a:rPr lang="en-US" sz="2000" dirty="0" smtClean="0"/>
              <a:t> </a:t>
            </a:r>
            <a:r>
              <a:rPr lang="en-US" sz="2000" dirty="0" err="1" smtClean="0"/>
              <a:t>my_stage.launch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696200" cy="19389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&lt;launch&gt;  </a:t>
            </a:r>
          </a:p>
          <a:p>
            <a:pPr marL="0" lvl="1"/>
            <a:r>
              <a:rPr lang="en-US" sz="2000" dirty="0" smtClean="0"/>
              <a:t>  &lt;node name="stage"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stageros</a:t>
            </a:r>
            <a:r>
              <a:rPr lang="en-US" sz="2000" dirty="0" smtClean="0"/>
              <a:t>" </a:t>
            </a:r>
            <a:r>
              <a:rPr lang="en-US" sz="2000" dirty="0" err="1" smtClean="0"/>
              <a:t>args</a:t>
            </a:r>
            <a:r>
              <a:rPr lang="en-US" sz="2000" dirty="0" smtClean="0"/>
              <a:t>="$(find 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)/world/willow-</a:t>
            </a:r>
            <a:r>
              <a:rPr lang="en-US" sz="2000" dirty="0" err="1" smtClean="0"/>
              <a:t>erratic.world</a:t>
            </a:r>
            <a:r>
              <a:rPr lang="en-US" sz="2000" dirty="0" smtClean="0"/>
              <a:t>"/&gt;</a:t>
            </a:r>
          </a:p>
          <a:p>
            <a:pPr marL="0" lvl="1"/>
            <a:r>
              <a:rPr lang="en-US" sz="2000" dirty="0" smtClean="0"/>
              <a:t>  &lt;node name="stopper"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my_stage</a:t>
            </a:r>
            <a:r>
              <a:rPr lang="en-US" sz="2000" dirty="0" smtClean="0"/>
              <a:t>" type="stopper" output="screen"/&gt; </a:t>
            </a:r>
          </a:p>
          <a:p>
            <a:pPr marL="0" lvl="1"/>
            <a:r>
              <a:rPr lang="en-US" sz="2000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6" name="Picture 2" descr="C:\Users\Roi\Downloads\Stage Launch f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7150100" cy="3022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your first assignment you will implement a </a:t>
            </a:r>
            <a:r>
              <a:rPr lang="en-US" sz="3000" smtClean="0"/>
              <a:t>simple </a:t>
            </a:r>
            <a:r>
              <a:rPr lang="en-US" sz="3000" smtClean="0"/>
              <a:t>walker </a:t>
            </a:r>
            <a:r>
              <a:rPr lang="en-US" sz="3000" dirty="0" smtClean="0"/>
              <a:t>algorithm much like </a:t>
            </a:r>
            <a:r>
              <a:rPr lang="en-US" sz="2800" dirty="0" smtClean="0"/>
              <a:t>a </a:t>
            </a:r>
            <a:r>
              <a:rPr lang="en-US" sz="2800" dirty="0" err="1" smtClean="0"/>
              <a:t>Roomba</a:t>
            </a:r>
            <a:r>
              <a:rPr lang="en-US" sz="2800" dirty="0" smtClean="0"/>
              <a:t> robot </a:t>
            </a:r>
            <a:r>
              <a:rPr lang="en-US" sz="2800" dirty="0" err="1" smtClean="0"/>
              <a:t>vaccum</a:t>
            </a:r>
            <a:r>
              <a:rPr lang="en-US" sz="2800" dirty="0" smtClean="0"/>
              <a:t> cleaner</a:t>
            </a:r>
            <a:endParaRPr lang="en-US" sz="3000" dirty="0" smtClean="0"/>
          </a:p>
          <a:p>
            <a:r>
              <a:rPr lang="en-US" sz="3000" dirty="0" smtClean="0"/>
              <a:t>Read assignment details at</a:t>
            </a:r>
            <a:br>
              <a:rPr lang="en-US" sz="3000" dirty="0" smtClean="0"/>
            </a:br>
            <a:r>
              <a:rPr lang="en-US" sz="3000" dirty="0" smtClean="0"/>
              <a:t> </a:t>
            </a:r>
            <a:r>
              <a:rPr lang="en-US" sz="2200" dirty="0" smtClean="0">
                <a:hlinkClick r:id="rId2"/>
              </a:rPr>
              <a:t>http://u.cs.biu.ac.il/~yehoshr1/89-685/assignment1/assignment1.html</a:t>
            </a:r>
            <a:endParaRPr lang="en-US" sz="22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Stage with an existing world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is already installed with ROS Indigo</a:t>
            </a:r>
          </a:p>
          <a:p>
            <a:r>
              <a:rPr lang="en-US" dirty="0" smtClean="0"/>
              <a:t>Stage ships with some example world files, including one that puts an Erratic-like robot in a Willow Garage-like environment </a:t>
            </a:r>
          </a:p>
          <a:p>
            <a:r>
              <a:rPr lang="en-US" dirty="0" smtClean="0"/>
              <a:t>To run it with an existing world file</a:t>
            </a:r>
          </a:p>
          <a:p>
            <a:endParaRPr lang="en-US" dirty="0" smtClean="0"/>
          </a:p>
          <a:p>
            <a:r>
              <a:rPr lang="en-US" dirty="0" smtClean="0"/>
              <a:t>Browsing the stage window should show up 2 little squares: a red square which is a red box and a blue square which is the erratic robot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38600"/>
            <a:ext cx="7924800" cy="38472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900" dirty="0" err="1" smtClean="0"/>
              <a:t>rosrun</a:t>
            </a:r>
            <a:r>
              <a:rPr lang="en-US" sz="1900" dirty="0" smtClean="0"/>
              <a:t> </a:t>
            </a:r>
            <a:r>
              <a:rPr lang="en-US" sz="1900" dirty="0" err="1" smtClean="0"/>
              <a:t>stage_ros</a:t>
            </a:r>
            <a:r>
              <a:rPr lang="en-US" sz="1900" dirty="0" smtClean="0"/>
              <a:t> </a:t>
            </a:r>
            <a:r>
              <a:rPr lang="en-US" sz="1900" dirty="0" err="1" smtClean="0"/>
              <a:t>stageros</a:t>
            </a:r>
            <a:r>
              <a:rPr lang="en-US" sz="1900" dirty="0" smtClean="0"/>
              <a:t> `</a:t>
            </a:r>
            <a:r>
              <a:rPr lang="en-US" sz="1900" dirty="0" err="1" smtClean="0"/>
              <a:t>rospack</a:t>
            </a:r>
            <a:r>
              <a:rPr lang="en-US" sz="1900" dirty="0" smtClean="0"/>
              <a:t> find </a:t>
            </a:r>
            <a:r>
              <a:rPr lang="en-US" sz="1900" dirty="0" err="1" smtClean="0"/>
              <a:t>stage_ros</a:t>
            </a:r>
            <a:r>
              <a:rPr lang="en-US" sz="1900" dirty="0" smtClean="0"/>
              <a:t>`/world/willow-</a:t>
            </a:r>
            <a:r>
              <a:rPr lang="en-US" sz="1900" dirty="0" err="1" smtClean="0"/>
              <a:t>erratic.world</a:t>
            </a:r>
            <a:endParaRPr lang="en-US" sz="19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Stage with an existing world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the stage window and press R to see the perspective view.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438400"/>
            <a:ext cx="4953000" cy="383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World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world file is a description of the world that Stage must simulate.</a:t>
            </a:r>
          </a:p>
          <a:p>
            <a:r>
              <a:rPr lang="en-US" dirty="0" smtClean="0"/>
              <a:t>It describes robots, sensors, actuators, moveable and immovable objects. </a:t>
            </a:r>
          </a:p>
          <a:p>
            <a:r>
              <a:rPr lang="en-US" dirty="0" smtClean="0"/>
              <a:t>Sample world files can be found at the /world subdirectory in </a:t>
            </a:r>
            <a:r>
              <a:rPr lang="en-US" dirty="0" err="1" smtClean="0"/>
              <a:t>ros_stage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0"/>
            <a:ext cx="5791200" cy="168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syntactic features of the world file format: comments, entities and properties</a:t>
            </a:r>
          </a:p>
          <a:p>
            <a:r>
              <a:rPr lang="en-US" sz="3000" dirty="0" smtClean="0"/>
              <a:t>The </a:t>
            </a:r>
            <a:r>
              <a:rPr lang="en-US" sz="3000" b="1" dirty="0" smtClean="0"/>
              <a:t>define</a:t>
            </a:r>
            <a:r>
              <a:rPr lang="en-US" sz="3000" dirty="0" smtClean="0"/>
              <a:t> statement can be used to define new types of entities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myrobot</a:t>
            </a:r>
            <a:r>
              <a:rPr lang="en-US" dirty="0" smtClean="0"/>
              <a:t> position (player() laser() )</a:t>
            </a:r>
          </a:p>
          <a:p>
            <a:r>
              <a:rPr lang="en-US" sz="2800" dirty="0" smtClean="0"/>
              <a:t>Entities have properties, indicated using name value pairs</a:t>
            </a:r>
          </a:p>
          <a:p>
            <a:pPr lvl="1"/>
            <a:r>
              <a:rPr lang="en-US" dirty="0" err="1" smtClean="0"/>
              <a:t>myrobot</a:t>
            </a:r>
            <a:r>
              <a:rPr lang="en-US" dirty="0" smtClean="0"/>
              <a:t> (name "robot1" port 6665 pose [1 1 0]) </a:t>
            </a:r>
          </a:p>
          <a:p>
            <a:pPr lvl="2"/>
            <a:r>
              <a:rPr lang="en-US" dirty="0" smtClean="0"/>
              <a:t>This entry creates a position device named "robot1" attached to port 6665, with initial position (1, 1) and orientation of 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World File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1"/>
            <a:ext cx="7848600" cy="489364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define block model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size [0.5 0.5 0.75]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gui_nose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define </a:t>
            </a:r>
            <a:r>
              <a:rPr lang="en-US" sz="1200" dirty="0" err="1" smtClean="0"/>
              <a:t>topurg</a:t>
            </a:r>
            <a:r>
              <a:rPr lang="en-US" sz="1200" dirty="0" smtClean="0"/>
              <a:t> ranger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sensor(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range_max</a:t>
            </a:r>
            <a:r>
              <a:rPr lang="en-US" sz="1200" dirty="0" smtClean="0"/>
              <a:t> 30.0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fov</a:t>
            </a:r>
            <a:r>
              <a:rPr lang="en-US" sz="1200" dirty="0" smtClean="0"/>
              <a:t> 270.25</a:t>
            </a:r>
          </a:p>
          <a:p>
            <a:r>
              <a:rPr lang="en-US" sz="1200" dirty="0" smtClean="0"/>
              <a:t>    samples 1081</a:t>
            </a:r>
          </a:p>
          <a:p>
            <a:r>
              <a:rPr lang="en-US" sz="1200" dirty="0" smtClean="0"/>
              <a:t>  )</a:t>
            </a:r>
          </a:p>
          <a:p>
            <a:r>
              <a:rPr lang="en-US" sz="1200" dirty="0" smtClean="0"/>
              <a:t>  # generic model properties</a:t>
            </a:r>
          </a:p>
          <a:p>
            <a:r>
              <a:rPr lang="en-US" sz="1200" dirty="0" smtClean="0"/>
              <a:t>  color "black"</a:t>
            </a:r>
          </a:p>
          <a:p>
            <a:r>
              <a:rPr lang="en-US" sz="1200" dirty="0" smtClean="0"/>
              <a:t>  size [ 0.05 0.05 0.1 ]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define pr2 position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</a:t>
            </a:r>
            <a:r>
              <a:rPr lang="en-US" sz="1200" b="1" dirty="0" smtClean="0"/>
              <a:t>size [0.65 0.65 0.25]  </a:t>
            </a:r>
          </a:p>
          <a:p>
            <a:r>
              <a:rPr lang="en-US" sz="1200" dirty="0" smtClean="0"/>
              <a:t>  origin [-0.05 0 0 0]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gui_nose</a:t>
            </a:r>
            <a:r>
              <a:rPr lang="en-US" sz="1200" dirty="0" smtClean="0"/>
              <a:t> 1</a:t>
            </a:r>
          </a:p>
          <a:p>
            <a:r>
              <a:rPr lang="en-US" sz="1200" dirty="0" smtClean="0"/>
              <a:t>  drive "</a:t>
            </a:r>
            <a:r>
              <a:rPr lang="en-US" sz="1200" dirty="0" err="1" smtClean="0"/>
              <a:t>omni</a:t>
            </a:r>
            <a:r>
              <a:rPr lang="en-US" sz="1200" dirty="0" smtClean="0"/>
              <a:t>"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topurg</a:t>
            </a:r>
            <a:r>
              <a:rPr lang="en-US" sz="1200" dirty="0" smtClean="0"/>
              <a:t>(pose [ 0.275 0.000 0 0.000 ])</a:t>
            </a:r>
          </a:p>
          <a:p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World File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371600"/>
            <a:ext cx="78486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define </a:t>
            </a:r>
            <a:r>
              <a:rPr lang="en-US" sz="1200" dirty="0" err="1" smtClean="0"/>
              <a:t>floorplan</a:t>
            </a:r>
            <a:r>
              <a:rPr lang="en-US" sz="1200" dirty="0" smtClean="0"/>
              <a:t> model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# </a:t>
            </a:r>
            <a:r>
              <a:rPr lang="en-US" sz="1200" dirty="0" err="1" smtClean="0"/>
              <a:t>sombre</a:t>
            </a:r>
            <a:r>
              <a:rPr lang="en-US" sz="1200" dirty="0" smtClean="0"/>
              <a:t>, sensible, artistic</a:t>
            </a:r>
          </a:p>
          <a:p>
            <a:r>
              <a:rPr lang="en-US" sz="1200" dirty="0" smtClean="0"/>
              <a:t>  color "gray30"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# most maps will need a bounding box</a:t>
            </a:r>
          </a:p>
          <a:p>
            <a:r>
              <a:rPr lang="en-US" sz="1200" dirty="0" smtClean="0"/>
              <a:t>  boundary 1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gui_nose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gui_grid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gui_outline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gripper_return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fiducial_return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ranger_return</a:t>
            </a:r>
            <a:r>
              <a:rPr lang="en-US" sz="1200" dirty="0" smtClean="0"/>
              <a:t> 1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# set the resolution of the underlying </a:t>
            </a:r>
            <a:r>
              <a:rPr lang="en-US" sz="1200" dirty="0" err="1" smtClean="0"/>
              <a:t>raytrace</a:t>
            </a:r>
            <a:r>
              <a:rPr lang="en-US" sz="1200" dirty="0" smtClean="0"/>
              <a:t> model in meters</a:t>
            </a:r>
          </a:p>
          <a:p>
            <a:r>
              <a:rPr lang="en-US" sz="1200" dirty="0" smtClean="0"/>
              <a:t>resolution 0.02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err="1" smtClean="0"/>
              <a:t>interval_sim</a:t>
            </a:r>
            <a:r>
              <a:rPr lang="en-US" sz="1200" dirty="0" smtClean="0"/>
              <a:t> 100  # simulation </a:t>
            </a:r>
            <a:r>
              <a:rPr lang="en-US" sz="1200" dirty="0" err="1" smtClean="0"/>
              <a:t>timestep</a:t>
            </a:r>
            <a:r>
              <a:rPr lang="en-US" sz="1200" dirty="0" smtClean="0"/>
              <a:t> in milliseconds </a:t>
            </a:r>
          </a:p>
          <a:p>
            <a:r>
              <a:rPr lang="en-US" sz="1200" dirty="0" smtClean="0"/>
              <a:t>window</a:t>
            </a:r>
          </a:p>
          <a:p>
            <a:r>
              <a:rPr lang="en-US" sz="1200" dirty="0" smtClean="0"/>
              <a:t>( </a:t>
            </a:r>
          </a:p>
          <a:p>
            <a:r>
              <a:rPr lang="en-US" sz="1200" dirty="0" smtClean="0"/>
              <a:t>  size [ 745.000 448.000 ]  </a:t>
            </a:r>
          </a:p>
          <a:p>
            <a:r>
              <a:rPr lang="en-US" sz="1200" dirty="0" smtClean="0"/>
              <a:t>  rotate [ 0.000 -1.560 ]</a:t>
            </a:r>
          </a:p>
          <a:p>
            <a:r>
              <a:rPr lang="en-US" sz="1200" dirty="0" smtClean="0"/>
              <a:t>  scale 18.806 </a:t>
            </a:r>
          </a:p>
          <a:p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157621</TotalTime>
  <Words>1061</Words>
  <Application>Microsoft Office PowerPoint</Application>
  <PresentationFormat>On-screen Show (4:3)</PresentationFormat>
  <Paragraphs>397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PresentationPro_WaterWavesWide</vt:lpstr>
      <vt:lpstr>ROS - Lesson 4</vt:lpstr>
      <vt:lpstr>Agenda</vt:lpstr>
      <vt:lpstr>ROS Stage Simulator</vt:lpstr>
      <vt:lpstr>Run Stage with an existing world file</vt:lpstr>
      <vt:lpstr>Run Stage with an existing world file</vt:lpstr>
      <vt:lpstr>Stage World Files</vt:lpstr>
      <vt:lpstr>World File Format</vt:lpstr>
      <vt:lpstr>Stage World File Example</vt:lpstr>
      <vt:lpstr>Stage World File Example</vt:lpstr>
      <vt:lpstr>Stage World File Example</vt:lpstr>
      <vt:lpstr>Move the robot around</vt:lpstr>
      <vt:lpstr>Installing External ROS Packages</vt:lpstr>
      <vt:lpstr>Move the robot around</vt:lpstr>
      <vt:lpstr>Move the robot around</vt:lpstr>
      <vt:lpstr>Stage Published Topics</vt:lpstr>
      <vt:lpstr>Odometry Messages</vt:lpstr>
      <vt:lpstr>A Stopper Node</vt:lpstr>
      <vt:lpstr>Laser Scanner</vt:lpstr>
      <vt:lpstr>Hokuyo Laser</vt:lpstr>
      <vt:lpstr>Hokuyo Laser</vt:lpstr>
      <vt:lpstr>Laser Scan Data</vt:lpstr>
      <vt:lpstr>Laser Scan Data</vt:lpstr>
      <vt:lpstr>LaserScan Message</vt:lpstr>
      <vt:lpstr>LaserScan Message</vt:lpstr>
      <vt:lpstr>A Stopper Node</vt:lpstr>
      <vt:lpstr>Stopper.h</vt:lpstr>
      <vt:lpstr>Stopper.cpp (1)</vt:lpstr>
      <vt:lpstr>Stopper.cpp (2)</vt:lpstr>
      <vt:lpstr>Stopper.cpp (3)</vt:lpstr>
      <vt:lpstr>run_stopper.cpp</vt:lpstr>
      <vt:lpstr>CMakeLists.txt</vt:lpstr>
      <vt:lpstr>Stopper Output</vt:lpstr>
      <vt:lpstr>Launch File</vt:lpstr>
      <vt:lpstr>Launch File</vt:lpstr>
      <vt:lpstr>Assignment #1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3153</cp:revision>
  <dcterms:created xsi:type="dcterms:W3CDTF">2007-12-16T19:09:03Z</dcterms:created>
  <dcterms:modified xsi:type="dcterms:W3CDTF">2014-11-16T11:04:29Z</dcterms:modified>
</cp:coreProperties>
</file>