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59"/>
  </p:notesMasterIdLst>
  <p:handoutMasterIdLst>
    <p:handoutMasterId r:id="rId60"/>
  </p:handoutMasterIdLst>
  <p:sldIdLst>
    <p:sldId id="256" r:id="rId3"/>
    <p:sldId id="822" r:id="rId4"/>
    <p:sldId id="953" r:id="rId5"/>
    <p:sldId id="941" r:id="rId6"/>
    <p:sldId id="965" r:id="rId7"/>
    <p:sldId id="966" r:id="rId8"/>
    <p:sldId id="969" r:id="rId9"/>
    <p:sldId id="967" r:id="rId10"/>
    <p:sldId id="968" r:id="rId11"/>
    <p:sldId id="1026" r:id="rId12"/>
    <p:sldId id="1021" r:id="rId13"/>
    <p:sldId id="983" r:id="rId14"/>
    <p:sldId id="984" r:id="rId15"/>
    <p:sldId id="1022" r:id="rId16"/>
    <p:sldId id="1023" r:id="rId17"/>
    <p:sldId id="974" r:id="rId18"/>
    <p:sldId id="964" r:id="rId19"/>
    <p:sldId id="985" r:id="rId20"/>
    <p:sldId id="986" r:id="rId21"/>
    <p:sldId id="987" r:id="rId22"/>
    <p:sldId id="988" r:id="rId23"/>
    <p:sldId id="1027" r:id="rId24"/>
    <p:sldId id="1028" r:id="rId25"/>
    <p:sldId id="989" r:id="rId26"/>
    <p:sldId id="990" r:id="rId27"/>
    <p:sldId id="991" r:id="rId28"/>
    <p:sldId id="992" r:id="rId29"/>
    <p:sldId id="993" r:id="rId30"/>
    <p:sldId id="994" r:id="rId31"/>
    <p:sldId id="995" r:id="rId32"/>
    <p:sldId id="996" r:id="rId33"/>
    <p:sldId id="997" r:id="rId34"/>
    <p:sldId id="998" r:id="rId35"/>
    <p:sldId id="999" r:id="rId36"/>
    <p:sldId id="1000" r:id="rId37"/>
    <p:sldId id="1001" r:id="rId38"/>
    <p:sldId id="1002" r:id="rId39"/>
    <p:sldId id="1003" r:id="rId40"/>
    <p:sldId id="1025" r:id="rId41"/>
    <p:sldId id="1004" r:id="rId42"/>
    <p:sldId id="1005" r:id="rId43"/>
    <p:sldId id="1006" r:id="rId44"/>
    <p:sldId id="1007" r:id="rId45"/>
    <p:sldId id="1008" r:id="rId46"/>
    <p:sldId id="1009" r:id="rId47"/>
    <p:sldId id="1010" r:id="rId48"/>
    <p:sldId id="1011" r:id="rId49"/>
    <p:sldId id="1012" r:id="rId50"/>
    <p:sldId id="1013" r:id="rId51"/>
    <p:sldId id="1014" r:id="rId52"/>
    <p:sldId id="1015" r:id="rId53"/>
    <p:sldId id="1016" r:id="rId54"/>
    <p:sldId id="1017" r:id="rId55"/>
    <p:sldId id="1018" r:id="rId56"/>
    <p:sldId id="1020" r:id="rId57"/>
    <p:sldId id="1024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C62A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2633" autoAdjust="0"/>
  </p:normalViewPr>
  <p:slideViewPr>
    <p:cSldViewPr>
      <p:cViewPr>
        <p:scale>
          <a:sx n="100" d="100"/>
          <a:sy n="100" d="100"/>
        </p:scale>
        <p:origin x="-89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כ"ב/כסלו/תשע"ה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55763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12/14/2014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iyeho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actionli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navigation/Tutorials/SendingSimpleGoal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api/nav_msgs/html/srv/GetPla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babilistic-robotics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u.cs.biu.ac.il/~yehoshr1/89-685/assignment2/assignment2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ROS - Lesson 8</a:t>
            </a:r>
            <a:endParaRPr lang="en-US" sz="5400" b="1" dirty="0"/>
          </a:p>
        </p:txBody>
      </p:sp>
      <p:pic>
        <p:nvPicPr>
          <p:cNvPr id="47108" name="Picture 4" descr="http://www1.biu.ac.il/images/Logo-BIU10-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28600"/>
            <a:ext cx="2626877" cy="1600200"/>
          </a:xfrm>
          <a:prstGeom prst="rect">
            <a:avLst/>
          </a:prstGeom>
          <a:noFill/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181600"/>
            <a:ext cx="8915400" cy="1371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Teaching Assistant: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3"/>
              </a:rPr>
              <a:t>roiyeho@gmail.com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304800"/>
            <a:ext cx="3048000" cy="53340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 lnSpcReduction="10000"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Fall 2014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Stack with </a:t>
            </a:r>
            <a:r>
              <a:rPr lang="en-US" dirty="0" err="1" smtClean="0"/>
              <a:t>amcl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run the navigation stack with </a:t>
            </a:r>
            <a:r>
              <a:rPr lang="en-US" dirty="0" err="1" smtClean="0"/>
              <a:t>amcl</a:t>
            </a:r>
            <a:r>
              <a:rPr lang="en-US" dirty="0" smtClean="0"/>
              <a:t>, you need to run the following nodes:</a:t>
            </a:r>
          </a:p>
          <a:p>
            <a:pPr lvl="1"/>
            <a:r>
              <a:rPr lang="en-US" dirty="0" err="1" smtClean="0"/>
              <a:t>map_server</a:t>
            </a:r>
            <a:r>
              <a:rPr lang="en-US" dirty="0" smtClean="0"/>
              <a:t> – for loading the map</a:t>
            </a:r>
          </a:p>
          <a:p>
            <a:pPr lvl="1"/>
            <a:r>
              <a:rPr lang="en-US" dirty="0" err="1" smtClean="0"/>
              <a:t>stageros</a:t>
            </a:r>
            <a:r>
              <a:rPr lang="en-US" dirty="0" smtClean="0"/>
              <a:t> – for the Stage simulator</a:t>
            </a:r>
          </a:p>
          <a:p>
            <a:pPr lvl="1"/>
            <a:r>
              <a:rPr lang="en-US" dirty="0" err="1" smtClean="0"/>
              <a:t>amcl</a:t>
            </a:r>
            <a:r>
              <a:rPr lang="en-US" dirty="0" smtClean="0"/>
              <a:t> – for the localization system</a:t>
            </a:r>
          </a:p>
          <a:p>
            <a:pPr lvl="1"/>
            <a:r>
              <a:rPr lang="en-US" dirty="0" err="1" smtClean="0"/>
              <a:t>move_base</a:t>
            </a:r>
            <a:r>
              <a:rPr lang="en-US" dirty="0" smtClean="0"/>
              <a:t> – manages the navigation stack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move_base_amcl_5cm.launch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1295400"/>
            <a:ext cx="7620000" cy="353943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smtClean="0"/>
              <a:t>&lt;launch&gt;</a:t>
            </a:r>
          </a:p>
          <a:p>
            <a:pPr marL="0" lvl="1"/>
            <a:r>
              <a:rPr lang="en-US" sz="1600" dirty="0" smtClean="0"/>
              <a:t>  &lt;master auto="start"/&gt;</a:t>
            </a:r>
          </a:p>
          <a:p>
            <a:pPr marL="0" lvl="1"/>
            <a:r>
              <a:rPr lang="en-US" sz="1600" dirty="0" smtClean="0"/>
              <a:t>  &lt;</a:t>
            </a:r>
            <a:r>
              <a:rPr lang="en-US" sz="1600" dirty="0" err="1" smtClean="0"/>
              <a:t>param</a:t>
            </a:r>
            <a:r>
              <a:rPr lang="en-US" sz="1600" dirty="0" smtClean="0"/>
              <a:t> name="/</a:t>
            </a:r>
            <a:r>
              <a:rPr lang="en-US" sz="1600" dirty="0" err="1" smtClean="0"/>
              <a:t>use_sim_time</a:t>
            </a:r>
            <a:r>
              <a:rPr lang="en-US" sz="1600" dirty="0" smtClean="0"/>
              <a:t>" value="true"/&gt;</a:t>
            </a:r>
          </a:p>
          <a:p>
            <a:pPr marL="0" lvl="1"/>
            <a:r>
              <a:rPr lang="en-US" sz="1600" dirty="0" smtClean="0"/>
              <a:t>  &lt;include file="$(find </a:t>
            </a:r>
            <a:r>
              <a:rPr lang="en-US" sz="1600" dirty="0" err="1" smtClean="0"/>
              <a:t>navigation_stage</a:t>
            </a:r>
            <a:r>
              <a:rPr lang="en-US" sz="1600" dirty="0" smtClean="0"/>
              <a:t>)/</a:t>
            </a:r>
            <a:r>
              <a:rPr lang="en-US" sz="1600" dirty="0" err="1" smtClean="0"/>
              <a:t>move_base_config</a:t>
            </a:r>
            <a:r>
              <a:rPr lang="en-US" sz="1600" dirty="0" smtClean="0"/>
              <a:t>/move_base.xml"/&gt;</a:t>
            </a:r>
          </a:p>
          <a:p>
            <a:pPr marL="0" lvl="1"/>
            <a:r>
              <a:rPr lang="en-US" sz="1600" dirty="0" smtClean="0"/>
              <a:t>  &lt;node name="</a:t>
            </a:r>
            <a:r>
              <a:rPr lang="en-US" sz="1600" dirty="0" err="1" smtClean="0"/>
              <a:t>map_server</a:t>
            </a:r>
            <a:r>
              <a:rPr lang="en-US" sz="1600" dirty="0" smtClean="0"/>
              <a:t>" </a:t>
            </a:r>
            <a:r>
              <a:rPr lang="en-US" sz="1600" dirty="0" err="1" smtClean="0"/>
              <a:t>pkg</a:t>
            </a:r>
            <a:r>
              <a:rPr lang="en-US" sz="1600" dirty="0" smtClean="0"/>
              <a:t>="</a:t>
            </a:r>
            <a:r>
              <a:rPr lang="en-US" sz="1600" dirty="0" err="1" smtClean="0"/>
              <a:t>map_server</a:t>
            </a:r>
            <a:r>
              <a:rPr lang="en-US" sz="1600" dirty="0" smtClean="0"/>
              <a:t>" type="</a:t>
            </a:r>
            <a:r>
              <a:rPr lang="en-US" sz="1600" dirty="0" err="1" smtClean="0"/>
              <a:t>map_server</a:t>
            </a:r>
            <a:r>
              <a:rPr lang="en-US" sz="1600" dirty="0" smtClean="0"/>
              <a:t>" </a:t>
            </a:r>
            <a:r>
              <a:rPr lang="en-US" sz="1600" dirty="0" err="1" smtClean="0"/>
              <a:t>args</a:t>
            </a:r>
            <a:r>
              <a:rPr lang="en-US" sz="1600" dirty="0" smtClean="0"/>
              <a:t>="$(find </a:t>
            </a:r>
            <a:r>
              <a:rPr lang="en-US" sz="1600" dirty="0" err="1" smtClean="0"/>
              <a:t>navigation_stage</a:t>
            </a:r>
            <a:r>
              <a:rPr lang="en-US" sz="1600" dirty="0" smtClean="0"/>
              <a:t>)/</a:t>
            </a:r>
            <a:r>
              <a:rPr lang="en-US" sz="1600" dirty="0" err="1" smtClean="0"/>
              <a:t>stage_config</a:t>
            </a:r>
            <a:r>
              <a:rPr lang="en-US" sz="1600" dirty="0" smtClean="0"/>
              <a:t>/maps/willow-full-0.05.pgm 0.05" </a:t>
            </a:r>
            <a:r>
              <a:rPr lang="en-US" sz="1600" dirty="0" err="1" smtClean="0"/>
              <a:t>respawn</a:t>
            </a:r>
            <a:r>
              <a:rPr lang="en-US" sz="1600" dirty="0" smtClean="0"/>
              <a:t>="false" /&gt;</a:t>
            </a:r>
          </a:p>
          <a:p>
            <a:pPr marL="0" lvl="1"/>
            <a:r>
              <a:rPr lang="en-US" sz="1600" dirty="0" smtClean="0"/>
              <a:t>  &lt;node </a:t>
            </a:r>
            <a:r>
              <a:rPr lang="en-US" sz="1600" dirty="0" err="1" smtClean="0"/>
              <a:t>pkg</a:t>
            </a:r>
            <a:r>
              <a:rPr lang="en-US" sz="1600" dirty="0" smtClean="0"/>
              <a:t>="</a:t>
            </a:r>
            <a:r>
              <a:rPr lang="en-US" sz="1600" dirty="0" err="1" smtClean="0"/>
              <a:t>stage_ros</a:t>
            </a:r>
            <a:r>
              <a:rPr lang="en-US" sz="1600" dirty="0" smtClean="0"/>
              <a:t>" type="</a:t>
            </a:r>
            <a:r>
              <a:rPr lang="en-US" sz="1600" dirty="0" err="1" smtClean="0"/>
              <a:t>stageros</a:t>
            </a:r>
            <a:r>
              <a:rPr lang="en-US" sz="1600" dirty="0" smtClean="0"/>
              <a:t>" name="</a:t>
            </a:r>
            <a:r>
              <a:rPr lang="en-US" sz="1600" dirty="0" err="1" smtClean="0"/>
              <a:t>stageros</a:t>
            </a:r>
            <a:r>
              <a:rPr lang="en-US" sz="1600" dirty="0" smtClean="0"/>
              <a:t>" </a:t>
            </a:r>
            <a:r>
              <a:rPr lang="en-US" sz="1600" dirty="0" err="1" smtClean="0"/>
              <a:t>args</a:t>
            </a:r>
            <a:r>
              <a:rPr lang="en-US" sz="1600" dirty="0" smtClean="0"/>
              <a:t>="$(find </a:t>
            </a:r>
            <a:r>
              <a:rPr lang="en-US" sz="1600" dirty="0" err="1" smtClean="0"/>
              <a:t>navigation_stage</a:t>
            </a:r>
            <a:r>
              <a:rPr lang="en-US" sz="1600" dirty="0" smtClean="0"/>
              <a:t>)/</a:t>
            </a:r>
            <a:r>
              <a:rPr lang="en-US" sz="1600" dirty="0" err="1" smtClean="0"/>
              <a:t>stage_config</a:t>
            </a:r>
            <a:r>
              <a:rPr lang="en-US" sz="1600" dirty="0" smtClean="0"/>
              <a:t>/worlds/willow-pr2-5cm.world" </a:t>
            </a:r>
            <a:r>
              <a:rPr lang="en-US" sz="1600" dirty="0" err="1" smtClean="0"/>
              <a:t>respawn</a:t>
            </a:r>
            <a:r>
              <a:rPr lang="en-US" sz="1600" dirty="0" smtClean="0"/>
              <a:t>="false" &gt;</a:t>
            </a:r>
          </a:p>
          <a:p>
            <a:pPr marL="0" lvl="1"/>
            <a:r>
              <a:rPr lang="en-US" sz="1600" dirty="0" smtClean="0"/>
              <a:t>    &lt;</a:t>
            </a:r>
            <a:r>
              <a:rPr lang="en-US" sz="1600" dirty="0" err="1" smtClean="0"/>
              <a:t>param</a:t>
            </a:r>
            <a:r>
              <a:rPr lang="en-US" sz="1600" dirty="0" smtClean="0"/>
              <a:t> name="</a:t>
            </a:r>
            <a:r>
              <a:rPr lang="en-US" sz="1600" dirty="0" err="1" smtClean="0"/>
              <a:t>base_watchdog_timeout</a:t>
            </a:r>
            <a:r>
              <a:rPr lang="en-US" sz="1600" dirty="0" smtClean="0"/>
              <a:t>" value="0.2"/&gt;</a:t>
            </a:r>
          </a:p>
          <a:p>
            <a:pPr marL="0" lvl="1"/>
            <a:r>
              <a:rPr lang="en-US" sz="1600" dirty="0" smtClean="0"/>
              <a:t>  &lt;/node&gt;</a:t>
            </a:r>
          </a:p>
          <a:p>
            <a:pPr marL="0" lvl="1"/>
            <a:r>
              <a:rPr lang="en-US" sz="1600" dirty="0" smtClean="0"/>
              <a:t>  &lt;include file="$(find </a:t>
            </a:r>
            <a:r>
              <a:rPr lang="en-US" sz="1600" dirty="0" err="1" smtClean="0"/>
              <a:t>navigation_stage</a:t>
            </a:r>
            <a:r>
              <a:rPr lang="en-US" sz="1600" dirty="0" smtClean="0"/>
              <a:t>)/</a:t>
            </a:r>
            <a:r>
              <a:rPr lang="en-US" sz="1600" dirty="0" err="1" smtClean="0"/>
              <a:t>move_base_config</a:t>
            </a:r>
            <a:r>
              <a:rPr lang="en-US" sz="1600" dirty="0" smtClean="0"/>
              <a:t>/amcl_node.xml"/&gt;  </a:t>
            </a:r>
          </a:p>
          <a:p>
            <a:pPr marL="0" lvl="1"/>
            <a:r>
              <a:rPr lang="en-US" sz="1600" dirty="0" smtClean="0"/>
              <a:t>  &lt;node name="</a:t>
            </a:r>
            <a:r>
              <a:rPr lang="en-US" sz="1600" dirty="0" err="1" smtClean="0"/>
              <a:t>rviz</a:t>
            </a:r>
            <a:r>
              <a:rPr lang="en-US" sz="1600" dirty="0" smtClean="0"/>
              <a:t>" </a:t>
            </a:r>
            <a:r>
              <a:rPr lang="en-US" sz="1600" dirty="0" err="1" smtClean="0"/>
              <a:t>pkg</a:t>
            </a:r>
            <a:r>
              <a:rPr lang="en-US" sz="1600" dirty="0" smtClean="0"/>
              <a:t>="</a:t>
            </a:r>
            <a:r>
              <a:rPr lang="en-US" sz="1600" dirty="0" err="1" smtClean="0"/>
              <a:t>rviz</a:t>
            </a:r>
            <a:r>
              <a:rPr lang="en-US" sz="1600" dirty="0" smtClean="0"/>
              <a:t>" type="</a:t>
            </a:r>
            <a:r>
              <a:rPr lang="en-US" sz="1600" dirty="0" err="1" smtClean="0"/>
              <a:t>rviz</a:t>
            </a:r>
            <a:r>
              <a:rPr lang="en-US" sz="1600" dirty="0" smtClean="0"/>
              <a:t>" </a:t>
            </a:r>
            <a:r>
              <a:rPr lang="en-US" sz="1600" dirty="0" err="1" smtClean="0"/>
              <a:t>args</a:t>
            </a:r>
            <a:r>
              <a:rPr lang="en-US" sz="1600" dirty="0" smtClean="0"/>
              <a:t>="-d $(find </a:t>
            </a:r>
            <a:r>
              <a:rPr lang="en-US" sz="1600" dirty="0" err="1" smtClean="0"/>
              <a:t>navigation_stage</a:t>
            </a:r>
            <a:r>
              <a:rPr lang="en-US" sz="1600" dirty="0" smtClean="0"/>
              <a:t>)/</a:t>
            </a:r>
            <a:r>
              <a:rPr lang="en-US" sz="1600" dirty="0" err="1" smtClean="0"/>
              <a:t>single_robot.rviz</a:t>
            </a:r>
            <a:r>
              <a:rPr lang="en-US" sz="1600" dirty="0" smtClean="0"/>
              <a:t>" /&gt;</a:t>
            </a:r>
          </a:p>
          <a:p>
            <a:pPr marL="0" lvl="1"/>
            <a:r>
              <a:rPr lang="en-US" sz="1600" dirty="0" smtClean="0"/>
              <a:t>&lt;/launch&gt;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4953000"/>
            <a:ext cx="8686800" cy="177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run this launch file type: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8200" y="5562600"/>
            <a:ext cx="7620000" cy="58477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smtClean="0"/>
              <a:t>$ </a:t>
            </a:r>
            <a:r>
              <a:rPr lang="en-US" sz="1600" dirty="0" err="1" smtClean="0"/>
              <a:t>roscd</a:t>
            </a:r>
            <a:r>
              <a:rPr lang="en-US" sz="1600" dirty="0" smtClean="0"/>
              <a:t> </a:t>
            </a:r>
            <a:r>
              <a:rPr lang="en-US" sz="1600" dirty="0" err="1" smtClean="0"/>
              <a:t>navigation_stage</a:t>
            </a:r>
            <a:r>
              <a:rPr lang="en-US" sz="1600" dirty="0" smtClean="0"/>
              <a:t>/launch</a:t>
            </a:r>
          </a:p>
          <a:p>
            <a:pPr marL="0" lvl="1"/>
            <a:r>
              <a:rPr lang="en-US" sz="1600" dirty="0" smtClean="0"/>
              <a:t>$ </a:t>
            </a:r>
            <a:r>
              <a:rPr lang="en-US" sz="1600" dirty="0" err="1" smtClean="0"/>
              <a:t>roslaunch</a:t>
            </a:r>
            <a:r>
              <a:rPr lang="en-US" sz="1600" dirty="0" smtClean="0"/>
              <a:t> move_base_amcl_5cm.launch</a:t>
            </a:r>
          </a:p>
        </p:txBody>
      </p:sp>
    </p:spTree>
    <p:extLst>
      <p:ext uri="{BB962C8B-B14F-4D97-AF65-F5344CB8AC3E}">
        <p14:creationId xmlns:p14="http://schemas.microsoft.com/office/powerpoint/2010/main" xmlns="" val="4934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rviz</a:t>
            </a:r>
            <a:r>
              <a:rPr lang="en-US" dirty="0" smtClean="0"/>
              <a:t> 2D Pose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navigation stack waits for the new pose by listening to the topic </a:t>
            </a:r>
            <a:r>
              <a:rPr lang="en-US" b="1" dirty="0" err="1" smtClean="0"/>
              <a:t>initialpose</a:t>
            </a: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2D Pose Estimate </a:t>
            </a:r>
            <a:r>
              <a:rPr lang="en-US" dirty="0" smtClean="0"/>
              <a:t>button (P shortcut) allows the user to initialize the localization system by setting the pose of the robot in the world</a:t>
            </a:r>
          </a:p>
          <a:p>
            <a:r>
              <a:rPr lang="en-US" dirty="0" smtClean="0"/>
              <a:t>Click on the button and then click on the map to indicate the initial position of your robot</a:t>
            </a:r>
          </a:p>
          <a:p>
            <a:pPr lvl="1"/>
            <a:r>
              <a:rPr lang="en-US" dirty="0" smtClean="0"/>
              <a:t>Make sure that the Fixed Frame is set to "map”</a:t>
            </a:r>
          </a:p>
          <a:p>
            <a:r>
              <a:rPr lang="en-US" dirty="0" smtClean="0"/>
              <a:t>If you don't do this at the beginning, the robot will try to auto-localize itself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Pose Estimate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128000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Cloud in </a:t>
            </a:r>
            <a:r>
              <a:rPr lang="en-US" dirty="0" err="1" smtClean="0"/>
              <a:t>rviz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Particle Cloud </a:t>
            </a:r>
            <a:r>
              <a:rPr lang="en-US" dirty="0" smtClean="0"/>
              <a:t>display shows the particle cloud used by the robot's localization system </a:t>
            </a:r>
          </a:p>
          <a:p>
            <a:r>
              <a:rPr lang="en-US" dirty="0" smtClean="0"/>
              <a:t>The spread of the cloud represents the localization system's uncertainty about the robot's pose</a:t>
            </a:r>
          </a:p>
          <a:p>
            <a:pPr lvl="1"/>
            <a:r>
              <a:rPr lang="en-US" dirty="0" smtClean="0"/>
              <a:t>A cloud that spreads out a lot reflects high uncertainty, while a condensed cloud represents low uncertainty</a:t>
            </a:r>
          </a:p>
          <a:p>
            <a:pPr lvl="1"/>
            <a:r>
              <a:rPr lang="en-US" dirty="0" smtClean="0"/>
              <a:t>As the robot moves about the environment, this cloud should shrink in size as additional scan data allows amcl to refine its estimate of the robot's position and orientation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Cloud in </a:t>
            </a:r>
            <a:r>
              <a:rPr lang="en-US" dirty="0" err="1" smtClean="0"/>
              <a:t>rviz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watch the particle cloud in </a:t>
            </a:r>
            <a:r>
              <a:rPr lang="en-US" dirty="0" err="1" smtClean="0"/>
              <a:t>rviz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Click Add Display and choose Pose Array</a:t>
            </a:r>
          </a:p>
          <a:p>
            <a:pPr lvl="1"/>
            <a:r>
              <a:rPr lang="en-US" dirty="0" smtClean="0"/>
              <a:t>Set topic name to /</a:t>
            </a:r>
            <a:r>
              <a:rPr lang="en-US" dirty="0" err="1" smtClean="0"/>
              <a:t>particlecloud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Cloud in </a:t>
            </a:r>
            <a:r>
              <a:rPr lang="en-US" dirty="0" err="1" smtClean="0"/>
              <a:t>rviz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1153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amcl with a Real Robot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4038600" cy="312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676400"/>
            <a:ext cx="4058239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85800" y="59436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Taken from ROS by Example / Goebel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http://wiki.ros.org/actionlib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actionlib</a:t>
            </a:r>
            <a:r>
              <a:rPr lang="en-US" dirty="0" smtClean="0"/>
              <a:t> stack provides a standardized interface for interfacing with tasks including: </a:t>
            </a:r>
          </a:p>
          <a:p>
            <a:pPr lvl="1"/>
            <a:r>
              <a:rPr lang="en-US" dirty="0" smtClean="0"/>
              <a:t>Sending goals to the robot</a:t>
            </a:r>
          </a:p>
          <a:p>
            <a:pPr lvl="1"/>
            <a:r>
              <a:rPr lang="en-US" dirty="0" smtClean="0"/>
              <a:t>Performing a laser scan</a:t>
            </a:r>
          </a:p>
          <a:p>
            <a:pPr lvl="1"/>
            <a:r>
              <a:rPr lang="en-US" dirty="0" smtClean="0"/>
              <a:t>Detecting the handle of a door</a:t>
            </a:r>
          </a:p>
          <a:p>
            <a:r>
              <a:rPr lang="en-US" dirty="0" smtClean="0"/>
              <a:t>Provides abilities that services don’t have:</a:t>
            </a:r>
          </a:p>
          <a:p>
            <a:pPr lvl="1"/>
            <a:r>
              <a:rPr lang="en-US" dirty="0" smtClean="0"/>
              <a:t>cancel a long-running task during the execution</a:t>
            </a:r>
          </a:p>
          <a:p>
            <a:pPr lvl="1"/>
            <a:r>
              <a:rPr lang="en-US" dirty="0" smtClean="0"/>
              <a:t>get periodic feedback about how the request is progressing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Interaction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700" y="2136775"/>
            <a:ext cx="7594600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Adaptive Monte-Carlo Localization</a:t>
            </a:r>
          </a:p>
          <a:p>
            <a:r>
              <a:rPr lang="en-US" dirty="0" err="1" smtClean="0"/>
              <a:t>actionlib</a:t>
            </a:r>
            <a:endParaRPr lang="en-US" dirty="0" smtClean="0"/>
          </a:p>
          <a:p>
            <a:r>
              <a:rPr lang="en-US" dirty="0" smtClean="0"/>
              <a:t>Sending goals from code</a:t>
            </a:r>
          </a:p>
          <a:p>
            <a:r>
              <a:rPr lang="en-US" dirty="0" smtClean="0"/>
              <a:t>Making navigation plans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.action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From the action file the following message types are generated:</a:t>
            </a:r>
          </a:p>
          <a:p>
            <a:pPr lvl="1"/>
            <a:r>
              <a:rPr lang="en-US" dirty="0" smtClean="0"/>
              <a:t>DoDishesAction.msg</a:t>
            </a:r>
          </a:p>
          <a:p>
            <a:pPr lvl="1"/>
            <a:r>
              <a:rPr lang="en-US" dirty="0" smtClean="0"/>
              <a:t>DoDishesActionGoal.msg</a:t>
            </a:r>
          </a:p>
          <a:p>
            <a:pPr lvl="1"/>
            <a:r>
              <a:rPr lang="en-US" dirty="0" smtClean="0"/>
              <a:t>DoDishesActionResult.msg</a:t>
            </a:r>
          </a:p>
          <a:p>
            <a:pPr lvl="1"/>
            <a:r>
              <a:rPr lang="en-US" dirty="0" smtClean="0"/>
              <a:t>DoDishesActionFeedback.msg</a:t>
            </a:r>
          </a:p>
          <a:p>
            <a:pPr lvl="1"/>
            <a:r>
              <a:rPr lang="en-US" dirty="0" smtClean="0"/>
              <a:t>DoDishesGoal.msg</a:t>
            </a:r>
          </a:p>
          <a:p>
            <a:pPr lvl="1"/>
            <a:r>
              <a:rPr lang="en-US" dirty="0" smtClean="0"/>
              <a:t>DoDishesResult.msg</a:t>
            </a:r>
          </a:p>
          <a:p>
            <a:pPr lvl="1"/>
            <a:r>
              <a:rPr lang="en-US" dirty="0" smtClean="0"/>
              <a:t>DoDishesFeedback.msg</a:t>
            </a:r>
          </a:p>
          <a:p>
            <a:r>
              <a:rPr lang="en-US" dirty="0" smtClean="0"/>
              <a:t>These messages are then used internally by </a:t>
            </a:r>
            <a:r>
              <a:rPr lang="en-US" dirty="0" err="1" smtClean="0"/>
              <a:t>actionlib</a:t>
            </a:r>
            <a:r>
              <a:rPr lang="en-US" dirty="0" smtClean="0"/>
              <a:t> to communicate between the </a:t>
            </a:r>
            <a:r>
              <a:rPr lang="en-US" dirty="0" err="1" smtClean="0"/>
              <a:t>ActionClient</a:t>
            </a:r>
            <a:r>
              <a:rPr lang="en-US" dirty="0" smtClean="0"/>
              <a:t> and </a:t>
            </a:r>
            <a:r>
              <a:rPr lang="en-US" dirty="0" err="1" smtClean="0"/>
              <a:t>ActionServer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.action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action specification is defined using a .action file. </a:t>
            </a:r>
          </a:p>
          <a:p>
            <a:r>
              <a:rPr lang="en-US" dirty="0" smtClean="0"/>
              <a:t>These files are placed in a package’s </a:t>
            </a:r>
            <a:r>
              <a:rPr lang="en-US" b="1" dirty="0" smtClean="0"/>
              <a:t>./action </a:t>
            </a:r>
            <a:r>
              <a:rPr lang="en-US" dirty="0" smtClean="0"/>
              <a:t>directory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114800"/>
            <a:ext cx="7543800" cy="177761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Server State Transitions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026" name="Picture 2" descr="server_states_detai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52600"/>
            <a:ext cx="7077075" cy="3476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Client State Transitions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75778" name="Picture 2" descr="client_state_transi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447800"/>
            <a:ext cx="3733800" cy="46339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SimpleActionClient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simple </a:t>
            </a:r>
            <a:r>
              <a:rPr lang="en-US" dirty="0" smtClean="0"/>
              <a:t>client implementation which supports only one goal at a time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action client is </a:t>
            </a:r>
            <a:r>
              <a:rPr lang="en-US" dirty="0" err="1" smtClean="0"/>
              <a:t>templated</a:t>
            </a:r>
            <a:r>
              <a:rPr lang="en-US" dirty="0" smtClean="0"/>
              <a:t> on the action definition, specifying what message types to communicate to the action server with </a:t>
            </a:r>
          </a:p>
          <a:p>
            <a:r>
              <a:rPr lang="en-US" dirty="0" smtClean="0"/>
              <a:t>The action client </a:t>
            </a:r>
            <a:r>
              <a:rPr lang="en-US" dirty="0" err="1" smtClean="0"/>
              <a:t>c’tor</a:t>
            </a:r>
            <a:r>
              <a:rPr lang="en-US" dirty="0" smtClean="0"/>
              <a:t> also takes two arguments:</a:t>
            </a:r>
          </a:p>
          <a:p>
            <a:pPr lvl="1"/>
            <a:r>
              <a:rPr lang="en-US" dirty="0" smtClean="0"/>
              <a:t>The server name to connect to 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boolean</a:t>
            </a:r>
            <a:r>
              <a:rPr lang="en-US" dirty="0" smtClean="0"/>
              <a:t> option to automatically spin a </a:t>
            </a:r>
            <a:r>
              <a:rPr lang="en-US" dirty="0" smtClean="0"/>
              <a:t>thread </a:t>
            </a:r>
            <a:endParaRPr lang="en-US" dirty="0" smtClean="0"/>
          </a:p>
          <a:p>
            <a:pPr lvl="2"/>
            <a:r>
              <a:rPr lang="en-US" dirty="0" smtClean="0"/>
              <a:t>If you prefer not to use threads (and you want </a:t>
            </a:r>
            <a:r>
              <a:rPr lang="en-US" dirty="0" err="1" smtClean="0"/>
              <a:t>actionlib</a:t>
            </a:r>
            <a:r>
              <a:rPr lang="en-US" dirty="0" smtClean="0"/>
              <a:t> to do the 'thread magic' behind the scenes), this is a good option for you.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SimpleActionClient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7166352" cy="3505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SendGoals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next code is a simple example to send a goal to move the robot </a:t>
            </a:r>
          </a:p>
          <a:p>
            <a:r>
              <a:rPr lang="en-US" sz="3000" dirty="0" smtClean="0"/>
              <a:t>In this case the goal would be a </a:t>
            </a:r>
            <a:r>
              <a:rPr lang="en-US" sz="3000" dirty="0" err="1" smtClean="0"/>
              <a:t>PoseStamped</a:t>
            </a:r>
            <a:r>
              <a:rPr lang="en-US" sz="3000" dirty="0" smtClean="0"/>
              <a:t> message that contains information about where the robot should move to in the world</a:t>
            </a:r>
          </a:p>
          <a:p>
            <a:r>
              <a:rPr lang="en-US" sz="3000" dirty="0" smtClean="0">
                <a:hlinkClick r:id="rId2"/>
              </a:rPr>
              <a:t>http://wiki.ros.org/navigation/Tutorials/SendingSimpleGoals</a:t>
            </a:r>
            <a:endParaRPr lang="en-US" sz="30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SendGoals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create a new package called </a:t>
            </a:r>
            <a:r>
              <a:rPr lang="en-US" b="1" dirty="0" err="1" smtClean="0"/>
              <a:t>send_goals</a:t>
            </a:r>
            <a:endParaRPr lang="en-US" b="1" dirty="0" smtClean="0"/>
          </a:p>
          <a:p>
            <a:r>
              <a:rPr lang="en-US" dirty="0" smtClean="0"/>
              <a:t>This package depends on the following packages:</a:t>
            </a:r>
          </a:p>
          <a:p>
            <a:pPr lvl="1"/>
            <a:r>
              <a:rPr lang="en-US" dirty="0" err="1" smtClean="0"/>
              <a:t>actionlib</a:t>
            </a:r>
            <a:endParaRPr lang="en-US" dirty="0" smtClean="0"/>
          </a:p>
          <a:p>
            <a:pPr lvl="1"/>
            <a:r>
              <a:rPr lang="en-US" dirty="0" err="1" smtClean="0"/>
              <a:t>geometry_msgs</a:t>
            </a:r>
            <a:endParaRPr lang="en-US" dirty="0" smtClean="0"/>
          </a:p>
          <a:p>
            <a:pPr lvl="1"/>
            <a:r>
              <a:rPr lang="en-US" dirty="0" err="1" smtClean="0"/>
              <a:t>move_base_msgs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4191000"/>
            <a:ext cx="7620000" cy="132343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dirty="0" smtClean="0"/>
              <a:t> ~/</a:t>
            </a:r>
            <a:r>
              <a:rPr lang="en-US" sz="2000" dirty="0" err="1" smtClean="0"/>
              <a:t>catkin_ws</a:t>
            </a:r>
            <a:r>
              <a:rPr lang="en-US" sz="2000" dirty="0" smtClean="0"/>
              <a:t>/</a:t>
            </a:r>
            <a:r>
              <a:rPr lang="en-US" sz="2000" dirty="0" err="1" smtClean="0"/>
              <a:t>src</a:t>
            </a:r>
            <a:endParaRPr lang="en-US" sz="2000" dirty="0" smtClean="0"/>
          </a:p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catkin_create_pkg</a:t>
            </a:r>
            <a:r>
              <a:rPr lang="en-US" sz="2000" dirty="0" smtClean="0"/>
              <a:t> </a:t>
            </a:r>
            <a:r>
              <a:rPr lang="en-US" sz="2000" dirty="0" err="1" smtClean="0"/>
              <a:t>send_goals</a:t>
            </a:r>
            <a:r>
              <a:rPr lang="en-US" sz="2000" dirty="0" smtClean="0"/>
              <a:t> </a:t>
            </a:r>
            <a:r>
              <a:rPr lang="en-US" sz="2000" dirty="0" err="1" smtClean="0"/>
              <a:t>std_msgs</a:t>
            </a:r>
            <a:r>
              <a:rPr lang="en-US" sz="2000" dirty="0" smtClean="0"/>
              <a:t> </a:t>
            </a:r>
            <a:r>
              <a:rPr lang="en-US" sz="2000" dirty="0" err="1" smtClean="0"/>
              <a:t>rospy</a:t>
            </a:r>
            <a:r>
              <a:rPr lang="en-US" sz="2000" dirty="0" smtClean="0"/>
              <a:t> </a:t>
            </a:r>
            <a:r>
              <a:rPr lang="en-US" sz="2000" dirty="0" err="1" smtClean="0"/>
              <a:t>roscpp</a:t>
            </a:r>
            <a:r>
              <a:rPr lang="en-US" sz="2000" dirty="0" smtClean="0"/>
              <a:t> </a:t>
            </a:r>
            <a:r>
              <a:rPr lang="en-US" sz="2000" dirty="0" err="1" smtClean="0"/>
              <a:t>actionlib</a:t>
            </a:r>
            <a:r>
              <a:rPr lang="en-US" sz="2000" dirty="0" smtClean="0"/>
              <a:t> </a:t>
            </a:r>
            <a:r>
              <a:rPr lang="en-US" sz="2000" dirty="0" err="1" smtClean="0"/>
              <a:t>tf</a:t>
            </a:r>
            <a:r>
              <a:rPr lang="en-US" sz="2000" dirty="0" smtClean="0"/>
              <a:t> </a:t>
            </a:r>
            <a:r>
              <a:rPr lang="en-US" sz="2000" dirty="0" err="1" smtClean="0"/>
              <a:t>geometry_msgs</a:t>
            </a:r>
            <a:r>
              <a:rPr lang="en-US" sz="2000" dirty="0" smtClean="0"/>
              <a:t> </a:t>
            </a:r>
            <a:r>
              <a:rPr lang="en-US" sz="2000" dirty="0" err="1" smtClean="0"/>
              <a:t>move_base_msgs</a:t>
            </a:r>
            <a:r>
              <a:rPr lang="en-US" sz="2000" dirty="0" smtClean="0"/>
              <a:t> </a:t>
            </a:r>
          </a:p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catkin_make</a:t>
            </a:r>
            <a:r>
              <a:rPr lang="en-US" sz="2000" dirty="0" smtClean="0"/>
              <a:t> --force-</a:t>
            </a:r>
            <a:r>
              <a:rPr lang="en-US" sz="2000" dirty="0" err="1" smtClean="0"/>
              <a:t>cmake</a:t>
            </a:r>
            <a:r>
              <a:rPr lang="en-US" sz="2000" dirty="0" smtClean="0"/>
              <a:t> -</a:t>
            </a:r>
            <a:r>
              <a:rPr lang="en-US" sz="2000" dirty="0" err="1" smtClean="0"/>
              <a:t>G"Eclipse</a:t>
            </a:r>
            <a:r>
              <a:rPr lang="en-US" sz="2000" dirty="0" smtClean="0"/>
              <a:t> CDT4 - Unix </a:t>
            </a:r>
            <a:r>
              <a:rPr lang="en-US" sz="2000" dirty="0" err="1" smtClean="0"/>
              <a:t>Makefiles</a:t>
            </a:r>
            <a:r>
              <a:rPr lang="en-US" sz="2000" dirty="0" smtClean="0"/>
              <a:t>"</a:t>
            </a: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SendGoals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the project file in Eclipse</a:t>
            </a:r>
          </a:p>
          <a:p>
            <a:r>
              <a:rPr lang="en-US" dirty="0" smtClean="0"/>
              <a:t>Under the </a:t>
            </a:r>
            <a:r>
              <a:rPr lang="en-US" dirty="0" err="1" smtClean="0"/>
              <a:t>src</a:t>
            </a:r>
            <a:r>
              <a:rPr lang="en-US" dirty="0" smtClean="0"/>
              <a:t> subdirectory, create a new file called SendGoals.cpp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124200"/>
            <a:ext cx="4595812" cy="333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SendGoals.cpp (1)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371600"/>
            <a:ext cx="7620000" cy="418576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move_base_msgs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MoveBaseAction.h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actionlib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/client/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simple_action_client.h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typedef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actionlib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SimpleActionClient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move_base_msgs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MoveBaseAction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MoveBaseClient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main(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char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**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 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::init(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send_goals_node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create the action client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true causes the client to spin its own thread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MoveBaseClient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ac(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move_base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Wait 60 seconds for the action server to become available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"Waiting for the 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move_base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 action server"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ac.waitForServer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::Duration(60));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"Connected to move base server"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7772400" cy="42270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1752600"/>
            <a:ext cx="990600" cy="762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SendGoals.cpp (2)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371600"/>
            <a:ext cx="7620000" cy="483209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Send a goal to </a:t>
            </a:r>
            <a:r>
              <a:rPr lang="en-US" sz="1400" dirty="0" err="1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move_base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move_base_msgs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MoveBaseGoal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goal;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goal.target_pose.header.frame_id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"map"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goal.target_pose.header.stamp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::Time::now();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goal.target_pose.pose.position.x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18.174;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goal.target_pose.pose.position.y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28.876;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goal.target_pose.pose.orientation.w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1;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"Sending goal"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ac.sendGoal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(goal);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Wait for the action to return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ac.waitForResult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ac.getState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 ==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actionlib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SimpleClientGoalState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::SUCCEEDED)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"You have reached the goal!"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else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"The base failed for some reason"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0;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the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the following lines to CMakeLists.txt: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Call </a:t>
            </a:r>
            <a:r>
              <a:rPr lang="en-US" dirty="0" err="1" smtClean="0"/>
              <a:t>catkin_make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981200"/>
            <a:ext cx="7620000" cy="132343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/>
              <a:t>add_executable</a:t>
            </a:r>
            <a:r>
              <a:rPr lang="en-US" sz="2000" dirty="0" smtClean="0"/>
              <a:t>(</a:t>
            </a:r>
            <a:r>
              <a:rPr lang="en-US" sz="2000" dirty="0" err="1" smtClean="0"/>
              <a:t>send_goals_node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/SendGoals.cpp)</a:t>
            </a:r>
          </a:p>
          <a:p>
            <a:pPr marL="0" lvl="1"/>
            <a:r>
              <a:rPr lang="en-US" sz="2000" dirty="0" err="1" smtClean="0"/>
              <a:t>target_link_libraries</a:t>
            </a:r>
            <a:r>
              <a:rPr lang="en-US" sz="2000" dirty="0" smtClean="0"/>
              <a:t>(</a:t>
            </a:r>
            <a:r>
              <a:rPr lang="en-US" sz="2000" dirty="0" err="1" smtClean="0"/>
              <a:t>send_goals_node</a:t>
            </a:r>
            <a:endParaRPr lang="en-US" sz="2000" dirty="0" smtClean="0"/>
          </a:p>
          <a:p>
            <a:pPr marL="0" lvl="1"/>
            <a:r>
              <a:rPr lang="en-US" sz="2000" dirty="0" smtClean="0"/>
              <a:t>  ${</a:t>
            </a:r>
            <a:r>
              <a:rPr lang="en-US" sz="2000" dirty="0" err="1" smtClean="0"/>
              <a:t>catkin_LIBRARIES</a:t>
            </a:r>
            <a:r>
              <a:rPr lang="en-US" sz="2000" dirty="0" smtClean="0"/>
              <a:t>}</a:t>
            </a:r>
          </a:p>
          <a:p>
            <a:pPr marL="0" lvl="1"/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run the navigation stack: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 the initial pose of the robot in </a:t>
            </a:r>
            <a:r>
              <a:rPr lang="en-US" dirty="0" err="1" smtClean="0"/>
              <a:t>rviz</a:t>
            </a:r>
            <a:endParaRPr lang="en-US" dirty="0" smtClean="0"/>
          </a:p>
          <a:p>
            <a:r>
              <a:rPr lang="en-US" dirty="0" smtClean="0"/>
              <a:t>Then run </a:t>
            </a:r>
            <a:r>
              <a:rPr lang="en-US" dirty="0" err="1" smtClean="0"/>
              <a:t>send_goals_node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981200"/>
            <a:ext cx="76200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/>
              <a:t>cd</a:t>
            </a:r>
            <a:r>
              <a:rPr lang="en-US" sz="2000" dirty="0" smtClean="0"/>
              <a:t> ~/</a:t>
            </a:r>
            <a:r>
              <a:rPr lang="en-US" sz="2000" dirty="0" err="1" smtClean="0"/>
              <a:t>ros</a:t>
            </a:r>
            <a:r>
              <a:rPr lang="en-US" sz="2000" dirty="0" smtClean="0"/>
              <a:t>/stacks/</a:t>
            </a:r>
            <a:r>
              <a:rPr lang="en-US" sz="2000" dirty="0" err="1" smtClean="0"/>
              <a:t>navigation_tutorials</a:t>
            </a:r>
            <a:r>
              <a:rPr lang="en-US" sz="2000" dirty="0" smtClean="0"/>
              <a:t>/</a:t>
            </a:r>
            <a:r>
              <a:rPr lang="en-US" sz="2000" dirty="0" err="1" smtClean="0"/>
              <a:t>navigation_stage</a:t>
            </a:r>
            <a:r>
              <a:rPr lang="en-US" sz="2000" dirty="0" smtClean="0"/>
              <a:t>/launch</a:t>
            </a:r>
          </a:p>
          <a:p>
            <a:pPr marL="0" lvl="1"/>
            <a:r>
              <a:rPr lang="en-US" sz="2000" dirty="0" err="1" smtClean="0"/>
              <a:t>roslaunch</a:t>
            </a:r>
            <a:r>
              <a:rPr lang="en-US" sz="2000" dirty="0" smtClean="0"/>
              <a:t> move_base_amcl_5cm.launch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2672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send_goals</a:t>
            </a:r>
            <a:r>
              <a:rPr lang="en-US" sz="2000" dirty="0" smtClean="0"/>
              <a:t> </a:t>
            </a:r>
            <a:r>
              <a:rPr lang="en-US" sz="2000" dirty="0" err="1" smtClean="0"/>
              <a:t>send_goals_node</a:t>
            </a: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95400"/>
            <a:ext cx="6248400" cy="166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200400"/>
            <a:ext cx="5200650" cy="3194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graph shows that the client is subscribing to the status channel of </a:t>
            </a:r>
            <a:r>
              <a:rPr lang="en-US" sz="3000" dirty="0" err="1" smtClean="0"/>
              <a:t>move_base</a:t>
            </a:r>
            <a:r>
              <a:rPr lang="en-US" sz="3000" dirty="0" smtClean="0"/>
              <a:t> and publishing to the goal channel as expected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895600"/>
            <a:ext cx="5562600" cy="293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Euler Angle to Quaternion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let’s specify the desired orientation of the robot in the final pose as 90 degrees</a:t>
            </a:r>
          </a:p>
          <a:p>
            <a:r>
              <a:rPr lang="en-US" dirty="0" smtClean="0"/>
              <a:t>It will be easier to define it with Euler angles and convert it to a quaternion message: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3581400"/>
            <a:ext cx="7620000" cy="210666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theta = 90.0;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radians = theta * (M_PI/180);</a:t>
            </a:r>
          </a:p>
          <a:p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::Quaternion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quaternion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quaternion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createQuaternionFromYaw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(radians);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::Quaternion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qMsg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quaternionTFToMsg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(quaternion,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qMsg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</a:p>
          <a:p>
            <a:pPr>
              <a:lnSpc>
                <a:spcPct val="107000"/>
              </a:lnSpc>
            </a:pP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goal.target_pose.pose.orientation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qMsg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Euler Angle to Quaternion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7620000" cy="4680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let us make the desired pose of the robot configurable in a launch file, so we can send different goals to the robot from the terminal</a:t>
            </a:r>
          </a:p>
          <a:p>
            <a:r>
              <a:rPr lang="en-US" dirty="0" smtClean="0"/>
              <a:t>You can set a parameter using the &lt;</a:t>
            </a:r>
            <a:r>
              <a:rPr lang="en-US" dirty="0" err="1" smtClean="0"/>
              <a:t>param</a:t>
            </a:r>
            <a:r>
              <a:rPr lang="en-US" dirty="0" smtClean="0"/>
              <a:t>&gt; tag in the ROS launch file: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4038600"/>
            <a:ext cx="7696200" cy="203132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&lt;launch&gt;  </a:t>
            </a:r>
          </a:p>
          <a:p>
            <a:pPr marL="0" lvl="1"/>
            <a:r>
              <a:rPr lang="en-US" dirty="0" smtClean="0"/>
              <a:t>  &lt;</a:t>
            </a:r>
            <a:r>
              <a:rPr lang="en-US" dirty="0" err="1" smtClean="0"/>
              <a:t>param</a:t>
            </a:r>
            <a:r>
              <a:rPr lang="en-US" dirty="0" smtClean="0"/>
              <a:t> name="</a:t>
            </a:r>
            <a:r>
              <a:rPr lang="en-US" dirty="0" err="1" smtClean="0"/>
              <a:t>goal_x</a:t>
            </a:r>
            <a:r>
              <a:rPr lang="en-US" dirty="0" smtClean="0"/>
              <a:t>" value="18.5" /&gt;</a:t>
            </a:r>
          </a:p>
          <a:p>
            <a:pPr marL="0" lvl="1"/>
            <a:r>
              <a:rPr lang="en-US" dirty="0" smtClean="0"/>
              <a:t>  &lt;</a:t>
            </a:r>
            <a:r>
              <a:rPr lang="en-US" dirty="0" err="1" smtClean="0"/>
              <a:t>param</a:t>
            </a:r>
            <a:r>
              <a:rPr lang="en-US" dirty="0" smtClean="0"/>
              <a:t> name="</a:t>
            </a:r>
            <a:r>
              <a:rPr lang="en-US" dirty="0" err="1" smtClean="0"/>
              <a:t>goal_y</a:t>
            </a:r>
            <a:r>
              <a:rPr lang="en-US" dirty="0" smtClean="0"/>
              <a:t>" value="27.5" /&gt;</a:t>
            </a:r>
          </a:p>
          <a:p>
            <a:pPr marL="0" lvl="1"/>
            <a:r>
              <a:rPr lang="en-US" dirty="0" smtClean="0"/>
              <a:t>  &lt;</a:t>
            </a:r>
            <a:r>
              <a:rPr lang="en-US" dirty="0" err="1" smtClean="0"/>
              <a:t>param</a:t>
            </a:r>
            <a:r>
              <a:rPr lang="en-US" dirty="0" smtClean="0"/>
              <a:t> name="</a:t>
            </a:r>
            <a:r>
              <a:rPr lang="en-US" dirty="0" err="1" smtClean="0"/>
              <a:t>goal_theta</a:t>
            </a:r>
            <a:r>
              <a:rPr lang="en-US" dirty="0" smtClean="0"/>
              <a:t>" value="45" /&gt;</a:t>
            </a:r>
          </a:p>
          <a:p>
            <a:pPr marL="0" lvl="1"/>
            <a:r>
              <a:rPr lang="en-US" dirty="0" smtClean="0"/>
              <a:t>  &lt;node name="</a:t>
            </a:r>
            <a:r>
              <a:rPr lang="en-US" dirty="0" err="1" smtClean="0"/>
              <a:t>send_goals_node</a:t>
            </a:r>
            <a:r>
              <a:rPr lang="en-US" dirty="0" smtClean="0"/>
              <a:t>" </a:t>
            </a:r>
            <a:r>
              <a:rPr lang="en-US" dirty="0" err="1" smtClean="0"/>
              <a:t>pkg</a:t>
            </a:r>
            <a:r>
              <a:rPr lang="en-US" dirty="0" smtClean="0"/>
              <a:t>="</a:t>
            </a:r>
            <a:r>
              <a:rPr lang="en-US" dirty="0" err="1" smtClean="0"/>
              <a:t>send_goals</a:t>
            </a:r>
            <a:r>
              <a:rPr lang="en-US" dirty="0" smtClean="0"/>
              <a:t>" type="</a:t>
            </a:r>
            <a:r>
              <a:rPr lang="en-US" dirty="0" err="1" smtClean="0"/>
              <a:t>send_goals_node</a:t>
            </a:r>
            <a:r>
              <a:rPr lang="en-US" dirty="0" smtClean="0"/>
              <a:t>" output="screen"/&gt; </a:t>
            </a:r>
          </a:p>
          <a:p>
            <a:pPr marL="0" lvl="1"/>
            <a:r>
              <a:rPr lang="en-US" dirty="0" smtClean="0"/>
              <a:t>&lt;/launch&gt;</a:t>
            </a: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methods to retrieve parameters with </a:t>
            </a:r>
            <a:r>
              <a:rPr lang="en-US" dirty="0" smtClean="0"/>
              <a:t>a </a:t>
            </a:r>
            <a:r>
              <a:rPr lang="en-US" dirty="0" err="1" smtClean="0"/>
              <a:t>NodeHandle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getParam</a:t>
            </a:r>
            <a:r>
              <a:rPr lang="en-US" dirty="0" smtClean="0"/>
              <a:t>(key, </a:t>
            </a:r>
            <a:r>
              <a:rPr lang="en-US" dirty="0" err="1" smtClean="0"/>
              <a:t>output_value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param</a:t>
            </a:r>
            <a:r>
              <a:rPr lang="en-US" dirty="0" smtClean="0"/>
              <a:t>() is similar to </a:t>
            </a:r>
            <a:r>
              <a:rPr lang="en-US" dirty="0" err="1" smtClean="0"/>
              <a:t>getParam</a:t>
            </a:r>
            <a:r>
              <a:rPr lang="en-US" dirty="0" smtClean="0"/>
              <a:t>(), but allows you to specify a default value in the case that the parameter could not be retrieved</a:t>
            </a:r>
          </a:p>
          <a:p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876800"/>
            <a:ext cx="7543800" cy="138499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Read x, y and angle </a:t>
            </a:r>
            <a:r>
              <a:rPr lang="en-US" sz="1400" dirty="0" err="1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params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NodeHandle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x, y, theta;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nh.getParam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goal_x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x);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nh.getParam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goal_y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y);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nh.getParam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goal_theta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theta);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&lt;</a:t>
            </a:r>
            <a:r>
              <a:rPr lang="en-US" dirty="0" err="1" smtClean="0"/>
              <a:t>rosparam</a:t>
            </a:r>
            <a:r>
              <a:rPr lang="en-US" dirty="0" smtClean="0"/>
              <a:t>&gt; tag to define a parameter list:</a:t>
            </a:r>
          </a:p>
          <a:p>
            <a:endParaRPr lang="en-US" dirty="0" smtClean="0"/>
          </a:p>
          <a:p>
            <a:r>
              <a:rPr lang="en-US" dirty="0" smtClean="0"/>
              <a:t>Example of accessing the list in the code: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362200"/>
            <a:ext cx="7543800" cy="33855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onsolas"/>
                <a:ea typeface="Calibri"/>
                <a:cs typeface="David"/>
              </a:rPr>
              <a:t>&lt;rosparam param="my_list"&gt;[1, 2, 3, 4]&lt;/rosparam&gt;</a:t>
            </a:r>
            <a:endParaRPr lang="en-US" sz="1600" dirty="0">
              <a:latin typeface="Times New Roman"/>
              <a:ea typeface="Calibri"/>
              <a:cs typeface="David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581400"/>
            <a:ext cx="7543800" cy="138499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std::vector&lt;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my_list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sum = 0;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nh.getParam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my_list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my_list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(unsigned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0;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my_list.size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++)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sum +=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my_list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];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Localization is the problem of estimating the pose of the robot relative to a map</a:t>
            </a:r>
          </a:p>
          <a:p>
            <a:r>
              <a:rPr lang="en-US" dirty="0" smtClean="0"/>
              <a:t>Localization is not terribly sensitive to the exact placement of objects so it can handle small changes to the locations of objects</a:t>
            </a:r>
          </a:p>
          <a:p>
            <a:r>
              <a:rPr lang="en-US" dirty="0" smtClean="0"/>
              <a:t>ROS uses the </a:t>
            </a:r>
            <a:r>
              <a:rPr lang="en-US" b="1" dirty="0" smtClean="0"/>
              <a:t>amcl</a:t>
            </a:r>
            <a:r>
              <a:rPr lang="en-US" dirty="0" smtClean="0"/>
              <a:t> package for localization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with </a:t>
            </a:r>
            <a:r>
              <a:rPr lang="en-US" dirty="0" err="1" smtClean="0"/>
              <a:t>move_base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the following directories and files from the </a:t>
            </a:r>
            <a:r>
              <a:rPr lang="en-US" dirty="0" err="1" smtClean="0"/>
              <a:t>navigation_tutorials</a:t>
            </a:r>
            <a:r>
              <a:rPr lang="en-US" dirty="0" smtClean="0"/>
              <a:t> stack to the launch directory of your package: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819400"/>
            <a:ext cx="506631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with </a:t>
            </a:r>
            <a:r>
              <a:rPr lang="en-US" dirty="0" err="1" smtClean="0"/>
              <a:t>move_base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move_base_config</a:t>
            </a:r>
            <a:r>
              <a:rPr lang="en-US" dirty="0" smtClean="0"/>
              <a:t> files: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133600"/>
            <a:ext cx="5257800" cy="3795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with </a:t>
            </a:r>
            <a:r>
              <a:rPr lang="en-US" dirty="0" err="1" smtClean="0"/>
              <a:t>move_base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stage_config</a:t>
            </a:r>
            <a:r>
              <a:rPr lang="en-US" dirty="0" smtClean="0"/>
              <a:t> files: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438400"/>
            <a:ext cx="39624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447800"/>
            <a:ext cx="3352800" cy="236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962400"/>
            <a:ext cx="3352800" cy="236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with </a:t>
            </a:r>
            <a:r>
              <a:rPr lang="en-US" dirty="0" err="1" smtClean="0"/>
              <a:t>move_base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move_base.xml to use the correct package name: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057400"/>
            <a:ext cx="5451475" cy="440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209800" y="3886200"/>
            <a:ext cx="5181600" cy="76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with </a:t>
            </a:r>
            <a:r>
              <a:rPr lang="en-US" dirty="0" err="1" smtClean="0"/>
              <a:t>move_base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the robot’s initial pose in amcl_node.xml: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981200"/>
            <a:ext cx="527571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981200" y="3276600"/>
            <a:ext cx="3581400" cy="381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with </a:t>
            </a:r>
            <a:r>
              <a:rPr lang="en-US" dirty="0" err="1" smtClean="0"/>
              <a:t>move_base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the </a:t>
            </a:r>
            <a:r>
              <a:rPr lang="en-US" dirty="0" err="1" smtClean="0"/>
              <a:t>single_robot.rviz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Change topic name for the robot footprint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362200"/>
            <a:ext cx="5146675" cy="416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057400" y="4953000"/>
            <a:ext cx="4038600" cy="304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with </a:t>
            </a:r>
            <a:r>
              <a:rPr lang="en-US" dirty="0" err="1" smtClean="0"/>
              <a:t>move_base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 the </a:t>
            </a:r>
            <a:r>
              <a:rPr lang="en-US" dirty="0" err="1" smtClean="0"/>
              <a:t>send_goals.launch</a:t>
            </a:r>
            <a:r>
              <a:rPr lang="en-US" dirty="0" smtClean="0"/>
              <a:t> file: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2057400"/>
            <a:ext cx="7696200" cy="375487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&lt;launch&gt;  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goal_x</a:t>
            </a:r>
            <a:r>
              <a:rPr lang="en-US" sz="1400" dirty="0" smtClean="0"/>
              <a:t>" value="18.5" 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goal_y</a:t>
            </a:r>
            <a:r>
              <a:rPr lang="en-US" sz="1400" dirty="0" smtClean="0"/>
              <a:t>" value="27.5" 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goal_theta</a:t>
            </a:r>
            <a:r>
              <a:rPr lang="en-US" sz="1400" dirty="0" smtClean="0"/>
              <a:t>" value="45" /&gt;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name="/</a:t>
            </a:r>
            <a:r>
              <a:rPr lang="en-US" sz="1400" dirty="0" err="1" smtClean="0"/>
              <a:t>use_sim_time</a:t>
            </a:r>
            <a:r>
              <a:rPr lang="en-US" sz="1400" dirty="0" smtClean="0"/>
              <a:t>" value="true"/&gt;</a:t>
            </a:r>
          </a:p>
          <a:p>
            <a:pPr marL="0" lvl="1"/>
            <a:r>
              <a:rPr lang="en-US" sz="1400" dirty="0" smtClean="0"/>
              <a:t>  &lt;include file="$(find </a:t>
            </a:r>
            <a:r>
              <a:rPr lang="en-US" sz="1400" dirty="0" err="1" smtClean="0"/>
              <a:t>send_goals</a:t>
            </a:r>
            <a:r>
              <a:rPr lang="en-US" sz="1400" dirty="0" smtClean="0"/>
              <a:t>)/</a:t>
            </a:r>
            <a:r>
              <a:rPr lang="en-US" sz="1400" dirty="0" err="1" smtClean="0"/>
              <a:t>move_base_config</a:t>
            </a:r>
            <a:r>
              <a:rPr lang="en-US" sz="1400" dirty="0" smtClean="0"/>
              <a:t>/move_base.xml"/&gt;</a:t>
            </a:r>
          </a:p>
          <a:p>
            <a:pPr marL="0" lvl="1"/>
            <a:r>
              <a:rPr lang="en-US" sz="1400" dirty="0" smtClean="0"/>
              <a:t>  &lt;node name="</a:t>
            </a:r>
            <a:r>
              <a:rPr lang="en-US" sz="1400" dirty="0" err="1" smtClean="0"/>
              <a:t>map_server</a:t>
            </a:r>
            <a:r>
              <a:rPr lang="en-US" sz="1400" dirty="0" smtClean="0"/>
              <a:t>" </a:t>
            </a:r>
            <a:r>
              <a:rPr lang="en-US" sz="1400" dirty="0" err="1" smtClean="0"/>
              <a:t>pkg</a:t>
            </a:r>
            <a:r>
              <a:rPr lang="en-US" sz="1400" dirty="0" smtClean="0"/>
              <a:t>="</a:t>
            </a:r>
            <a:r>
              <a:rPr lang="en-US" sz="1400" dirty="0" err="1" smtClean="0"/>
              <a:t>map_server</a:t>
            </a:r>
            <a:r>
              <a:rPr lang="en-US" sz="1400" dirty="0" smtClean="0"/>
              <a:t>" type="</a:t>
            </a:r>
            <a:r>
              <a:rPr lang="en-US" sz="1400" dirty="0" err="1" smtClean="0"/>
              <a:t>map_server</a:t>
            </a:r>
            <a:r>
              <a:rPr lang="en-US" sz="1400" dirty="0" smtClean="0"/>
              <a:t>" </a:t>
            </a:r>
            <a:r>
              <a:rPr lang="en-US" sz="1400" dirty="0" err="1" smtClean="0"/>
              <a:t>args</a:t>
            </a:r>
            <a:r>
              <a:rPr lang="en-US" sz="1400" dirty="0" smtClean="0"/>
              <a:t>="$(find </a:t>
            </a:r>
            <a:r>
              <a:rPr lang="en-US" sz="1400" dirty="0" err="1" smtClean="0"/>
              <a:t>send_goals</a:t>
            </a:r>
            <a:r>
              <a:rPr lang="en-US" sz="1400" dirty="0" smtClean="0"/>
              <a:t>)/</a:t>
            </a:r>
            <a:r>
              <a:rPr lang="en-US" sz="1400" dirty="0" err="1" smtClean="0"/>
              <a:t>stage_config</a:t>
            </a:r>
            <a:r>
              <a:rPr lang="en-US" sz="1400" dirty="0" smtClean="0"/>
              <a:t>/maps/willow-full-0.05.pgm 0.05"/&gt;</a:t>
            </a:r>
          </a:p>
          <a:p>
            <a:pPr marL="0" lvl="1"/>
            <a:r>
              <a:rPr lang="en-US" sz="1400" dirty="0" smtClean="0"/>
              <a:t>  &lt;node </a:t>
            </a:r>
            <a:r>
              <a:rPr lang="en-US" sz="1400" dirty="0" err="1" smtClean="0"/>
              <a:t>pkg</a:t>
            </a:r>
            <a:r>
              <a:rPr lang="en-US" sz="1400" dirty="0" smtClean="0"/>
              <a:t>="</a:t>
            </a:r>
            <a:r>
              <a:rPr lang="en-US" sz="1400" dirty="0" err="1" smtClean="0"/>
              <a:t>stage_ros</a:t>
            </a:r>
            <a:r>
              <a:rPr lang="en-US" sz="1400" dirty="0" smtClean="0"/>
              <a:t>" type="</a:t>
            </a:r>
            <a:r>
              <a:rPr lang="en-US" sz="1400" dirty="0" err="1" smtClean="0"/>
              <a:t>stageros</a:t>
            </a:r>
            <a:r>
              <a:rPr lang="en-US" sz="1400" dirty="0" smtClean="0"/>
              <a:t>" name="</a:t>
            </a:r>
            <a:r>
              <a:rPr lang="en-US" sz="1400" dirty="0" err="1" smtClean="0"/>
              <a:t>stageros</a:t>
            </a:r>
            <a:r>
              <a:rPr lang="en-US" sz="1400" dirty="0" smtClean="0"/>
              <a:t>" </a:t>
            </a:r>
            <a:r>
              <a:rPr lang="en-US" sz="1400" dirty="0" err="1" smtClean="0"/>
              <a:t>args</a:t>
            </a:r>
            <a:r>
              <a:rPr lang="en-US" sz="1400" dirty="0" smtClean="0"/>
              <a:t>="$(find </a:t>
            </a:r>
            <a:r>
              <a:rPr lang="en-US" sz="1400" dirty="0" err="1" smtClean="0"/>
              <a:t>send_goals</a:t>
            </a:r>
            <a:r>
              <a:rPr lang="en-US" sz="1400" dirty="0" smtClean="0"/>
              <a:t>)/</a:t>
            </a:r>
            <a:r>
              <a:rPr lang="en-US" sz="1400" dirty="0" err="1" smtClean="0"/>
              <a:t>stage_config</a:t>
            </a:r>
            <a:r>
              <a:rPr lang="en-US" sz="1400" dirty="0" smtClean="0"/>
              <a:t>/worlds/willow-pr2-5cm.world"/&gt;   </a:t>
            </a:r>
          </a:p>
          <a:p>
            <a:pPr marL="0" lvl="1"/>
            <a:r>
              <a:rPr lang="en-US" sz="1400" dirty="0" smtClean="0"/>
              <a:t>  &lt;include file="$(find </a:t>
            </a:r>
            <a:r>
              <a:rPr lang="en-US" sz="1400" dirty="0" err="1" smtClean="0"/>
              <a:t>send_goals</a:t>
            </a:r>
            <a:r>
              <a:rPr lang="en-US" sz="1400" dirty="0" smtClean="0"/>
              <a:t>)/</a:t>
            </a:r>
            <a:r>
              <a:rPr lang="en-US" sz="1400" dirty="0" err="1" smtClean="0"/>
              <a:t>move_base_config</a:t>
            </a:r>
            <a:r>
              <a:rPr lang="en-US" sz="1400" dirty="0" smtClean="0"/>
              <a:t>/amcl_node.xml"/&gt; 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&lt;node name="</a:t>
            </a:r>
            <a:r>
              <a:rPr lang="en-US" sz="1400" dirty="0" err="1" smtClean="0"/>
              <a:t>rviz</a:t>
            </a:r>
            <a:r>
              <a:rPr lang="en-US" sz="1400" dirty="0" smtClean="0"/>
              <a:t>" </a:t>
            </a:r>
            <a:r>
              <a:rPr lang="en-US" sz="1400" dirty="0" err="1" smtClean="0"/>
              <a:t>pkg</a:t>
            </a:r>
            <a:r>
              <a:rPr lang="en-US" sz="1400" dirty="0" smtClean="0"/>
              <a:t>="</a:t>
            </a:r>
            <a:r>
              <a:rPr lang="en-US" sz="1400" dirty="0" err="1" smtClean="0"/>
              <a:t>rviz</a:t>
            </a:r>
            <a:r>
              <a:rPr lang="en-US" sz="1400" dirty="0" smtClean="0"/>
              <a:t>" type="</a:t>
            </a:r>
            <a:r>
              <a:rPr lang="en-US" sz="1400" dirty="0" err="1" smtClean="0"/>
              <a:t>rviz</a:t>
            </a:r>
            <a:r>
              <a:rPr lang="en-US" sz="1400" dirty="0" smtClean="0"/>
              <a:t>" </a:t>
            </a:r>
            <a:r>
              <a:rPr lang="en-US" sz="1400" dirty="0" err="1" smtClean="0"/>
              <a:t>args</a:t>
            </a:r>
            <a:r>
              <a:rPr lang="en-US" sz="1400" dirty="0" smtClean="0"/>
              <a:t>="-d $(find </a:t>
            </a:r>
            <a:r>
              <a:rPr lang="en-US" sz="1400" dirty="0" err="1" smtClean="0"/>
              <a:t>send_goals</a:t>
            </a:r>
            <a:r>
              <a:rPr lang="en-US" sz="1400" dirty="0" smtClean="0"/>
              <a:t>)/</a:t>
            </a:r>
            <a:r>
              <a:rPr lang="en-US" sz="1400" dirty="0" err="1" smtClean="0"/>
              <a:t>single_robot.rviz</a:t>
            </a:r>
            <a:r>
              <a:rPr lang="en-US" sz="1400" dirty="0" smtClean="0"/>
              <a:t>" /&gt; 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&lt;node name="</a:t>
            </a:r>
            <a:r>
              <a:rPr lang="en-US" sz="1400" dirty="0" err="1" smtClean="0"/>
              <a:t>send_goals_node</a:t>
            </a:r>
            <a:r>
              <a:rPr lang="en-US" sz="1400" dirty="0" smtClean="0"/>
              <a:t>" </a:t>
            </a:r>
            <a:r>
              <a:rPr lang="en-US" sz="1400" dirty="0" err="1" smtClean="0"/>
              <a:t>pkg</a:t>
            </a:r>
            <a:r>
              <a:rPr lang="en-US" sz="1400" dirty="0" smtClean="0"/>
              <a:t>="</a:t>
            </a:r>
            <a:r>
              <a:rPr lang="en-US" sz="1400" dirty="0" err="1" smtClean="0"/>
              <a:t>send_goals</a:t>
            </a:r>
            <a:r>
              <a:rPr lang="en-US" sz="1400" dirty="0" smtClean="0"/>
              <a:t>" type="</a:t>
            </a:r>
            <a:r>
              <a:rPr lang="en-US" sz="1400" dirty="0" err="1" smtClean="0"/>
              <a:t>send_goals_node</a:t>
            </a:r>
            <a:r>
              <a:rPr lang="en-US" sz="1400" dirty="0" smtClean="0"/>
              <a:t>" output="screen"/&gt;</a:t>
            </a:r>
          </a:p>
          <a:p>
            <a:pPr marL="0" lvl="1"/>
            <a:r>
              <a:rPr lang="en-US" sz="1400" dirty="0" smtClean="0"/>
              <a:t>&lt;/launch&gt;</a:t>
            </a: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Launch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Launch </a:t>
            </a:r>
            <a:r>
              <a:rPr lang="en-US" dirty="0" err="1" smtClean="0"/>
              <a:t>send_goals.launch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You should now see </a:t>
            </a:r>
            <a:r>
              <a:rPr lang="en-US" dirty="0" err="1" smtClean="0"/>
              <a:t>rviz</a:t>
            </a:r>
            <a:r>
              <a:rPr lang="en-US" dirty="0" smtClean="0"/>
              <a:t> opens and the robot moves from its initial pose to the target pose defined in the launch file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905000"/>
            <a:ext cx="71628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send_goals</a:t>
            </a:r>
            <a:r>
              <a:rPr lang="en-US" sz="2000" dirty="0" smtClean="0"/>
              <a:t> </a:t>
            </a:r>
            <a:r>
              <a:rPr lang="en-US" sz="2000" dirty="0" err="1" smtClean="0"/>
              <a:t>send_goals.launch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Launch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7315200" cy="5195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make_plan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an external user to ask for a plan to a given pose from </a:t>
            </a:r>
            <a:r>
              <a:rPr lang="en-US" dirty="0" err="1" smtClean="0"/>
              <a:t>move_base</a:t>
            </a:r>
            <a:r>
              <a:rPr lang="en-US" dirty="0" smtClean="0"/>
              <a:t> without causing </a:t>
            </a:r>
            <a:r>
              <a:rPr lang="en-US" dirty="0" err="1" smtClean="0"/>
              <a:t>move_base</a:t>
            </a:r>
            <a:r>
              <a:rPr lang="en-US" dirty="0" smtClean="0"/>
              <a:t> to execute that plan</a:t>
            </a:r>
          </a:p>
          <a:p>
            <a:r>
              <a:rPr lang="en-US" dirty="0" smtClean="0"/>
              <a:t>Arguments:</a:t>
            </a:r>
          </a:p>
          <a:p>
            <a:pPr lvl="1"/>
            <a:r>
              <a:rPr lang="en-US" dirty="0" smtClean="0"/>
              <a:t>Start pose</a:t>
            </a:r>
          </a:p>
          <a:p>
            <a:pPr lvl="1"/>
            <a:r>
              <a:rPr lang="en-US" dirty="0" smtClean="0"/>
              <a:t>Goal pose</a:t>
            </a:r>
          </a:p>
          <a:p>
            <a:pPr lvl="1"/>
            <a:r>
              <a:rPr lang="en-US" dirty="0" smtClean="0"/>
              <a:t>Goal tolerance</a:t>
            </a:r>
          </a:p>
          <a:p>
            <a:r>
              <a:rPr lang="en-US" dirty="0" smtClean="0"/>
              <a:t>Returns:</a:t>
            </a:r>
          </a:p>
          <a:p>
            <a:pPr lvl="1"/>
            <a:r>
              <a:rPr lang="en-US" dirty="0" smtClean="0"/>
              <a:t>a message of type </a:t>
            </a:r>
            <a:r>
              <a:rPr lang="en-US" dirty="0" smtClean="0">
                <a:hlinkClick r:id="rId2"/>
              </a:rPr>
              <a:t>nav_msgs/</a:t>
            </a:r>
            <a:r>
              <a:rPr lang="en-US" dirty="0" err="1" smtClean="0">
                <a:hlinkClick r:id="rId2"/>
              </a:rPr>
              <a:t>GetPlan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amcl is a probabilistic localization system for a robot moving in 2D</a:t>
            </a:r>
          </a:p>
          <a:p>
            <a:r>
              <a:rPr lang="en-US" dirty="0" smtClean="0"/>
              <a:t>It implements the adaptive </a:t>
            </a:r>
            <a:r>
              <a:rPr lang="en-US" b="1" dirty="0" smtClean="0"/>
              <a:t>Monte Carlo localization</a:t>
            </a:r>
            <a:r>
              <a:rPr lang="en-US" dirty="0" smtClean="0"/>
              <a:t> approach, which uses a particle filter to track the pose of a robot against a known map</a:t>
            </a:r>
          </a:p>
          <a:p>
            <a:r>
              <a:rPr lang="en-US" dirty="0" smtClean="0"/>
              <a:t>The algorithm and its parameters are described in the book </a:t>
            </a:r>
            <a:r>
              <a:rPr lang="en-US" b="1" dirty="0" smtClean="0"/>
              <a:t>Probabilistic Robotics</a:t>
            </a:r>
            <a:r>
              <a:rPr lang="en-US" dirty="0" smtClean="0"/>
              <a:t> by </a:t>
            </a:r>
            <a:r>
              <a:rPr lang="en-US" dirty="0" err="1" smtClean="0"/>
              <a:t>Thrun</a:t>
            </a:r>
            <a:r>
              <a:rPr lang="en-US" dirty="0" smtClean="0"/>
              <a:t>, </a:t>
            </a:r>
            <a:r>
              <a:rPr lang="en-US" dirty="0" err="1" smtClean="0"/>
              <a:t>Burgard</a:t>
            </a:r>
            <a:r>
              <a:rPr lang="en-US" dirty="0" smtClean="0"/>
              <a:t>, and Fox (</a:t>
            </a:r>
            <a:r>
              <a:rPr lang="en-US" dirty="0" smtClean="0">
                <a:hlinkClick r:id="rId2"/>
              </a:rPr>
              <a:t>http://www.probabilistic-robotics.org/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Currently </a:t>
            </a:r>
            <a:r>
              <a:rPr lang="en-US" dirty="0" err="1" smtClean="0"/>
              <a:t>amcl</a:t>
            </a:r>
            <a:r>
              <a:rPr lang="en-US" dirty="0" smtClean="0"/>
              <a:t> works only with laser scans and laser maps. However, it can be extended to work with other sensor data.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make_plan</a:t>
            </a:r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our </a:t>
            </a:r>
            <a:r>
              <a:rPr lang="en-US" dirty="0" err="1" smtClean="0"/>
              <a:t>send_goal</a:t>
            </a:r>
            <a:r>
              <a:rPr lang="en-US" dirty="0" smtClean="0"/>
              <a:t> package we will now create a </a:t>
            </a:r>
            <a:r>
              <a:rPr lang="en-US" dirty="0" err="1" smtClean="0"/>
              <a:t>make_plan_node</a:t>
            </a:r>
            <a:r>
              <a:rPr lang="en-US" dirty="0" smtClean="0"/>
              <a:t> that will call the </a:t>
            </a:r>
            <a:r>
              <a:rPr lang="en-US" dirty="0" err="1" smtClean="0"/>
              <a:t>make_plan</a:t>
            </a:r>
            <a:r>
              <a:rPr lang="en-US" dirty="0" smtClean="0"/>
              <a:t> service and print the output path </a:t>
            </a:r>
            <a:r>
              <a:rPr lang="en-US" dirty="0" smtClean="0"/>
              <a:t>of </a:t>
            </a:r>
            <a:r>
              <a:rPr lang="en-US" dirty="0" smtClean="0"/>
              <a:t>the plan</a:t>
            </a:r>
          </a:p>
          <a:p>
            <a:r>
              <a:rPr lang="en-US" dirty="0" smtClean="0"/>
              <a:t>Create a new C++ file called MakePlan.cpp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MakePlan.cpp (1)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447800"/>
            <a:ext cx="7620000" cy="353943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GetPlan.h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PoseStamped.h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&lt;string&gt;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using std::string;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&lt;boost/foreach.hpp&gt;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#define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forEach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BOOST_FOREACH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g_GoalTolerance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0.5;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string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g_WorldFrame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"map"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fillPathRequest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GetPlan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::Request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callPlanningService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GetPlan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srv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MakePlan.cpp (2)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1225689"/>
            <a:ext cx="8229600" cy="507831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main(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char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**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::init(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make_plan_node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NodeHandle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Init service query for make plan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string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service_name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move_base_node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make_plan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(!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::service::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waitForService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service_name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::Duration(3.0)))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ROS_INFO(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"Waiting for service 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move_base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make_plan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 to become available"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nh.serviceClient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&lt;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GetPlan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service_name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true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(!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ROS_FATAL(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"Could not initialize get plan service from %s"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serviceClient.getService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().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c_str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-1;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GetPlan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srv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fillPathRequest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srv.request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(!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ROS_FATAL(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"Persistent service connection to %s failed"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serviceClient.getService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().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c_str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-1;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callPlanningService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srv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200" dirty="0">
              <a:latin typeface="Times New Roman"/>
              <a:ea typeface="Calibri"/>
              <a:cs typeface="Davi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MakePlan.cpp (3)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371600"/>
            <a:ext cx="7620000" cy="28931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fillPathRequest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GetPlan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::Request &amp;request)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request.start.header.frame_id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g_WorldFrame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request.start.pose.position.x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12.378;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request.start.pose.position.y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28.638;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request.start.pose.orientation.w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1.0;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request.goal.header.frame_id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g_WorldFrame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request.goal.pose.position.x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18.792;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request.goal.pose.position.y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29.544;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request.goal.pose.orientation.w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1.0;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request.tolerance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g_GoalTolerance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300" dirty="0">
              <a:latin typeface="Times New Roman"/>
              <a:ea typeface="Calibri"/>
              <a:cs typeface="Davi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MakePlan.cpp (4)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371600"/>
            <a:ext cx="7848600" cy="369331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callPlanningService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&amp;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GetPlan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&amp;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srv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Perform the actual path planner call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serviceClient.call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srv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)) {</a:t>
            </a:r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(!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srv.response.plan.poses.empty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()) {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forEach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PoseStamped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&amp;p,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srv.response.plan.poses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 {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    ROS_INFO(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"x = %f, y = %f"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p.pose.position.x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p.pose.position.y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}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}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else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{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ROS_WARN(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"Got empty plan"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}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else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{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ROS_ERROR(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"Failed to call service %s - is the robot moving?"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serviceClient.getService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().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c_str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());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300" dirty="0">
              <a:latin typeface="Times New Roman"/>
              <a:ea typeface="Calibri"/>
              <a:cs typeface="Davi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make_plan</a:t>
            </a:r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524000"/>
            <a:ext cx="5105400" cy="444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(for submission)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patrol </a:t>
            </a:r>
            <a:r>
              <a:rPr lang="en-US" dirty="0" err="1" smtClean="0"/>
              <a:t>bot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Read assignment details at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http://u.cs.biu.ac.il/~yehoshr1/89-685/assignment2/assignment2.html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amcl takes in a laser-based map, laser scans, and transform messages, and outputs pose estimates</a:t>
            </a:r>
          </a:p>
          <a:p>
            <a:r>
              <a:rPr lang="en-US" dirty="0" smtClean="0"/>
              <a:t>Subscribed topics:</a:t>
            </a:r>
          </a:p>
          <a:p>
            <a:pPr lvl="1"/>
            <a:r>
              <a:rPr lang="en-US" dirty="0" smtClean="0"/>
              <a:t>scan – Laser scans</a:t>
            </a:r>
          </a:p>
          <a:p>
            <a:pPr lvl="1"/>
            <a:r>
              <a:rPr lang="en-US" dirty="0" err="1" smtClean="0"/>
              <a:t>tf</a:t>
            </a:r>
            <a:r>
              <a:rPr lang="en-US" dirty="0" smtClean="0"/>
              <a:t> – Transforms</a:t>
            </a:r>
          </a:p>
          <a:p>
            <a:pPr lvl="1"/>
            <a:r>
              <a:rPr lang="en-US" dirty="0" err="1" smtClean="0"/>
              <a:t>initialpose</a:t>
            </a:r>
            <a:r>
              <a:rPr lang="en-US" dirty="0" smtClean="0"/>
              <a:t> – Mean and covariance with which to (re-) initialize the particle filter</a:t>
            </a:r>
          </a:p>
          <a:p>
            <a:pPr lvl="1"/>
            <a:r>
              <a:rPr lang="en-US" dirty="0" smtClean="0"/>
              <a:t>map – the map used for laser-based localization</a:t>
            </a:r>
          </a:p>
          <a:p>
            <a:r>
              <a:rPr lang="en-US" dirty="0" smtClean="0"/>
              <a:t>Published topics:</a:t>
            </a:r>
          </a:p>
          <a:p>
            <a:pPr lvl="1"/>
            <a:r>
              <a:rPr lang="en-US" dirty="0" err="1" smtClean="0"/>
              <a:t>amcl_pose</a:t>
            </a:r>
            <a:r>
              <a:rPr lang="en-US" dirty="0" smtClean="0"/>
              <a:t> – Robot's estimated pose in the map, with covariance.</a:t>
            </a:r>
          </a:p>
          <a:p>
            <a:pPr lvl="1"/>
            <a:r>
              <a:rPr lang="en-US" dirty="0" err="1" smtClean="0"/>
              <a:t>Particlecloud</a:t>
            </a:r>
            <a:r>
              <a:rPr lang="en-US" dirty="0" smtClean="0"/>
              <a:t> – The set of pose estimates being maintained by the filter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AMCL Parameters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1447800"/>
          <a:ext cx="7772399" cy="4297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00199"/>
                <a:gridCol w="4480560"/>
                <a:gridCol w="169164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Default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Parameter</a:t>
                      </a:r>
                      <a:endParaRPr lang="he-IL" dirty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100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Minimum allowed number of particles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min_particles</a:t>
                      </a:r>
                      <a:endParaRPr lang="he-IL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5000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Maximum allowed number of particles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max_particles</a:t>
                      </a:r>
                      <a:endParaRPr lang="he-IL" sz="1600" dirty="0" smtClean="0"/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he-IL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rtl="1"/>
                      <a:r>
                        <a:rPr lang="en-US" sz="1600" dirty="0" err="1" smtClean="0"/>
                        <a:t>likelihood_field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Which model to use, either beam or 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likelihood_field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laser_model_type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he-IL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2.0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Maximum distance to do obstacle inflation on map, for use in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likelihood_field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laser_likelihood_max_dist</a:t>
                      </a:r>
                      <a:endParaRPr lang="he-IL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0.0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pose mean (x), used to initialize filter with Gaussian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initial_pose_x</a:t>
                      </a:r>
                      <a:endParaRPr lang="he-IL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0.0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pose mean (y), used to initialize filter with Gaussian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initial_pose_y</a:t>
                      </a:r>
                      <a:endParaRPr lang="he-IL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rtl="1"/>
                      <a:r>
                        <a:rPr lang="en-US" sz="1600" dirty="0" smtClean="0"/>
                        <a:t>0.0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pose mean (yaw), used to initialize filter with Gaussian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initial_pose_a</a:t>
                      </a:r>
                      <a:endParaRPr lang="he-IL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amcl_node.xml (1)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1295400"/>
            <a:ext cx="7620000" cy="418576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&lt;launch&gt;</a:t>
            </a:r>
          </a:p>
          <a:p>
            <a:pPr marL="0" lvl="1"/>
            <a:r>
              <a:rPr lang="en-US" sz="1400" dirty="0" smtClean="0"/>
              <a:t>&lt;!-- </a:t>
            </a:r>
          </a:p>
          <a:p>
            <a:pPr marL="0" lvl="1"/>
            <a:r>
              <a:rPr lang="en-US" sz="1400" dirty="0" smtClean="0"/>
              <a:t>  Example amcl configuration. Descriptions of parameters, as well as a full list of all amcl parameters, can be found at http://www.ros.org/wiki/amcl.</a:t>
            </a:r>
          </a:p>
          <a:p>
            <a:pPr marL="0" lvl="1"/>
            <a:r>
              <a:rPr lang="en-US" sz="1400" dirty="0" smtClean="0"/>
              <a:t>--&gt;</a:t>
            </a:r>
          </a:p>
          <a:p>
            <a:pPr marL="0" lvl="1"/>
            <a:r>
              <a:rPr lang="en-US" sz="1400" dirty="0" smtClean="0"/>
              <a:t>&lt;node </a:t>
            </a:r>
            <a:r>
              <a:rPr lang="en-US" sz="1400" dirty="0" err="1" smtClean="0"/>
              <a:t>pkg</a:t>
            </a:r>
            <a:r>
              <a:rPr lang="en-US" sz="1400" dirty="0" smtClean="0"/>
              <a:t>="amcl" type="amcl" name="amcl" </a:t>
            </a:r>
            <a:r>
              <a:rPr lang="en-US" sz="1400" dirty="0" err="1" smtClean="0"/>
              <a:t>respawn</a:t>
            </a:r>
            <a:r>
              <a:rPr lang="en-US" sz="1400" dirty="0" smtClean="0"/>
              <a:t>="true"&gt;</a:t>
            </a:r>
          </a:p>
          <a:p>
            <a:pPr marL="0" lvl="1"/>
            <a:r>
              <a:rPr lang="en-US" sz="1400" dirty="0" smtClean="0"/>
              <a:t>  &lt;remap from="scan" to="</a:t>
            </a:r>
            <a:r>
              <a:rPr lang="en-US" sz="1400" dirty="0" err="1" smtClean="0"/>
              <a:t>base_scan</a:t>
            </a:r>
            <a:r>
              <a:rPr lang="en-US" sz="1400" dirty="0" smtClean="0"/>
              <a:t>" /&gt;</a:t>
            </a:r>
          </a:p>
          <a:p>
            <a:pPr marL="0" lvl="1"/>
            <a:r>
              <a:rPr lang="en-US" sz="1400" dirty="0" smtClean="0"/>
              <a:t>  &lt;!-- Publish scans from best pose at a max of 10 Hz --&gt;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odom_model_type</a:t>
            </a:r>
            <a:r>
              <a:rPr lang="en-US" sz="1400" dirty="0" smtClean="0"/>
              <a:t>" value="</a:t>
            </a:r>
            <a:r>
              <a:rPr lang="en-US" sz="1400" dirty="0" err="1" smtClean="0"/>
              <a:t>omni</a:t>
            </a:r>
            <a:r>
              <a:rPr lang="en-US" sz="1400" dirty="0" smtClean="0"/>
              <a:t>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name="odom_alpha5" value="0.1"/&gt;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transform_tolerance</a:t>
            </a:r>
            <a:r>
              <a:rPr lang="en-US" sz="1400" dirty="0" smtClean="0"/>
              <a:t>" value="0.2" 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gui_publish_rate</a:t>
            </a:r>
            <a:r>
              <a:rPr lang="en-US" sz="1400" dirty="0" smtClean="0"/>
              <a:t>" value="10.0"/&gt;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laser_max_beams</a:t>
            </a:r>
            <a:r>
              <a:rPr lang="en-US" sz="1400" dirty="0" smtClean="0"/>
              <a:t>" value="30"/&gt;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min_particles</a:t>
            </a:r>
            <a:r>
              <a:rPr lang="en-US" sz="1400" dirty="0" smtClean="0"/>
              <a:t>" value="500"/&gt;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max_particles</a:t>
            </a:r>
            <a:r>
              <a:rPr lang="en-US" sz="1400" dirty="0" smtClean="0"/>
              <a:t>" value="5000"/&gt;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kld_err</a:t>
            </a:r>
            <a:r>
              <a:rPr lang="en-US" sz="1400" dirty="0" smtClean="0"/>
              <a:t>" value="0.05"/&gt;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kld_z</a:t>
            </a:r>
            <a:r>
              <a:rPr lang="en-US" sz="1400" dirty="0" smtClean="0"/>
              <a:t>" value="0.99"/&gt;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name="odom_alpha1" value="0.2"/&gt;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name="odom_alpha2" value="0.2"/&gt;</a:t>
            </a:r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amcl_node.xml (2)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1219200"/>
            <a:ext cx="7620000" cy="483209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&lt;!-- translation std dev, m --&gt;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name="odom_alpha3" value="0.8"/&gt;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name="odom_alpha4" value="0.2"/&gt;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laser_z_hit</a:t>
            </a:r>
            <a:r>
              <a:rPr lang="en-US" sz="1400" dirty="0" smtClean="0"/>
              <a:t>" value="0.5"/&gt;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laser_z_short</a:t>
            </a:r>
            <a:r>
              <a:rPr lang="en-US" sz="1400" dirty="0" smtClean="0"/>
              <a:t>" value="0.05"/&gt;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laser_z_max</a:t>
            </a:r>
            <a:r>
              <a:rPr lang="en-US" sz="1400" dirty="0" smtClean="0"/>
              <a:t>" value="0.05"/&gt;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laser_z_rand</a:t>
            </a:r>
            <a:r>
              <a:rPr lang="en-US" sz="1400" dirty="0" smtClean="0"/>
              <a:t>" value="0.5"/&gt;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laser_sigma_hit</a:t>
            </a:r>
            <a:r>
              <a:rPr lang="en-US" sz="1400" dirty="0" smtClean="0"/>
              <a:t>" value="0.2"/&gt;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laser_lambda_short</a:t>
            </a:r>
            <a:r>
              <a:rPr lang="en-US" sz="1400" dirty="0" smtClean="0"/>
              <a:t>" value="0.1"/&gt;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laser_lambda_short</a:t>
            </a:r>
            <a:r>
              <a:rPr lang="en-US" sz="1400" dirty="0" smtClean="0"/>
              <a:t>" value="0.1"/&gt;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laser_model_type</a:t>
            </a:r>
            <a:r>
              <a:rPr lang="en-US" sz="1400" dirty="0" smtClean="0"/>
              <a:t>" value="</a:t>
            </a:r>
            <a:r>
              <a:rPr lang="en-US" sz="1400" dirty="0" err="1" smtClean="0"/>
              <a:t>likelihood_field</a:t>
            </a:r>
            <a:r>
              <a:rPr lang="en-US" sz="1400" dirty="0" smtClean="0"/>
              <a:t>"/&gt;</a:t>
            </a:r>
          </a:p>
          <a:p>
            <a:pPr marL="0" lvl="1"/>
            <a:r>
              <a:rPr lang="en-US" sz="1400" dirty="0" smtClean="0"/>
              <a:t>  &lt;!--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laser_model_type</a:t>
            </a:r>
            <a:r>
              <a:rPr lang="en-US" sz="1400" dirty="0" smtClean="0"/>
              <a:t>" value="beam"/&gt; --&gt;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laser_likelihood_max_dist</a:t>
            </a:r>
            <a:r>
              <a:rPr lang="en-US" sz="1400" dirty="0" smtClean="0"/>
              <a:t>" value="2.0"/&gt;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update_min_d</a:t>
            </a:r>
            <a:r>
              <a:rPr lang="en-US" sz="1400" dirty="0" smtClean="0"/>
              <a:t>" value="0.2"/&gt;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update_min_a</a:t>
            </a:r>
            <a:r>
              <a:rPr lang="en-US" sz="1400" dirty="0" smtClean="0"/>
              <a:t>" value="0.5"/&gt;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odom_frame_id</a:t>
            </a:r>
            <a:r>
              <a:rPr lang="en-US" sz="1400" dirty="0" smtClean="0"/>
              <a:t>" value="</a:t>
            </a:r>
            <a:r>
              <a:rPr lang="en-US" sz="1400" dirty="0" err="1" smtClean="0"/>
              <a:t>odom</a:t>
            </a:r>
            <a:r>
              <a:rPr lang="en-US" sz="1400" dirty="0" smtClean="0"/>
              <a:t>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resample_interval</a:t>
            </a:r>
            <a:r>
              <a:rPr lang="en-US" sz="1400" dirty="0" smtClean="0"/>
              <a:t>" value="1"/&gt;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transform_tolerance</a:t>
            </a:r>
            <a:r>
              <a:rPr lang="en-US" sz="1400" dirty="0" smtClean="0"/>
              <a:t>" value="0.1"/&gt;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recovery_alpha_slow</a:t>
            </a:r>
            <a:r>
              <a:rPr lang="en-US" sz="1400" dirty="0" smtClean="0"/>
              <a:t>" value="0.0"/&gt;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recovery_alpha_fast</a:t>
            </a:r>
            <a:r>
              <a:rPr lang="en-US" sz="1400" dirty="0" smtClean="0"/>
              <a:t>" value="0.0"/&gt;</a:t>
            </a:r>
          </a:p>
          <a:p>
            <a:pPr marL="0" lvl="1"/>
            <a:r>
              <a:rPr lang="en-US" sz="1400" dirty="0" smtClean="0"/>
              <a:t>&lt;/node&gt;</a:t>
            </a:r>
          </a:p>
          <a:p>
            <a:pPr marL="0" lvl="1"/>
            <a:r>
              <a:rPr lang="en-US" sz="1400" dirty="0" smtClean="0"/>
              <a:t>&lt;/launch&gt;</a:t>
            </a:r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175519</TotalTime>
  <Words>2459</Words>
  <Application>Microsoft Office PowerPoint</Application>
  <PresentationFormat>On-screen Show (4:3)</PresentationFormat>
  <Paragraphs>571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PresentationPro_WaterWavesWide</vt:lpstr>
      <vt:lpstr>ROS - Lesson 8</vt:lpstr>
      <vt:lpstr>Agenda</vt:lpstr>
      <vt:lpstr>Localization</vt:lpstr>
      <vt:lpstr>Localization</vt:lpstr>
      <vt:lpstr>AMCL</vt:lpstr>
      <vt:lpstr>AMCL</vt:lpstr>
      <vt:lpstr>AMCL Parameters</vt:lpstr>
      <vt:lpstr>amcl_node.xml (1)</vt:lpstr>
      <vt:lpstr>amcl_node.xml (2)</vt:lpstr>
      <vt:lpstr>Navigation Stack with amcl</vt:lpstr>
      <vt:lpstr>move_base_amcl_5cm.launch</vt:lpstr>
      <vt:lpstr>rviz 2D Pose Estimate</vt:lpstr>
      <vt:lpstr>2D Pose Estimate</vt:lpstr>
      <vt:lpstr>Particle Cloud in rviz</vt:lpstr>
      <vt:lpstr>Particle Cloud in rviz</vt:lpstr>
      <vt:lpstr>Particle Cloud in rviz</vt:lpstr>
      <vt:lpstr>Using amcl with a Real Robot</vt:lpstr>
      <vt:lpstr>actionlib</vt:lpstr>
      <vt:lpstr>Client-Server Interaction</vt:lpstr>
      <vt:lpstr>.action File</vt:lpstr>
      <vt:lpstr>.action File</vt:lpstr>
      <vt:lpstr>Action Server State Transitions</vt:lpstr>
      <vt:lpstr>Action Client State Transitions</vt:lpstr>
      <vt:lpstr>SimpleActionClient</vt:lpstr>
      <vt:lpstr>SimpleActionClient</vt:lpstr>
      <vt:lpstr>SendGoals Example</vt:lpstr>
      <vt:lpstr>SendGoals Example</vt:lpstr>
      <vt:lpstr>SendGoals Example</vt:lpstr>
      <vt:lpstr>SendGoals.cpp (1)</vt:lpstr>
      <vt:lpstr>SendGoals.cpp (2)</vt:lpstr>
      <vt:lpstr>Compiling the Node</vt:lpstr>
      <vt:lpstr>Running the Node</vt:lpstr>
      <vt:lpstr>Running the Node</vt:lpstr>
      <vt:lpstr>Nodes Graph</vt:lpstr>
      <vt:lpstr>Converting Euler Angle to Quaternion</vt:lpstr>
      <vt:lpstr>Converting Euler Angle to Quaternion</vt:lpstr>
      <vt:lpstr>ROS Parameters</vt:lpstr>
      <vt:lpstr>Retrieving Parameters</vt:lpstr>
      <vt:lpstr>Retrieving Lists</vt:lpstr>
      <vt:lpstr>Integrating with move_base</vt:lpstr>
      <vt:lpstr>Integrating with move_base</vt:lpstr>
      <vt:lpstr>Integrating with move_base</vt:lpstr>
      <vt:lpstr>Integrating with move_base</vt:lpstr>
      <vt:lpstr>Integrating with move_base</vt:lpstr>
      <vt:lpstr>Integrating with move_base</vt:lpstr>
      <vt:lpstr>Integrating with move_base</vt:lpstr>
      <vt:lpstr>Run the Launch File</vt:lpstr>
      <vt:lpstr>Run the Launch File</vt:lpstr>
      <vt:lpstr>make_plan service</vt:lpstr>
      <vt:lpstr>make_plan Node</vt:lpstr>
      <vt:lpstr>MakePlan.cpp (1)</vt:lpstr>
      <vt:lpstr>MakePlan.cpp (2)</vt:lpstr>
      <vt:lpstr>MakePlan.cpp (3)</vt:lpstr>
      <vt:lpstr>MakePlan.cpp (4)</vt:lpstr>
      <vt:lpstr>Running make_plan Node</vt:lpstr>
      <vt:lpstr>Homework (for submission)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</dc:title>
  <dc:creator>Roi Yehoshua</dc:creator>
  <cp:lastModifiedBy>Roi</cp:lastModifiedBy>
  <cp:revision>3873</cp:revision>
  <dcterms:created xsi:type="dcterms:W3CDTF">2007-12-16T19:09:03Z</dcterms:created>
  <dcterms:modified xsi:type="dcterms:W3CDTF">2014-12-14T21:27:45Z</dcterms:modified>
</cp:coreProperties>
</file>