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Nanum Gothic" panose="020B0604020202020204" charset="-127"/>
      <p:regular r:id="rId38"/>
      <p:bold r:id="rId39"/>
    </p:embeddedFont>
    <p:embeddedFont>
      <p:font typeface="Consolas" panose="020B0609020204030204" pitchFamily="49"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8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393680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ellfae@gmail.com"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join.slack.com/t/dairai/shared_invite/zt-dv2dwzj7-F9HT047jIGkunNKv88lQ~g" TargetMode="External"/><Relationship Id="rId4" Type="http://schemas.openxmlformats.org/officeDocument/2006/relationships/hyperlink" Target="https://github.com/dair-ai/visuals/issues/new"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uigradients.com/#GradeGre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uigradients.com/#GradeGrey"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rgbClr val="24292E"/>
                </a:solidFill>
                <a:highlight>
                  <a:srgbClr val="FFFFFF"/>
                </a:highlight>
              </a:rPr>
              <a:t>ML Visuals is a new collaborative effort to help the machine learning community in improving science communication by using more professional, compelling and adequate visuals and figures. You are free to use the visuals in your presentations or blog posts. You don’t need to ask permission to use any of the visuals but it will be nice if you can provide credit to the designer/author (author information found in the slide notes).</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This is a project made by the dair.ai community and maintained in this GitHub repo. Our community members will continue to add more common figures and basic elements in upcoming versions. Think of this as free and open artefacts and templates which you can freely and easily download, copy, distribute, reuse and customize to your own needs.</a:t>
            </a:r>
            <a:endParaRPr sz="1200">
              <a:solidFill>
                <a:srgbClr val="24292E"/>
              </a:solidFill>
              <a:highlight>
                <a:srgbClr val="FFFFFF"/>
              </a:highlight>
            </a:endParaRPr>
          </a:p>
          <a:p>
            <a:pPr marL="0" lvl="0" indent="0" algn="l" rtl="0">
              <a:lnSpc>
                <a:spcPct val="115000"/>
              </a:lnSpc>
              <a:spcBef>
                <a:spcPts val="1200"/>
              </a:spcBef>
              <a:spcAft>
                <a:spcPts val="0"/>
              </a:spcAft>
              <a:buNone/>
            </a:pPr>
            <a:r>
              <a:rPr lang="en" sz="1200">
                <a:solidFill>
                  <a:srgbClr val="24292E"/>
                </a:solidFill>
                <a:highlight>
                  <a:srgbClr val="FFFFFF"/>
                </a:highlight>
              </a:rPr>
              <a:t>To add your own custom figures, simply add a new slide and reuse any of the basic visual components (remember to request edit permissions). You can also create your own copy of the slides and customize whatever you like. We encourage authors/designers to add their visuals here and allow others to reuse them. Make sure to include your author information (in the notes section of the slide) so that others can provide credit if they use the visuals elsewhere (e.g. blog/presentations). Also, provide a short description of your visual to help the user understand what it is about and how they can use it. If you need "Edit" permission, just click on the "request edit access" option under the "view only" toolbar above or send me an email at </a:t>
            </a:r>
            <a:r>
              <a:rPr lang="en" sz="1200" u="sng">
                <a:solidFill>
                  <a:schemeClr val="hlink"/>
                </a:solidFill>
                <a:highlight>
                  <a:srgbClr val="FFFFFF"/>
                </a:highlight>
                <a:hlinkClick r:id="rId3"/>
              </a:rPr>
              <a:t>ellfae@gmail.com</a:t>
            </a:r>
            <a:r>
              <a:rPr lang="en" sz="1200">
                <a:solidFill>
                  <a:srgbClr val="24292E"/>
                </a:solidFill>
                <a:highlight>
                  <a:srgbClr val="FFFFFF"/>
                </a:highlight>
              </a:rPr>
              <a:t>.</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Downloading a figure from any of the slides is easy. Just click on File→Download→(choose your format).</a:t>
            </a:r>
            <a:endParaRPr sz="1200">
              <a:solidFill>
                <a:srgbClr val="24292E"/>
              </a:solidFill>
              <a:highlight>
                <a:srgbClr val="FFFFFF"/>
              </a:highlight>
            </a:endParaRPr>
          </a:p>
          <a:p>
            <a:pPr marL="0" lvl="0" indent="0" algn="l" rtl="0">
              <a:lnSpc>
                <a:spcPct val="115000"/>
              </a:lnSpc>
              <a:spcBef>
                <a:spcPts val="1200"/>
              </a:spcBef>
              <a:spcAft>
                <a:spcPts val="0"/>
              </a:spcAft>
              <a:buNone/>
            </a:pPr>
            <a:r>
              <a:rPr lang="en" sz="1200">
                <a:solidFill>
                  <a:srgbClr val="24292E"/>
                </a:solidFill>
                <a:highlight>
                  <a:srgbClr val="FFFFFF"/>
                </a:highlight>
              </a:rPr>
              <a:t>If you need help with customizing a figure or have an idea of something that could be valuable to others, we can help. Just open an issue </a:t>
            </a:r>
            <a:r>
              <a:rPr lang="en" sz="1200">
                <a:solidFill>
                  <a:srgbClr val="0366D6"/>
                </a:solidFill>
                <a:highlight>
                  <a:srgbClr val="FFFFFF"/>
                </a:highlight>
                <a:uFill>
                  <a:noFill/>
                </a:uFill>
                <a:hlinkClick r:id="rId4"/>
              </a:rPr>
              <a:t>here</a:t>
            </a:r>
            <a:r>
              <a:rPr lang="en" sz="1200">
                <a:solidFill>
                  <a:srgbClr val="24292E"/>
                </a:solidFill>
                <a:highlight>
                  <a:srgbClr val="FFFFFF"/>
                </a:highlight>
              </a:rPr>
              <a:t> and we will do our best to come up with the visual. Thanks.</a:t>
            </a:r>
            <a:endParaRPr sz="1200">
              <a:solidFill>
                <a:srgbClr val="24292E"/>
              </a:solidFill>
              <a:highlight>
                <a:srgbClr val="FFFFFF"/>
              </a:highlight>
            </a:endParaRPr>
          </a:p>
          <a:p>
            <a:pPr marL="0" lvl="0" indent="0" algn="l" rtl="0">
              <a:lnSpc>
                <a:spcPct val="115000"/>
              </a:lnSpc>
              <a:spcBef>
                <a:spcPts val="0"/>
              </a:spcBef>
              <a:spcAft>
                <a:spcPts val="0"/>
              </a:spcAft>
              <a:buNone/>
            </a:pPr>
            <a:endParaRPr sz="1200">
              <a:solidFill>
                <a:srgbClr val="24292E"/>
              </a:solidFill>
              <a:highlight>
                <a:srgbClr val="FFFFFF"/>
              </a:highlight>
            </a:endParaRPr>
          </a:p>
          <a:p>
            <a:pPr marL="0" lvl="0" indent="0" algn="l" rtl="0">
              <a:lnSpc>
                <a:spcPct val="115000"/>
              </a:lnSpc>
              <a:spcBef>
                <a:spcPts val="0"/>
              </a:spcBef>
              <a:spcAft>
                <a:spcPts val="0"/>
              </a:spcAft>
              <a:buNone/>
            </a:pPr>
            <a:r>
              <a:rPr lang="en" sz="1200">
                <a:solidFill>
                  <a:srgbClr val="24292E"/>
                </a:solidFill>
                <a:highlight>
                  <a:srgbClr val="FFFFFF"/>
                </a:highlight>
              </a:rPr>
              <a:t>Feel free to ask us anything related to this project in our </a:t>
            </a:r>
            <a:r>
              <a:rPr lang="en" sz="1200" u="sng">
                <a:solidFill>
                  <a:schemeClr val="hlink"/>
                </a:solidFill>
                <a:highlight>
                  <a:srgbClr val="FFFFFF"/>
                </a:highlight>
                <a:hlinkClick r:id="rId5"/>
              </a:rPr>
              <a:t>Slack</a:t>
            </a:r>
            <a:r>
              <a:rPr lang="en" sz="1200">
                <a:solidFill>
                  <a:srgbClr val="24292E"/>
                </a:solidFill>
                <a:highlight>
                  <a:srgbClr val="FFFFFF"/>
                </a:highlight>
              </a:rPr>
              <a:t> group.</a:t>
            </a:r>
            <a:endParaRPr sz="1200">
              <a:solidFill>
                <a:srgbClr val="24292E"/>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78327f1586_0_9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78327f1586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78327f1586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78327f158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In this section we add common ML frameworks or models</a:t>
            </a:r>
            <a:endParaRPr/>
          </a:p>
          <a:p>
            <a:pPr marL="45720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78327f1586_0_1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78327f1586_0_1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Using the same visual components from before and a few new custom ones, I was able to come up with the Transformer architecture</a:t>
            </a:r>
            <a:endParaRPr/>
          </a:p>
          <a:p>
            <a:pPr marL="457200" lvl="0" indent="-298450" algn="l" rtl="0">
              <a:spcBef>
                <a:spcPts val="0"/>
              </a:spcBef>
              <a:spcAft>
                <a:spcPts val="0"/>
              </a:spcAft>
              <a:buSzPts val="1100"/>
              <a:buChar char="-"/>
            </a:pPr>
            <a:r>
              <a:rPr lang="en"/>
              <a:t>This is a reproduction of the Transformer architecture figure presented in the work of </a:t>
            </a:r>
            <a:r>
              <a:rPr lang="en" u="sng">
                <a:solidFill>
                  <a:schemeClr val="hlink"/>
                </a:solidFill>
                <a:hlinkClick r:id="rId3"/>
              </a:rPr>
              <a:t>Vaswani et al. 2017</a:t>
            </a:r>
            <a:endParaRPr/>
          </a:p>
          <a:p>
            <a:pPr marL="457200" lvl="0" indent="-298450" algn="l" rtl="0">
              <a:spcBef>
                <a:spcPts val="0"/>
              </a:spcBef>
              <a:spcAft>
                <a:spcPts val="0"/>
              </a:spcAft>
              <a:buSzPts val="1100"/>
              <a:buChar char="-"/>
            </a:pPr>
            <a:r>
              <a:rPr lang="en"/>
              <a:t>You can further customize it however you want</a:t>
            </a:r>
            <a:endParaRPr/>
          </a:p>
          <a:p>
            <a:pPr marL="0" lvl="0" indent="0" algn="l" rtl="0">
              <a:spcBef>
                <a:spcPts val="0"/>
              </a:spcBef>
              <a:spcAft>
                <a:spcPts val="0"/>
              </a:spcAft>
              <a:buNone/>
            </a:pPr>
            <a:endParaRPr/>
          </a:p>
          <a:p>
            <a:pPr marL="0" lvl="0" indent="0" algn="l" rtl="0">
              <a:spcBef>
                <a:spcPts val="0"/>
              </a:spcBef>
              <a:spcAft>
                <a:spcPts val="0"/>
              </a:spcAft>
              <a:buNone/>
            </a:pPr>
            <a:r>
              <a:rPr lang="en"/>
              <a:t>Author: Elvis Saravia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78327f1586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78327f1586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figure aims to demonstrate the process of tokenization</a:t>
            </a:r>
            <a:endParaRPr/>
          </a:p>
          <a:p>
            <a:pPr marL="457200" lvl="0" indent="-298450" algn="l" rtl="0">
              <a:spcBef>
                <a:spcPts val="0"/>
              </a:spcBef>
              <a:spcAft>
                <a:spcPts val="0"/>
              </a:spcAft>
              <a:buSzPts val="1100"/>
              <a:buChar char="-"/>
            </a:pPr>
            <a:r>
              <a:rPr lang="en"/>
              <a:t>If you want to change the gradient colors of this shape, you can simply click on the shape and then select “Fill color” (the bucket looking icon at the top).</a:t>
            </a:r>
            <a:endParaRPr/>
          </a:p>
          <a:p>
            <a:pPr marL="457200" lvl="0" indent="-298450" algn="l" rtl="0">
              <a:spcBef>
                <a:spcPts val="0"/>
              </a:spcBef>
              <a:spcAft>
                <a:spcPts val="0"/>
              </a:spcAft>
              <a:buSzPts val="1100"/>
              <a:buChar char="-"/>
            </a:pPr>
            <a:r>
              <a:rPr lang="en"/>
              <a:t>This is a gradient color so you can customize however you want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Author: Elvis Saravia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78327f1586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78327f1586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Gradient background shows some inspirations and ideas for color themes that could be used for backgrounds</a:t>
            </a:r>
            <a:endParaRPr/>
          </a:p>
          <a:p>
            <a:pPr marL="457200" lvl="0" indent="-298450" algn="l" rtl="0">
              <a:spcBef>
                <a:spcPts val="0"/>
              </a:spcBef>
              <a:spcAft>
                <a:spcPts val="0"/>
              </a:spcAft>
              <a:buSzPts val="1100"/>
              <a:buChar char="-"/>
            </a:pPr>
            <a:r>
              <a:rPr lang="en"/>
              <a:t>The examples used in this section are inspired by </a:t>
            </a:r>
            <a:r>
              <a:rPr lang="en" u="sng">
                <a:solidFill>
                  <a:schemeClr val="hlink"/>
                </a:solidFill>
                <a:hlinkClick r:id="rId3"/>
              </a:rPr>
              <a:t>https://uigradients.com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78327f1586_217_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78327f1586_2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@srvmshr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78327f1586_217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78327f1586_217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@srvmshr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78327f1586_21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78327f1586_21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@srvmshr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78327f1586_217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78327f1586_217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@srvmshr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78327f1586_217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78327f1586_217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@srvmshr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78327f1586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8327f158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Basic components go here.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78327f1586_217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78327f1586_217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@srvmshr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78327f1586_217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78327f1586_217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@srvmshr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78327f1586_217_4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78327f1586_217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@srvmshr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78327f1586_217_6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78327f1586_217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@srvmshr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78327f1586_217_7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78327f1586_217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@srvmshr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78327f1586_217_7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78327f1586_217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@srvmshr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78327f1586_217_8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0" name="Google Shape;1220;g78327f1586_217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By @srvmshr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78327f1586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78327f158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You can add abstract backgrounds here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g78327f1586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5" name="Google Shape;1305;g78327f158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You can change the gradient of each component</a:t>
            </a:r>
            <a:endParaRPr/>
          </a:p>
          <a:p>
            <a:pPr marL="0" lvl="0" indent="0" algn="l" rtl="0">
              <a:spcBef>
                <a:spcPts val="0"/>
              </a:spcBef>
              <a:spcAft>
                <a:spcPts val="0"/>
              </a:spcAft>
              <a:buNone/>
            </a:pPr>
            <a:endParaRPr/>
          </a:p>
          <a:p>
            <a:pPr marL="0" lvl="0" indent="0" algn="l" rtl="0">
              <a:spcBef>
                <a:spcPts val="0"/>
              </a:spcBef>
              <a:spcAft>
                <a:spcPts val="0"/>
              </a:spcAft>
              <a:buNone/>
            </a:pPr>
            <a:r>
              <a:rPr lang="en"/>
              <a:t>Author: Elvis Saravia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g78327f1586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g78327f1586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the header I use for the dair.ai NLP Newsletter</a:t>
            </a:r>
            <a:endParaRPr/>
          </a:p>
          <a:p>
            <a:pPr marL="457200" lvl="0" indent="-298450" algn="l" rtl="0">
              <a:spcBef>
                <a:spcPts val="0"/>
              </a:spcBef>
              <a:spcAft>
                <a:spcPts val="0"/>
              </a:spcAft>
              <a:buSzPts val="1100"/>
              <a:buChar char="-"/>
            </a:pPr>
            <a:r>
              <a:rPr lang="en"/>
              <a:t>You can change the gradient of each component</a:t>
            </a:r>
            <a:endParaRPr/>
          </a:p>
          <a:p>
            <a:pPr marL="457200" lvl="0" indent="-298450" algn="l" rtl="0">
              <a:spcBef>
                <a:spcPts val="0"/>
              </a:spcBef>
              <a:spcAft>
                <a:spcPts val="0"/>
              </a:spcAft>
              <a:buSzPts val="1100"/>
              <a:buChar char="-"/>
            </a:pPr>
            <a:r>
              <a:rPr lang="en"/>
              <a:t>You can customize the background as well by right clicking and changing to another gradient or static color</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8327f15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8327f15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a simple round rectangle that can represent some process, operation, or transformation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Author: Elvis Saravia</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2"/>
        <p:cNvGrpSpPr/>
        <p:nvPr/>
      </p:nvGrpSpPr>
      <p:grpSpPr>
        <a:xfrm>
          <a:off x="0" y="0"/>
          <a:ext cx="0" cy="0"/>
          <a:chOff x="0" y="0"/>
          <a:chExt cx="0" cy="0"/>
        </a:xfrm>
      </p:grpSpPr>
      <p:sp>
        <p:nvSpPr>
          <p:cNvPr id="1693" name="Google Shape;1693;g78327f1586_0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4" name="Google Shape;1694;g78327f1586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the header I use for the dair.ai NLP Newsletter</a:t>
            </a:r>
            <a:endParaRPr/>
          </a:p>
          <a:p>
            <a:pPr marL="457200" lvl="0" indent="-298450" algn="l" rtl="0">
              <a:spcBef>
                <a:spcPts val="0"/>
              </a:spcBef>
              <a:spcAft>
                <a:spcPts val="0"/>
              </a:spcAft>
              <a:buSzPts val="1100"/>
              <a:buChar char="-"/>
            </a:pPr>
            <a:r>
              <a:rPr lang="en"/>
              <a:t>You can change the gradient of each component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78327f1586_0_6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78327f1586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the header I use for the dair.ai NLP Newsletter</a:t>
            </a:r>
            <a:endParaRPr/>
          </a:p>
          <a:p>
            <a:pPr marL="457200" lvl="0" indent="-298450" algn="l" rtl="0">
              <a:spcBef>
                <a:spcPts val="0"/>
              </a:spcBef>
              <a:spcAft>
                <a:spcPts val="0"/>
              </a:spcAft>
              <a:buSzPts val="1100"/>
              <a:buChar char="-"/>
            </a:pPr>
            <a:r>
              <a:rPr lang="en"/>
              <a:t>You can change the gradient of each component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1"/>
        <p:cNvGrpSpPr/>
        <p:nvPr/>
      </p:nvGrpSpPr>
      <p:grpSpPr>
        <a:xfrm>
          <a:off x="0" y="0"/>
          <a:ext cx="0" cy="0"/>
          <a:chOff x="0" y="0"/>
          <a:chExt cx="0" cy="0"/>
        </a:xfrm>
      </p:grpSpPr>
      <p:sp>
        <p:nvSpPr>
          <p:cNvPr id="2082" name="Google Shape;2082;g78327f1586_0_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3" name="Google Shape;2083;g78327f1586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Gradient background shows some inspirations and ideas for color themes that could be used for backgrounds</a:t>
            </a:r>
            <a:endParaRPr/>
          </a:p>
          <a:p>
            <a:pPr marL="457200" lvl="0" indent="-298450" algn="l" rtl="0">
              <a:spcBef>
                <a:spcPts val="0"/>
              </a:spcBef>
              <a:spcAft>
                <a:spcPts val="0"/>
              </a:spcAft>
              <a:buSzPts val="1100"/>
              <a:buChar char="-"/>
            </a:pPr>
            <a:r>
              <a:rPr lang="en"/>
              <a:t>The examples used in this section are inspired by </a:t>
            </a:r>
            <a:r>
              <a:rPr lang="en" u="sng">
                <a:solidFill>
                  <a:schemeClr val="hlink"/>
                </a:solidFill>
                <a:hlinkClick r:id="rId3"/>
              </a:rPr>
              <a:t>https://uigradients.com</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6"/>
        <p:cNvGrpSpPr/>
        <p:nvPr/>
      </p:nvGrpSpPr>
      <p:grpSpPr>
        <a:xfrm>
          <a:off x="0" y="0"/>
          <a:ext cx="0" cy="0"/>
          <a:chOff x="0" y="0"/>
          <a:chExt cx="0" cy="0"/>
        </a:xfrm>
      </p:grpSpPr>
      <p:sp>
        <p:nvSpPr>
          <p:cNvPr id="2087" name="Google Shape;2087;g78327f1586_0_4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8" name="Google Shape;2088;g78327f1586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0"/>
        <p:cNvGrpSpPr/>
        <p:nvPr/>
      </p:nvGrpSpPr>
      <p:grpSpPr>
        <a:xfrm>
          <a:off x="0" y="0"/>
          <a:ext cx="0" cy="0"/>
          <a:chOff x="0" y="0"/>
          <a:chExt cx="0" cy="0"/>
        </a:xfrm>
      </p:grpSpPr>
      <p:sp>
        <p:nvSpPr>
          <p:cNvPr id="2091" name="Google Shape;2091;g78327f1586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2" name="Google Shape;2092;g78327f1586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4"/>
        <p:cNvGrpSpPr/>
        <p:nvPr/>
      </p:nvGrpSpPr>
      <p:grpSpPr>
        <a:xfrm>
          <a:off x="0" y="0"/>
          <a:ext cx="0" cy="0"/>
          <a:chOff x="0" y="0"/>
          <a:chExt cx="0" cy="0"/>
        </a:xfrm>
      </p:grpSpPr>
      <p:sp>
        <p:nvSpPr>
          <p:cNvPr id="2095" name="Google Shape;2095;g78327f1586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6" name="Google Shape;2096;g78327f1586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8327f1586_0_1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8327f1586_0_1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Can represent a neuron or some arbitrary operation</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8327f1586_0_8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8327f1586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These visuals could represent transformations (left) or operations (right)</a:t>
            </a:r>
            <a:endParaRPr/>
          </a:p>
          <a:p>
            <a:pPr marL="457200" lvl="0" indent="-298450" algn="l" rtl="0">
              <a:spcBef>
                <a:spcPts val="0"/>
              </a:spcBef>
              <a:spcAft>
                <a:spcPts val="0"/>
              </a:spcAft>
              <a:buSzPts val="1100"/>
              <a:buChar char="-"/>
            </a:pPr>
            <a:r>
              <a:rPr lang="en"/>
              <a:t>The visuals on the right use the Math Equations Add on for Google Slides. You won’t be able to directly modify the equation here. Install the add on and just generate the operation that you need.</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8327f158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8327f158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This can be used to represent a vector. If you want to edit the distance between each element, you can “ungroup” the shapes and then modify the distance between the individual lines.</a:t>
            </a:r>
            <a:endParaRPr/>
          </a:p>
          <a:p>
            <a:pPr marL="0" lvl="0" indent="0" algn="l" rtl="0">
              <a:spcBef>
                <a:spcPts val="0"/>
              </a:spcBef>
              <a:spcAft>
                <a:spcPts val="0"/>
              </a:spcAft>
              <a:buNone/>
            </a:pPr>
            <a:endParaRPr/>
          </a:p>
          <a:p>
            <a:pPr marL="0" lvl="0" indent="0" algn="l" rtl="0">
              <a:spcBef>
                <a:spcPts val="0"/>
              </a:spcBef>
              <a:spcAft>
                <a:spcPts val="0"/>
              </a:spcAft>
              <a:buNone/>
            </a:pPr>
            <a:r>
              <a:rPr lang="en"/>
              <a:t>Author: Elvis Saravia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8327f1586_0_9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8327f1586_0_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Can represent a multidimensional array (2D)</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Author: Elvis Saravia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8327f1586_0_8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8327f1586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These visuals can represent a multi-directional array (3D)</a:t>
            </a:r>
            <a:endParaRPr/>
          </a:p>
          <a:p>
            <a:pPr marL="0" lvl="0" indent="0" algn="l" rtl="0">
              <a:spcBef>
                <a:spcPts val="0"/>
              </a:spcBef>
              <a:spcAft>
                <a:spcPts val="0"/>
              </a:spcAft>
              <a:buNone/>
            </a:pPr>
            <a:endParaRPr/>
          </a:p>
          <a:p>
            <a:pPr marL="0" lvl="0" indent="0" algn="l" rtl="0">
              <a:spcBef>
                <a:spcPts val="0"/>
              </a:spcBef>
              <a:spcAft>
                <a:spcPts val="0"/>
              </a:spcAft>
              <a:buNone/>
            </a:pPr>
            <a:r>
              <a:rPr lang="en"/>
              <a:t>Author: Elvis Saravia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8327f1586_0_8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8327f1586_0_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diagram could represent a simple logistic regression model; you can generalize to deep neural network by adding layers (see next slide)</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Author: Elvis Saravia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FFFF"/>
                </a:solidFill>
              </a:rPr>
              <a:t>ML Visuals</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3"/>
        <p:cNvGrpSpPr/>
        <p:nvPr/>
      </p:nvGrpSpPr>
      <p:grpSpPr>
        <a:xfrm>
          <a:off x="0" y="0"/>
          <a:ext cx="0" cy="0"/>
          <a:chOff x="0" y="0"/>
          <a:chExt cx="0" cy="0"/>
        </a:xfrm>
      </p:grpSpPr>
      <p:sp>
        <p:nvSpPr>
          <p:cNvPr id="244" name="Google Shape;244;p22"/>
          <p:cNvSpPr/>
          <p:nvPr/>
        </p:nvSpPr>
        <p:spPr>
          <a:xfrm>
            <a:off x="3970550" y="2266713"/>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245" name="Google Shape;245;p22"/>
          <p:cNvSpPr/>
          <p:nvPr/>
        </p:nvSpPr>
        <p:spPr>
          <a:xfrm>
            <a:off x="3970550" y="33203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246" name="Google Shape;246;p22"/>
          <p:cNvSpPr/>
          <p:nvPr/>
        </p:nvSpPr>
        <p:spPr>
          <a:xfrm>
            <a:off x="3970550" y="1213125"/>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247" name="Google Shape;247;p22"/>
          <p:cNvSpPr/>
          <p:nvPr/>
        </p:nvSpPr>
        <p:spPr>
          <a:xfrm>
            <a:off x="936650" y="1568925"/>
            <a:ext cx="15459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2"/>
          <p:cNvSpPr/>
          <p:nvPr/>
        </p:nvSpPr>
        <p:spPr>
          <a:xfrm>
            <a:off x="1089050" y="1721325"/>
            <a:ext cx="15459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2"/>
          <p:cNvSpPr/>
          <p:nvPr/>
        </p:nvSpPr>
        <p:spPr>
          <a:xfrm>
            <a:off x="1241450" y="1873725"/>
            <a:ext cx="15459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0" name="Google Shape;250;p22"/>
          <p:cNvCxnSpPr/>
          <p:nvPr/>
        </p:nvCxnSpPr>
        <p:spPr>
          <a:xfrm>
            <a:off x="2939750" y="2615175"/>
            <a:ext cx="834900" cy="4200"/>
          </a:xfrm>
          <a:prstGeom prst="straightConnector1">
            <a:avLst/>
          </a:prstGeom>
          <a:noFill/>
          <a:ln w="9525" cap="flat" cmpd="sng">
            <a:solidFill>
              <a:schemeClr val="dk2"/>
            </a:solidFill>
            <a:prstDash val="solid"/>
            <a:round/>
            <a:headEnd type="none" w="med" len="med"/>
            <a:tailEnd type="triangle" w="med" len="med"/>
          </a:ln>
        </p:spPr>
      </p:cxnSp>
      <p:sp>
        <p:nvSpPr>
          <p:cNvPr id="251" name="Google Shape;251;p22"/>
          <p:cNvSpPr/>
          <p:nvPr/>
        </p:nvSpPr>
        <p:spPr>
          <a:xfrm>
            <a:off x="5381550" y="2266725"/>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252" name="Google Shape;252;p22"/>
          <p:cNvSpPr/>
          <p:nvPr/>
        </p:nvSpPr>
        <p:spPr>
          <a:xfrm>
            <a:off x="5381550" y="3320313"/>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253" name="Google Shape;253;p22"/>
          <p:cNvSpPr/>
          <p:nvPr/>
        </p:nvSpPr>
        <p:spPr>
          <a:xfrm>
            <a:off x="5381550" y="1213138"/>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254" name="Google Shape;254;p22"/>
          <p:cNvCxnSpPr>
            <a:stCxn id="246" idx="6"/>
            <a:endCxn id="251" idx="2"/>
          </p:cNvCxnSpPr>
          <p:nvPr/>
        </p:nvCxnSpPr>
        <p:spPr>
          <a:xfrm>
            <a:off x="4702550" y="1563675"/>
            <a:ext cx="678900" cy="1053600"/>
          </a:xfrm>
          <a:prstGeom prst="straightConnector1">
            <a:avLst/>
          </a:prstGeom>
          <a:noFill/>
          <a:ln w="9525" cap="flat" cmpd="sng">
            <a:solidFill>
              <a:schemeClr val="dk2"/>
            </a:solidFill>
            <a:prstDash val="solid"/>
            <a:round/>
            <a:headEnd type="none" w="med" len="med"/>
            <a:tailEnd type="triangle" w="med" len="med"/>
          </a:ln>
        </p:spPr>
      </p:cxnSp>
      <p:cxnSp>
        <p:nvCxnSpPr>
          <p:cNvPr id="255" name="Google Shape;255;p22"/>
          <p:cNvCxnSpPr>
            <a:stCxn id="246" idx="6"/>
            <a:endCxn id="253" idx="2"/>
          </p:cNvCxnSpPr>
          <p:nvPr/>
        </p:nvCxnSpPr>
        <p:spPr>
          <a:xfrm>
            <a:off x="4702550" y="1563675"/>
            <a:ext cx="678900" cy="0"/>
          </a:xfrm>
          <a:prstGeom prst="straightConnector1">
            <a:avLst/>
          </a:prstGeom>
          <a:noFill/>
          <a:ln w="9525" cap="flat" cmpd="sng">
            <a:solidFill>
              <a:schemeClr val="dk2"/>
            </a:solidFill>
            <a:prstDash val="solid"/>
            <a:round/>
            <a:headEnd type="none" w="med" len="med"/>
            <a:tailEnd type="triangle" w="med" len="med"/>
          </a:ln>
        </p:spPr>
      </p:cxnSp>
      <p:cxnSp>
        <p:nvCxnSpPr>
          <p:cNvPr id="256" name="Google Shape;256;p22"/>
          <p:cNvCxnSpPr>
            <a:stCxn id="246" idx="6"/>
            <a:endCxn id="252" idx="2"/>
          </p:cNvCxnSpPr>
          <p:nvPr/>
        </p:nvCxnSpPr>
        <p:spPr>
          <a:xfrm>
            <a:off x="4702550" y="1563675"/>
            <a:ext cx="678900" cy="2107200"/>
          </a:xfrm>
          <a:prstGeom prst="straightConnector1">
            <a:avLst/>
          </a:prstGeom>
          <a:noFill/>
          <a:ln w="9525" cap="flat" cmpd="sng">
            <a:solidFill>
              <a:schemeClr val="dk2"/>
            </a:solidFill>
            <a:prstDash val="solid"/>
            <a:round/>
            <a:headEnd type="none" w="med" len="med"/>
            <a:tailEnd type="triangle" w="med" len="med"/>
          </a:ln>
        </p:spPr>
      </p:cxnSp>
      <p:cxnSp>
        <p:nvCxnSpPr>
          <p:cNvPr id="257" name="Google Shape;257;p22"/>
          <p:cNvCxnSpPr>
            <a:stCxn id="244" idx="6"/>
            <a:endCxn id="253" idx="2"/>
          </p:cNvCxnSpPr>
          <p:nvPr/>
        </p:nvCxnSpPr>
        <p:spPr>
          <a:xfrm rot="10800000" flipH="1">
            <a:off x="4702550" y="1563663"/>
            <a:ext cx="678900" cy="1053600"/>
          </a:xfrm>
          <a:prstGeom prst="straightConnector1">
            <a:avLst/>
          </a:prstGeom>
          <a:noFill/>
          <a:ln w="9525" cap="flat" cmpd="sng">
            <a:solidFill>
              <a:schemeClr val="dk2"/>
            </a:solidFill>
            <a:prstDash val="solid"/>
            <a:round/>
            <a:headEnd type="none" w="med" len="med"/>
            <a:tailEnd type="triangle" w="med" len="med"/>
          </a:ln>
        </p:spPr>
      </p:cxnSp>
      <p:cxnSp>
        <p:nvCxnSpPr>
          <p:cNvPr id="258" name="Google Shape;258;p22"/>
          <p:cNvCxnSpPr>
            <a:stCxn id="244" idx="6"/>
            <a:endCxn id="251" idx="2"/>
          </p:cNvCxnSpPr>
          <p:nvPr/>
        </p:nvCxnSpPr>
        <p:spPr>
          <a:xfrm>
            <a:off x="4702550" y="2617263"/>
            <a:ext cx="678900" cy="0"/>
          </a:xfrm>
          <a:prstGeom prst="straightConnector1">
            <a:avLst/>
          </a:prstGeom>
          <a:noFill/>
          <a:ln w="9525" cap="flat" cmpd="sng">
            <a:solidFill>
              <a:schemeClr val="dk2"/>
            </a:solidFill>
            <a:prstDash val="solid"/>
            <a:round/>
            <a:headEnd type="none" w="med" len="med"/>
            <a:tailEnd type="triangle" w="med" len="med"/>
          </a:ln>
        </p:spPr>
      </p:cxnSp>
      <p:cxnSp>
        <p:nvCxnSpPr>
          <p:cNvPr id="259" name="Google Shape;259;p22"/>
          <p:cNvCxnSpPr>
            <a:stCxn id="244" idx="6"/>
            <a:endCxn id="252" idx="2"/>
          </p:cNvCxnSpPr>
          <p:nvPr/>
        </p:nvCxnSpPr>
        <p:spPr>
          <a:xfrm>
            <a:off x="4702550" y="2617263"/>
            <a:ext cx="678900" cy="1053600"/>
          </a:xfrm>
          <a:prstGeom prst="straightConnector1">
            <a:avLst/>
          </a:prstGeom>
          <a:noFill/>
          <a:ln w="9525" cap="flat" cmpd="sng">
            <a:solidFill>
              <a:schemeClr val="dk2"/>
            </a:solidFill>
            <a:prstDash val="solid"/>
            <a:round/>
            <a:headEnd type="none" w="med" len="med"/>
            <a:tailEnd type="triangle" w="med" len="med"/>
          </a:ln>
        </p:spPr>
      </p:cxnSp>
      <p:cxnSp>
        <p:nvCxnSpPr>
          <p:cNvPr id="260" name="Google Shape;260;p22"/>
          <p:cNvCxnSpPr>
            <a:stCxn id="245" idx="6"/>
            <a:endCxn id="253" idx="2"/>
          </p:cNvCxnSpPr>
          <p:nvPr/>
        </p:nvCxnSpPr>
        <p:spPr>
          <a:xfrm rot="10800000" flipH="1">
            <a:off x="4702550" y="1563650"/>
            <a:ext cx="678900" cy="2107200"/>
          </a:xfrm>
          <a:prstGeom prst="straightConnector1">
            <a:avLst/>
          </a:prstGeom>
          <a:noFill/>
          <a:ln w="9525" cap="flat" cmpd="sng">
            <a:solidFill>
              <a:schemeClr val="dk2"/>
            </a:solidFill>
            <a:prstDash val="solid"/>
            <a:round/>
            <a:headEnd type="none" w="med" len="med"/>
            <a:tailEnd type="triangle" w="med" len="med"/>
          </a:ln>
        </p:spPr>
      </p:cxnSp>
      <p:cxnSp>
        <p:nvCxnSpPr>
          <p:cNvPr id="261" name="Google Shape;261;p22"/>
          <p:cNvCxnSpPr>
            <a:stCxn id="245" idx="6"/>
            <a:endCxn id="251" idx="2"/>
          </p:cNvCxnSpPr>
          <p:nvPr/>
        </p:nvCxnSpPr>
        <p:spPr>
          <a:xfrm rot="10800000" flipH="1">
            <a:off x="4702550" y="2617250"/>
            <a:ext cx="678900" cy="1053600"/>
          </a:xfrm>
          <a:prstGeom prst="straightConnector1">
            <a:avLst/>
          </a:prstGeom>
          <a:noFill/>
          <a:ln w="9525" cap="flat" cmpd="sng">
            <a:solidFill>
              <a:schemeClr val="dk2"/>
            </a:solidFill>
            <a:prstDash val="solid"/>
            <a:round/>
            <a:headEnd type="none" w="med" len="med"/>
            <a:tailEnd type="triangle" w="med" len="med"/>
          </a:ln>
        </p:spPr>
      </p:cxnSp>
      <p:cxnSp>
        <p:nvCxnSpPr>
          <p:cNvPr id="262" name="Google Shape;262;p22"/>
          <p:cNvCxnSpPr>
            <a:stCxn id="245" idx="6"/>
            <a:endCxn id="252" idx="2"/>
          </p:cNvCxnSpPr>
          <p:nvPr/>
        </p:nvCxnSpPr>
        <p:spPr>
          <a:xfrm>
            <a:off x="4702550" y="3670850"/>
            <a:ext cx="678900" cy="0"/>
          </a:xfrm>
          <a:prstGeom prst="straightConnector1">
            <a:avLst/>
          </a:prstGeom>
          <a:noFill/>
          <a:ln w="9525" cap="flat" cmpd="sng">
            <a:solidFill>
              <a:schemeClr val="dk2"/>
            </a:solidFill>
            <a:prstDash val="solid"/>
            <a:round/>
            <a:headEnd type="none" w="med" len="med"/>
            <a:tailEnd type="triangle" w="med" len="med"/>
          </a:ln>
        </p:spPr>
      </p:cxnSp>
      <p:sp>
        <p:nvSpPr>
          <p:cNvPr id="263" name="Google Shape;263;p22"/>
          <p:cNvSpPr/>
          <p:nvPr/>
        </p:nvSpPr>
        <p:spPr>
          <a:xfrm>
            <a:off x="6759100" y="1827063"/>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264" name="Google Shape;264;p22"/>
          <p:cNvSpPr/>
          <p:nvPr/>
        </p:nvSpPr>
        <p:spPr>
          <a:xfrm>
            <a:off x="6759100" y="2706363"/>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265" name="Google Shape;265;p22"/>
          <p:cNvCxnSpPr>
            <a:stCxn id="253" idx="6"/>
            <a:endCxn id="263" idx="2"/>
          </p:cNvCxnSpPr>
          <p:nvPr/>
        </p:nvCxnSpPr>
        <p:spPr>
          <a:xfrm>
            <a:off x="6113550" y="1563688"/>
            <a:ext cx="645600" cy="613800"/>
          </a:xfrm>
          <a:prstGeom prst="straightConnector1">
            <a:avLst/>
          </a:prstGeom>
          <a:noFill/>
          <a:ln w="9525" cap="flat" cmpd="sng">
            <a:solidFill>
              <a:schemeClr val="dk2"/>
            </a:solidFill>
            <a:prstDash val="solid"/>
            <a:round/>
            <a:headEnd type="none" w="med" len="med"/>
            <a:tailEnd type="triangle" w="med" len="med"/>
          </a:ln>
        </p:spPr>
      </p:cxnSp>
      <p:cxnSp>
        <p:nvCxnSpPr>
          <p:cNvPr id="266" name="Google Shape;266;p22"/>
          <p:cNvCxnSpPr>
            <a:stCxn id="253" idx="6"/>
            <a:endCxn id="264" idx="2"/>
          </p:cNvCxnSpPr>
          <p:nvPr/>
        </p:nvCxnSpPr>
        <p:spPr>
          <a:xfrm>
            <a:off x="6113550" y="1563688"/>
            <a:ext cx="645600" cy="1493100"/>
          </a:xfrm>
          <a:prstGeom prst="straightConnector1">
            <a:avLst/>
          </a:prstGeom>
          <a:noFill/>
          <a:ln w="9525" cap="flat" cmpd="sng">
            <a:solidFill>
              <a:schemeClr val="dk2"/>
            </a:solidFill>
            <a:prstDash val="solid"/>
            <a:round/>
            <a:headEnd type="none" w="med" len="med"/>
            <a:tailEnd type="triangle" w="med" len="med"/>
          </a:ln>
        </p:spPr>
      </p:cxnSp>
      <p:cxnSp>
        <p:nvCxnSpPr>
          <p:cNvPr id="267" name="Google Shape;267;p22"/>
          <p:cNvCxnSpPr>
            <a:stCxn id="251" idx="6"/>
            <a:endCxn id="263" idx="2"/>
          </p:cNvCxnSpPr>
          <p:nvPr/>
        </p:nvCxnSpPr>
        <p:spPr>
          <a:xfrm rot="10800000" flipH="1">
            <a:off x="6113550" y="2177475"/>
            <a:ext cx="645600" cy="439800"/>
          </a:xfrm>
          <a:prstGeom prst="straightConnector1">
            <a:avLst/>
          </a:prstGeom>
          <a:noFill/>
          <a:ln w="9525" cap="flat" cmpd="sng">
            <a:solidFill>
              <a:schemeClr val="dk2"/>
            </a:solidFill>
            <a:prstDash val="solid"/>
            <a:round/>
            <a:headEnd type="none" w="med" len="med"/>
            <a:tailEnd type="triangle" w="med" len="med"/>
          </a:ln>
        </p:spPr>
      </p:cxnSp>
      <p:cxnSp>
        <p:nvCxnSpPr>
          <p:cNvPr id="268" name="Google Shape;268;p22"/>
          <p:cNvCxnSpPr>
            <a:stCxn id="251" idx="6"/>
            <a:endCxn id="264" idx="2"/>
          </p:cNvCxnSpPr>
          <p:nvPr/>
        </p:nvCxnSpPr>
        <p:spPr>
          <a:xfrm>
            <a:off x="6113550" y="2617275"/>
            <a:ext cx="645600" cy="439500"/>
          </a:xfrm>
          <a:prstGeom prst="straightConnector1">
            <a:avLst/>
          </a:prstGeom>
          <a:noFill/>
          <a:ln w="9525" cap="flat" cmpd="sng">
            <a:solidFill>
              <a:schemeClr val="dk2"/>
            </a:solidFill>
            <a:prstDash val="solid"/>
            <a:round/>
            <a:headEnd type="none" w="med" len="med"/>
            <a:tailEnd type="triangle" w="med" len="med"/>
          </a:ln>
        </p:spPr>
      </p:cxnSp>
      <p:cxnSp>
        <p:nvCxnSpPr>
          <p:cNvPr id="269" name="Google Shape;269;p22"/>
          <p:cNvCxnSpPr>
            <a:stCxn id="252" idx="6"/>
            <a:endCxn id="263" idx="2"/>
          </p:cNvCxnSpPr>
          <p:nvPr/>
        </p:nvCxnSpPr>
        <p:spPr>
          <a:xfrm rot="10800000" flipH="1">
            <a:off x="6113550" y="2177763"/>
            <a:ext cx="645600" cy="1493100"/>
          </a:xfrm>
          <a:prstGeom prst="straightConnector1">
            <a:avLst/>
          </a:prstGeom>
          <a:noFill/>
          <a:ln w="9525" cap="flat" cmpd="sng">
            <a:solidFill>
              <a:schemeClr val="dk2"/>
            </a:solidFill>
            <a:prstDash val="solid"/>
            <a:round/>
            <a:headEnd type="none" w="med" len="med"/>
            <a:tailEnd type="triangle" w="med" len="med"/>
          </a:ln>
        </p:spPr>
      </p:cxnSp>
      <p:cxnSp>
        <p:nvCxnSpPr>
          <p:cNvPr id="270" name="Google Shape;270;p22"/>
          <p:cNvCxnSpPr>
            <a:stCxn id="252" idx="6"/>
            <a:endCxn id="264" idx="2"/>
          </p:cNvCxnSpPr>
          <p:nvPr/>
        </p:nvCxnSpPr>
        <p:spPr>
          <a:xfrm rot="10800000" flipH="1">
            <a:off x="6113550" y="3057063"/>
            <a:ext cx="645600" cy="613800"/>
          </a:xfrm>
          <a:prstGeom prst="straightConnector1">
            <a:avLst/>
          </a:prstGeom>
          <a:noFill/>
          <a:ln w="9525" cap="flat" cmpd="sng">
            <a:solidFill>
              <a:schemeClr val="dk2"/>
            </a:solidFill>
            <a:prstDash val="solid"/>
            <a:round/>
            <a:headEnd type="none" w="med" len="med"/>
            <a:tailEnd type="triangle" w="med" len="med"/>
          </a:ln>
        </p:spPr>
      </p:cxnSp>
      <p:cxnSp>
        <p:nvCxnSpPr>
          <p:cNvPr id="271" name="Google Shape;271;p22"/>
          <p:cNvCxnSpPr/>
          <p:nvPr/>
        </p:nvCxnSpPr>
        <p:spPr>
          <a:xfrm>
            <a:off x="7491100" y="2177613"/>
            <a:ext cx="741900" cy="15600"/>
          </a:xfrm>
          <a:prstGeom prst="straightConnector1">
            <a:avLst/>
          </a:prstGeom>
          <a:noFill/>
          <a:ln w="9525" cap="flat" cmpd="sng">
            <a:solidFill>
              <a:schemeClr val="dk2"/>
            </a:solidFill>
            <a:prstDash val="solid"/>
            <a:round/>
            <a:headEnd type="none" w="med" len="med"/>
            <a:tailEnd type="triangle" w="med" len="med"/>
          </a:ln>
        </p:spPr>
      </p:cxnSp>
      <p:cxnSp>
        <p:nvCxnSpPr>
          <p:cNvPr id="272" name="Google Shape;272;p22"/>
          <p:cNvCxnSpPr>
            <a:stCxn id="264" idx="6"/>
          </p:cNvCxnSpPr>
          <p:nvPr/>
        </p:nvCxnSpPr>
        <p:spPr>
          <a:xfrm>
            <a:off x="7491100" y="3056913"/>
            <a:ext cx="722100" cy="8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999999"/>
                </a:solidFill>
              </a:rPr>
              <a:t>Frameworks/Models</a:t>
            </a:r>
            <a:endParaRPr>
              <a:solidFill>
                <a:srgbClr val="99999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4"/>
          <p:cNvSpPr/>
          <p:nvPr/>
        </p:nvSpPr>
        <p:spPr>
          <a:xfrm>
            <a:off x="4372300" y="697350"/>
            <a:ext cx="1914300" cy="296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4"/>
          <p:cNvSpPr/>
          <p:nvPr/>
        </p:nvSpPr>
        <p:spPr>
          <a:xfrm>
            <a:off x="2179100" y="1727750"/>
            <a:ext cx="1914300" cy="193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p:nvPr/>
        </p:nvSpPr>
        <p:spPr>
          <a:xfrm>
            <a:off x="2466050" y="30016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Multi-Head</a:t>
            </a:r>
            <a:endParaRPr sz="1100">
              <a:solidFill>
                <a:srgbClr val="666666"/>
              </a:solidFill>
            </a:endParaRPr>
          </a:p>
          <a:p>
            <a:pPr marL="0" lvl="0" indent="0" algn="ctr" rtl="0">
              <a:spcBef>
                <a:spcPts val="0"/>
              </a:spcBef>
              <a:spcAft>
                <a:spcPts val="0"/>
              </a:spcAft>
              <a:buNone/>
            </a:pPr>
            <a:r>
              <a:rPr lang="en" sz="1100">
                <a:solidFill>
                  <a:srgbClr val="666666"/>
                </a:solidFill>
              </a:rPr>
              <a:t>Attention</a:t>
            </a:r>
            <a:endParaRPr sz="1100">
              <a:solidFill>
                <a:srgbClr val="666666"/>
              </a:solidFill>
            </a:endParaRPr>
          </a:p>
        </p:txBody>
      </p:sp>
      <p:sp>
        <p:nvSpPr>
          <p:cNvPr id="285" name="Google Shape;285;p24"/>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sp>
        <p:nvSpPr>
          <p:cNvPr id="286" name="Google Shape;286;p24"/>
          <p:cNvSpPr/>
          <p:nvPr/>
        </p:nvSpPr>
        <p:spPr>
          <a:xfrm>
            <a:off x="2466050" y="4217575"/>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Input</a:t>
            </a:r>
            <a:endParaRPr sz="1100">
              <a:solidFill>
                <a:srgbClr val="666666"/>
              </a:solidFill>
            </a:endParaRPr>
          </a:p>
          <a:p>
            <a:pPr marL="0" lvl="0" indent="0" algn="ctr" rtl="0">
              <a:spcBef>
                <a:spcPts val="0"/>
              </a:spcBef>
              <a:spcAft>
                <a:spcPts val="0"/>
              </a:spcAft>
              <a:buNone/>
            </a:pPr>
            <a:r>
              <a:rPr lang="en" sz="1100">
                <a:solidFill>
                  <a:srgbClr val="666666"/>
                </a:solidFill>
              </a:rPr>
              <a:t>Embedding</a:t>
            </a:r>
            <a:endParaRPr sz="1100">
              <a:solidFill>
                <a:srgbClr val="666666"/>
              </a:solidFill>
            </a:endParaRPr>
          </a:p>
        </p:txBody>
      </p:sp>
      <p:grpSp>
        <p:nvGrpSpPr>
          <p:cNvPr id="287" name="Google Shape;287;p24"/>
          <p:cNvGrpSpPr/>
          <p:nvPr/>
        </p:nvGrpSpPr>
        <p:grpSpPr>
          <a:xfrm>
            <a:off x="3095581" y="3765083"/>
            <a:ext cx="255933" cy="258234"/>
            <a:chOff x="2372506" y="3438683"/>
            <a:chExt cx="255933" cy="258234"/>
          </a:xfrm>
        </p:grpSpPr>
        <p:pic>
          <p:nvPicPr>
            <p:cNvPr id="288" name="Google Shape;288;p24" descr="+" title="MathEquation,#585858"/>
            <p:cNvPicPr preferRelativeResize="0"/>
            <p:nvPr/>
          </p:nvPicPr>
          <p:blipFill>
            <a:blip r:embed="rId3">
              <a:alphaModFix/>
            </a:blip>
            <a:stretch>
              <a:fillRect/>
            </a:stretch>
          </p:blipFill>
          <p:spPr>
            <a:xfrm>
              <a:off x="2407953" y="3466746"/>
              <a:ext cx="185039" cy="202107"/>
            </a:xfrm>
            <a:prstGeom prst="rect">
              <a:avLst/>
            </a:prstGeom>
            <a:noFill/>
            <a:ln>
              <a:noFill/>
            </a:ln>
          </p:spPr>
        </p:pic>
        <p:sp>
          <p:nvSpPr>
            <p:cNvPr id="289" name="Google Shape;289;p24"/>
            <p:cNvSpPr/>
            <p:nvPr/>
          </p:nvSpPr>
          <p:spPr>
            <a:xfrm>
              <a:off x="2372506" y="3438683"/>
              <a:ext cx="255933" cy="258234"/>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grpSp>
        <p:nvGrpSpPr>
          <p:cNvPr id="290" name="Google Shape;290;p24"/>
          <p:cNvGrpSpPr/>
          <p:nvPr/>
        </p:nvGrpSpPr>
        <p:grpSpPr>
          <a:xfrm>
            <a:off x="2466049" y="3701599"/>
            <a:ext cx="407181" cy="385200"/>
            <a:chOff x="7687999" y="1673849"/>
            <a:chExt cx="407181" cy="385200"/>
          </a:xfrm>
        </p:grpSpPr>
        <p:sp>
          <p:nvSpPr>
            <p:cNvPr id="291" name="Google Shape;291;p24"/>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292" name="Google Shape;292;p24"/>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cxnSp>
        <p:nvCxnSpPr>
          <p:cNvPr id="293" name="Google Shape;293;p24"/>
          <p:cNvCxnSpPr>
            <a:endCxn id="286" idx="2"/>
          </p:cNvCxnSpPr>
          <p:nvPr/>
        </p:nvCxnSpPr>
        <p:spPr>
          <a:xfrm rot="10800000">
            <a:off x="3223550" y="4653475"/>
            <a:ext cx="4500" cy="230700"/>
          </a:xfrm>
          <a:prstGeom prst="straightConnector1">
            <a:avLst/>
          </a:prstGeom>
          <a:noFill/>
          <a:ln w="9525" cap="flat" cmpd="sng">
            <a:solidFill>
              <a:schemeClr val="dk2"/>
            </a:solidFill>
            <a:prstDash val="solid"/>
            <a:round/>
            <a:headEnd type="none" w="med" len="med"/>
            <a:tailEnd type="triangle" w="med" len="med"/>
          </a:ln>
        </p:spPr>
      </p:cxnSp>
      <p:cxnSp>
        <p:nvCxnSpPr>
          <p:cNvPr id="294" name="Google Shape;294;p24"/>
          <p:cNvCxnSpPr>
            <a:endCxn id="289" idx="4"/>
          </p:cNvCxnSpPr>
          <p:nvPr/>
        </p:nvCxnSpPr>
        <p:spPr>
          <a:xfrm rot="10800000">
            <a:off x="3223548" y="4023317"/>
            <a:ext cx="0" cy="196200"/>
          </a:xfrm>
          <a:prstGeom prst="straightConnector1">
            <a:avLst/>
          </a:prstGeom>
          <a:noFill/>
          <a:ln w="9525" cap="flat" cmpd="sng">
            <a:solidFill>
              <a:schemeClr val="dk2"/>
            </a:solidFill>
            <a:prstDash val="solid"/>
            <a:round/>
            <a:headEnd type="none" w="med" len="med"/>
            <a:tailEnd type="triangle" w="med" len="med"/>
          </a:ln>
        </p:spPr>
      </p:cxnSp>
      <p:cxnSp>
        <p:nvCxnSpPr>
          <p:cNvPr id="295" name="Google Shape;295;p24"/>
          <p:cNvCxnSpPr>
            <a:stCxn id="289" idx="0"/>
            <a:endCxn id="284" idx="2"/>
          </p:cNvCxnSpPr>
          <p:nvPr/>
        </p:nvCxnSpPr>
        <p:spPr>
          <a:xfrm rot="10800000">
            <a:off x="3223548" y="3386783"/>
            <a:ext cx="0" cy="378300"/>
          </a:xfrm>
          <a:prstGeom prst="straightConnector1">
            <a:avLst/>
          </a:prstGeom>
          <a:noFill/>
          <a:ln w="9525" cap="flat" cmpd="sng">
            <a:solidFill>
              <a:schemeClr val="dk2"/>
            </a:solidFill>
            <a:prstDash val="solid"/>
            <a:round/>
            <a:headEnd type="none" w="med" len="med"/>
            <a:tailEnd type="triangle" w="med" len="med"/>
          </a:ln>
        </p:spPr>
      </p:cxnSp>
      <p:sp>
        <p:nvSpPr>
          <p:cNvPr id="296" name="Google Shape;296;p24"/>
          <p:cNvSpPr/>
          <p:nvPr/>
        </p:nvSpPr>
        <p:spPr>
          <a:xfrm>
            <a:off x="4572000" y="4225675"/>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Output</a:t>
            </a:r>
            <a:endParaRPr sz="1100">
              <a:solidFill>
                <a:srgbClr val="666666"/>
              </a:solidFill>
            </a:endParaRPr>
          </a:p>
          <a:p>
            <a:pPr marL="0" lvl="0" indent="0" algn="ctr" rtl="0">
              <a:spcBef>
                <a:spcPts val="0"/>
              </a:spcBef>
              <a:spcAft>
                <a:spcPts val="0"/>
              </a:spcAft>
              <a:buNone/>
            </a:pPr>
            <a:r>
              <a:rPr lang="en" sz="1100">
                <a:solidFill>
                  <a:srgbClr val="666666"/>
                </a:solidFill>
              </a:rPr>
              <a:t>Embedding</a:t>
            </a:r>
            <a:endParaRPr sz="1100">
              <a:solidFill>
                <a:srgbClr val="666666"/>
              </a:solidFill>
            </a:endParaRPr>
          </a:p>
        </p:txBody>
      </p:sp>
      <p:cxnSp>
        <p:nvCxnSpPr>
          <p:cNvPr id="297" name="Google Shape;297;p24"/>
          <p:cNvCxnSpPr/>
          <p:nvPr/>
        </p:nvCxnSpPr>
        <p:spPr>
          <a:xfrm rot="10800000">
            <a:off x="5327250" y="4686450"/>
            <a:ext cx="4500" cy="230700"/>
          </a:xfrm>
          <a:prstGeom prst="straightConnector1">
            <a:avLst/>
          </a:prstGeom>
          <a:noFill/>
          <a:ln w="9525" cap="flat" cmpd="sng">
            <a:solidFill>
              <a:schemeClr val="dk2"/>
            </a:solidFill>
            <a:prstDash val="solid"/>
            <a:round/>
            <a:headEnd type="none" w="med" len="med"/>
            <a:tailEnd type="triangle" w="med" len="med"/>
          </a:ln>
        </p:spPr>
      </p:cxnSp>
      <p:cxnSp>
        <p:nvCxnSpPr>
          <p:cNvPr id="298" name="Google Shape;298;p24"/>
          <p:cNvCxnSpPr>
            <a:stCxn id="291" idx="6"/>
            <a:endCxn id="289" idx="2"/>
          </p:cNvCxnSpPr>
          <p:nvPr/>
        </p:nvCxnSpPr>
        <p:spPr>
          <a:xfrm>
            <a:off x="2873149" y="3894199"/>
            <a:ext cx="222300" cy="0"/>
          </a:xfrm>
          <a:prstGeom prst="straightConnector1">
            <a:avLst/>
          </a:prstGeom>
          <a:noFill/>
          <a:ln w="9525" cap="flat" cmpd="sng">
            <a:solidFill>
              <a:schemeClr val="dk2"/>
            </a:solidFill>
            <a:prstDash val="solid"/>
            <a:round/>
            <a:headEnd type="none" w="med" len="med"/>
            <a:tailEnd type="none" w="med" len="med"/>
          </a:ln>
        </p:spPr>
      </p:cxnSp>
      <p:cxnSp>
        <p:nvCxnSpPr>
          <p:cNvPr id="299" name="Google Shape;299;p24"/>
          <p:cNvCxnSpPr>
            <a:stCxn id="284" idx="2"/>
            <a:endCxn id="285" idx="1"/>
          </p:cNvCxnSpPr>
          <p:nvPr/>
        </p:nvCxnSpPr>
        <p:spPr>
          <a:xfrm rot="5400000" flipH="1">
            <a:off x="2568500" y="2731750"/>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00" name="Google Shape;300;p24"/>
          <p:cNvCxnSpPr>
            <a:stCxn id="285"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01" name="Google Shape;301;p24"/>
          <p:cNvCxnSpPr>
            <a:stCxn id="284" idx="0"/>
            <a:endCxn id="285"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02" name="Google Shape;302;p24"/>
          <p:cNvSpPr/>
          <p:nvPr/>
        </p:nvSpPr>
        <p:spPr>
          <a:xfrm>
            <a:off x="2466000" y="20928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Feed</a:t>
            </a:r>
            <a:endParaRPr sz="1100">
              <a:solidFill>
                <a:srgbClr val="666666"/>
              </a:solidFill>
            </a:endParaRPr>
          </a:p>
          <a:p>
            <a:pPr marL="0" lvl="0" indent="0" algn="ctr" rtl="0">
              <a:spcBef>
                <a:spcPts val="0"/>
              </a:spcBef>
              <a:spcAft>
                <a:spcPts val="0"/>
              </a:spcAft>
              <a:buNone/>
            </a:pPr>
            <a:r>
              <a:rPr lang="en" sz="1100">
                <a:solidFill>
                  <a:srgbClr val="666666"/>
                </a:solidFill>
              </a:rPr>
              <a:t>Forward</a:t>
            </a:r>
            <a:endParaRPr sz="1100">
              <a:solidFill>
                <a:srgbClr val="666666"/>
              </a:solidFill>
            </a:endParaRPr>
          </a:p>
        </p:txBody>
      </p:sp>
      <p:sp>
        <p:nvSpPr>
          <p:cNvPr id="303" name="Google Shape;303;p24"/>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cxnSp>
        <p:nvCxnSpPr>
          <p:cNvPr id="304" name="Google Shape;304;p24"/>
          <p:cNvCxnSpPr>
            <a:stCxn id="285" idx="0"/>
            <a:endCxn id="302"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05" name="Google Shape;305;p24"/>
          <p:cNvCxnSpPr/>
          <p:nvPr/>
        </p:nvCxnSpPr>
        <p:spPr>
          <a:xfrm rot="5400000" flipH="1">
            <a:off x="2568500" y="1827850"/>
            <a:ext cx="552600" cy="757500"/>
          </a:xfrm>
          <a:prstGeom prst="bentConnector4">
            <a:avLst>
              <a:gd name="adj1" fmla="val -25502"/>
              <a:gd name="adj2" fmla="val 121752"/>
            </a:avLst>
          </a:prstGeom>
          <a:noFill/>
          <a:ln w="9525" cap="flat" cmpd="sng">
            <a:solidFill>
              <a:schemeClr val="dk2"/>
            </a:solidFill>
            <a:prstDash val="solid"/>
            <a:round/>
            <a:headEnd type="none" w="med" len="med"/>
            <a:tailEnd type="triangle" w="med" len="med"/>
          </a:ln>
        </p:spPr>
      </p:cxnSp>
      <p:sp>
        <p:nvSpPr>
          <p:cNvPr id="306" name="Google Shape;306;p24"/>
          <p:cNvSpPr/>
          <p:nvPr/>
        </p:nvSpPr>
        <p:spPr>
          <a:xfrm>
            <a:off x="4572050" y="2761000"/>
            <a:ext cx="1515000" cy="6339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Masked</a:t>
            </a:r>
            <a:endParaRPr sz="1100">
              <a:solidFill>
                <a:srgbClr val="666666"/>
              </a:solidFill>
            </a:endParaRPr>
          </a:p>
          <a:p>
            <a:pPr marL="0" lvl="0" indent="0" algn="ctr" rtl="0">
              <a:spcBef>
                <a:spcPts val="0"/>
              </a:spcBef>
              <a:spcAft>
                <a:spcPts val="0"/>
              </a:spcAft>
              <a:buNone/>
            </a:pPr>
            <a:r>
              <a:rPr lang="en" sz="1100">
                <a:solidFill>
                  <a:srgbClr val="666666"/>
                </a:solidFill>
              </a:rPr>
              <a:t>Multi-Head</a:t>
            </a:r>
            <a:endParaRPr sz="1100">
              <a:solidFill>
                <a:srgbClr val="666666"/>
              </a:solidFill>
            </a:endParaRPr>
          </a:p>
          <a:p>
            <a:pPr marL="0" lvl="0" indent="0" algn="ctr" rtl="0">
              <a:spcBef>
                <a:spcPts val="0"/>
              </a:spcBef>
              <a:spcAft>
                <a:spcPts val="0"/>
              </a:spcAft>
              <a:buNone/>
            </a:pPr>
            <a:r>
              <a:rPr lang="en" sz="1100">
                <a:solidFill>
                  <a:srgbClr val="666666"/>
                </a:solidFill>
              </a:rPr>
              <a:t>Attention</a:t>
            </a:r>
            <a:endParaRPr sz="1100">
              <a:solidFill>
                <a:srgbClr val="666666"/>
              </a:solidFill>
            </a:endParaRPr>
          </a:p>
        </p:txBody>
      </p:sp>
      <p:sp>
        <p:nvSpPr>
          <p:cNvPr id="307" name="Google Shape;307;p24"/>
          <p:cNvSpPr/>
          <p:nvPr/>
        </p:nvSpPr>
        <p:spPr>
          <a:xfrm>
            <a:off x="4571950" y="24955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cxnSp>
        <p:nvCxnSpPr>
          <p:cNvPr id="308" name="Google Shape;308;p24"/>
          <p:cNvCxnSpPr>
            <a:stCxn id="306" idx="0"/>
            <a:endCxn id="307" idx="2"/>
          </p:cNvCxnSpPr>
          <p:nvPr/>
        </p:nvCxnSpPr>
        <p:spPr>
          <a:xfrm rot="10800000">
            <a:off x="5329550" y="2691700"/>
            <a:ext cx="0" cy="69300"/>
          </a:xfrm>
          <a:prstGeom prst="straightConnector1">
            <a:avLst/>
          </a:prstGeom>
          <a:noFill/>
          <a:ln w="9525" cap="flat" cmpd="sng">
            <a:solidFill>
              <a:srgbClr val="999999"/>
            </a:solidFill>
            <a:prstDash val="solid"/>
            <a:round/>
            <a:headEnd type="none" w="med" len="med"/>
            <a:tailEnd type="none" w="med" len="med"/>
          </a:ln>
        </p:spPr>
      </p:cxnSp>
      <p:grpSp>
        <p:nvGrpSpPr>
          <p:cNvPr id="309" name="Google Shape;309;p24"/>
          <p:cNvGrpSpPr/>
          <p:nvPr/>
        </p:nvGrpSpPr>
        <p:grpSpPr>
          <a:xfrm flipH="1">
            <a:off x="5670621" y="3709189"/>
            <a:ext cx="424201" cy="385200"/>
            <a:chOff x="7687999" y="1673849"/>
            <a:chExt cx="407181" cy="385200"/>
          </a:xfrm>
        </p:grpSpPr>
        <p:sp>
          <p:nvSpPr>
            <p:cNvPr id="310" name="Google Shape;310;p24"/>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11" name="Google Shape;311;p24"/>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cxnSp>
        <p:nvCxnSpPr>
          <p:cNvPr id="312" name="Google Shape;312;p24"/>
          <p:cNvCxnSpPr/>
          <p:nvPr/>
        </p:nvCxnSpPr>
        <p:spPr>
          <a:xfrm rot="10800000" flipH="1">
            <a:off x="5329500" y="4037575"/>
            <a:ext cx="6300" cy="188100"/>
          </a:xfrm>
          <a:prstGeom prst="straightConnector1">
            <a:avLst/>
          </a:prstGeom>
          <a:noFill/>
          <a:ln w="9525" cap="flat" cmpd="sng">
            <a:solidFill>
              <a:schemeClr val="dk2"/>
            </a:solidFill>
            <a:prstDash val="solid"/>
            <a:round/>
            <a:headEnd type="none" w="med" len="med"/>
            <a:tailEnd type="triangle" w="med" len="med"/>
          </a:ln>
        </p:spPr>
      </p:cxnSp>
      <p:cxnSp>
        <p:nvCxnSpPr>
          <p:cNvPr id="313" name="Google Shape;313;p24"/>
          <p:cNvCxnSpPr>
            <a:stCxn id="310" idx="6"/>
            <a:endCxn id="314" idx="2"/>
          </p:cNvCxnSpPr>
          <p:nvPr/>
        </p:nvCxnSpPr>
        <p:spPr>
          <a:xfrm rot="10800000">
            <a:off x="5462805" y="3901789"/>
            <a:ext cx="207900" cy="0"/>
          </a:xfrm>
          <a:prstGeom prst="straightConnector1">
            <a:avLst/>
          </a:prstGeom>
          <a:noFill/>
          <a:ln w="9525" cap="flat" cmpd="sng">
            <a:solidFill>
              <a:schemeClr val="dk2"/>
            </a:solidFill>
            <a:prstDash val="solid"/>
            <a:round/>
            <a:headEnd type="none" w="med" len="med"/>
            <a:tailEnd type="none" w="med" len="med"/>
          </a:ln>
        </p:spPr>
      </p:cxnSp>
      <p:cxnSp>
        <p:nvCxnSpPr>
          <p:cNvPr id="315" name="Google Shape;315;p24"/>
          <p:cNvCxnSpPr>
            <a:stCxn id="314" idx="0"/>
          </p:cNvCxnSpPr>
          <p:nvPr/>
        </p:nvCxnSpPr>
        <p:spPr>
          <a:xfrm rot="10800000" flipH="1">
            <a:off x="5329455" y="3409339"/>
            <a:ext cx="3300" cy="363300"/>
          </a:xfrm>
          <a:prstGeom prst="straightConnector1">
            <a:avLst/>
          </a:prstGeom>
          <a:noFill/>
          <a:ln w="9525" cap="flat" cmpd="sng">
            <a:solidFill>
              <a:schemeClr val="dk2"/>
            </a:solidFill>
            <a:prstDash val="solid"/>
            <a:round/>
            <a:headEnd type="none" w="med" len="med"/>
            <a:tailEnd type="triangle" w="med" len="med"/>
          </a:ln>
        </p:spPr>
      </p:cxnSp>
      <p:cxnSp>
        <p:nvCxnSpPr>
          <p:cNvPr id="316" name="Google Shape;316;p24"/>
          <p:cNvCxnSpPr>
            <a:stCxn id="282" idx="2"/>
            <a:endCxn id="307" idx="3"/>
          </p:cNvCxnSpPr>
          <p:nvPr/>
        </p:nvCxnSpPr>
        <p:spPr>
          <a:xfrm rot="-5400000">
            <a:off x="5173150" y="2749950"/>
            <a:ext cx="1070100" cy="757500"/>
          </a:xfrm>
          <a:prstGeom prst="bentConnector4">
            <a:avLst>
              <a:gd name="adj1" fmla="val 9329"/>
              <a:gd name="adj2" fmla="val 119119"/>
            </a:avLst>
          </a:prstGeom>
          <a:noFill/>
          <a:ln w="9525" cap="flat" cmpd="sng">
            <a:solidFill>
              <a:schemeClr val="dk2"/>
            </a:solidFill>
            <a:prstDash val="solid"/>
            <a:round/>
            <a:headEnd type="none" w="med" len="med"/>
            <a:tailEnd type="triangle" w="med" len="med"/>
          </a:ln>
        </p:spPr>
      </p:cxnSp>
      <p:sp>
        <p:nvSpPr>
          <p:cNvPr id="317" name="Google Shape;317;p24"/>
          <p:cNvSpPr/>
          <p:nvPr/>
        </p:nvSpPr>
        <p:spPr>
          <a:xfrm>
            <a:off x="4575200" y="19091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Multi-Head</a:t>
            </a:r>
            <a:endParaRPr sz="1100">
              <a:solidFill>
                <a:srgbClr val="666666"/>
              </a:solidFill>
            </a:endParaRPr>
          </a:p>
          <a:p>
            <a:pPr marL="0" lvl="0" indent="0" algn="ctr" rtl="0">
              <a:spcBef>
                <a:spcPts val="0"/>
              </a:spcBef>
              <a:spcAft>
                <a:spcPts val="0"/>
              </a:spcAft>
              <a:buNone/>
            </a:pPr>
            <a:r>
              <a:rPr lang="en" sz="1100">
                <a:solidFill>
                  <a:srgbClr val="666666"/>
                </a:solidFill>
              </a:rPr>
              <a:t>Attention</a:t>
            </a:r>
            <a:endParaRPr sz="1100">
              <a:solidFill>
                <a:srgbClr val="666666"/>
              </a:solidFill>
            </a:endParaRPr>
          </a:p>
        </p:txBody>
      </p:sp>
      <p:sp>
        <p:nvSpPr>
          <p:cNvPr id="318" name="Google Shape;318;p24"/>
          <p:cNvSpPr/>
          <p:nvPr/>
        </p:nvSpPr>
        <p:spPr>
          <a:xfrm>
            <a:off x="4575100" y="16436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cxnSp>
        <p:nvCxnSpPr>
          <p:cNvPr id="319" name="Google Shape;319;p24"/>
          <p:cNvCxnSpPr>
            <a:stCxn id="317" idx="0"/>
            <a:endCxn id="318" idx="2"/>
          </p:cNvCxnSpPr>
          <p:nvPr/>
        </p:nvCxnSpPr>
        <p:spPr>
          <a:xfrm rot="10800000">
            <a:off x="5332700" y="1839800"/>
            <a:ext cx="0" cy="69300"/>
          </a:xfrm>
          <a:prstGeom prst="straightConnector1">
            <a:avLst/>
          </a:prstGeom>
          <a:noFill/>
          <a:ln w="9525" cap="flat" cmpd="sng">
            <a:solidFill>
              <a:srgbClr val="999999"/>
            </a:solidFill>
            <a:prstDash val="solid"/>
            <a:round/>
            <a:headEnd type="none" w="med" len="med"/>
            <a:tailEnd type="none" w="med" len="med"/>
          </a:ln>
        </p:spPr>
      </p:cxnSp>
      <p:sp>
        <p:nvSpPr>
          <p:cNvPr id="320" name="Google Shape;320;p24"/>
          <p:cNvSpPr/>
          <p:nvPr/>
        </p:nvSpPr>
        <p:spPr>
          <a:xfrm>
            <a:off x="4575250" y="105720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Feed</a:t>
            </a:r>
            <a:endParaRPr sz="1100">
              <a:solidFill>
                <a:srgbClr val="666666"/>
              </a:solidFill>
            </a:endParaRPr>
          </a:p>
          <a:p>
            <a:pPr marL="0" lvl="0" indent="0" algn="ctr" rtl="0">
              <a:spcBef>
                <a:spcPts val="0"/>
              </a:spcBef>
              <a:spcAft>
                <a:spcPts val="0"/>
              </a:spcAft>
              <a:buNone/>
            </a:pPr>
            <a:r>
              <a:rPr lang="en" sz="1100">
                <a:solidFill>
                  <a:srgbClr val="666666"/>
                </a:solidFill>
              </a:rPr>
              <a:t>Forward</a:t>
            </a:r>
            <a:endParaRPr sz="1100">
              <a:solidFill>
                <a:srgbClr val="666666"/>
              </a:solidFill>
            </a:endParaRPr>
          </a:p>
        </p:txBody>
      </p:sp>
      <p:sp>
        <p:nvSpPr>
          <p:cNvPr id="321" name="Google Shape;321;p24"/>
          <p:cNvSpPr/>
          <p:nvPr/>
        </p:nvSpPr>
        <p:spPr>
          <a:xfrm>
            <a:off x="4575150" y="7917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cxnSp>
        <p:nvCxnSpPr>
          <p:cNvPr id="322" name="Google Shape;322;p24"/>
          <p:cNvCxnSpPr>
            <a:stCxn id="320" idx="0"/>
            <a:endCxn id="321" idx="2"/>
          </p:cNvCxnSpPr>
          <p:nvPr/>
        </p:nvCxnSpPr>
        <p:spPr>
          <a:xfrm rot="10800000">
            <a:off x="5332750" y="987900"/>
            <a:ext cx="0" cy="69300"/>
          </a:xfrm>
          <a:prstGeom prst="straightConnector1">
            <a:avLst/>
          </a:prstGeom>
          <a:noFill/>
          <a:ln w="9525" cap="flat" cmpd="sng">
            <a:solidFill>
              <a:srgbClr val="999999"/>
            </a:solidFill>
            <a:prstDash val="solid"/>
            <a:round/>
            <a:headEnd type="none" w="med" len="med"/>
            <a:tailEnd type="none" w="med" len="med"/>
          </a:ln>
        </p:spPr>
      </p:cxnSp>
      <p:sp>
        <p:nvSpPr>
          <p:cNvPr id="323" name="Google Shape;323;p24"/>
          <p:cNvSpPr/>
          <p:nvPr/>
        </p:nvSpPr>
        <p:spPr>
          <a:xfrm>
            <a:off x="4575250" y="416400"/>
            <a:ext cx="1515000" cy="196200"/>
          </a:xfrm>
          <a:prstGeom prst="roundRect">
            <a:avLst>
              <a:gd name="adj" fmla="val 28518"/>
            </a:avLst>
          </a:prstGeom>
          <a:gradFill>
            <a:gsLst>
              <a:gs pos="0">
                <a:srgbClr val="DE87F1">
                  <a:alpha val="39607"/>
                </a:srgbClr>
              </a:gs>
              <a:gs pos="100000">
                <a:srgbClr val="F1DD87"/>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Linear</a:t>
            </a:r>
            <a:endParaRPr sz="1100">
              <a:solidFill>
                <a:srgbClr val="666666"/>
              </a:solidFill>
            </a:endParaRPr>
          </a:p>
        </p:txBody>
      </p:sp>
      <p:sp>
        <p:nvSpPr>
          <p:cNvPr id="324" name="Google Shape;324;p24"/>
          <p:cNvSpPr/>
          <p:nvPr/>
        </p:nvSpPr>
        <p:spPr>
          <a:xfrm>
            <a:off x="4571950" y="59250"/>
            <a:ext cx="1515000" cy="196200"/>
          </a:xfrm>
          <a:prstGeom prst="roundRect">
            <a:avLst>
              <a:gd name="adj" fmla="val 28518"/>
            </a:avLst>
          </a:prstGeom>
          <a:gradFill>
            <a:gsLst>
              <a:gs pos="0">
                <a:srgbClr val="E0EDBA">
                  <a:alpha val="70980"/>
                </a:srgbClr>
              </a:gs>
              <a:gs pos="100000">
                <a:srgbClr val="B6D7A8"/>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Softmax</a:t>
            </a:r>
            <a:endParaRPr sz="1100">
              <a:solidFill>
                <a:srgbClr val="666666"/>
              </a:solidFill>
            </a:endParaRPr>
          </a:p>
        </p:txBody>
      </p:sp>
      <p:cxnSp>
        <p:nvCxnSpPr>
          <p:cNvPr id="325" name="Google Shape;325;p24"/>
          <p:cNvCxnSpPr>
            <a:stCxn id="307" idx="0"/>
            <a:endCxn id="317" idx="2"/>
          </p:cNvCxnSpPr>
          <p:nvPr/>
        </p:nvCxnSpPr>
        <p:spPr>
          <a:xfrm rot="10800000" flipH="1">
            <a:off x="5329450" y="2294250"/>
            <a:ext cx="3300" cy="20130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24"/>
          <p:cNvCxnSpPr>
            <a:stCxn id="318" idx="0"/>
            <a:endCxn id="320" idx="2"/>
          </p:cNvCxnSpPr>
          <p:nvPr/>
        </p:nvCxnSpPr>
        <p:spPr>
          <a:xfrm rot="10800000" flipH="1">
            <a:off x="5332600" y="1442350"/>
            <a:ext cx="300" cy="20130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24"/>
          <p:cNvCxnSpPr>
            <a:stCxn id="318" idx="0"/>
            <a:endCxn id="321" idx="3"/>
          </p:cNvCxnSpPr>
          <p:nvPr/>
        </p:nvCxnSpPr>
        <p:spPr>
          <a:xfrm rot="-5400000">
            <a:off x="5334400" y="887950"/>
            <a:ext cx="753900" cy="757500"/>
          </a:xfrm>
          <a:prstGeom prst="bentConnector4">
            <a:avLst>
              <a:gd name="adj1" fmla="val 8668"/>
              <a:gd name="adj2" fmla="val 121389"/>
            </a:avLst>
          </a:prstGeom>
          <a:noFill/>
          <a:ln w="9525" cap="flat" cmpd="sng">
            <a:solidFill>
              <a:schemeClr val="dk2"/>
            </a:solidFill>
            <a:prstDash val="solid"/>
            <a:round/>
            <a:headEnd type="none" w="med" len="med"/>
            <a:tailEnd type="triangle" w="med" len="med"/>
          </a:ln>
        </p:spPr>
      </p:cxnSp>
      <p:cxnSp>
        <p:nvCxnSpPr>
          <p:cNvPr id="328" name="Google Shape;328;p24"/>
          <p:cNvCxnSpPr>
            <a:stCxn id="321" idx="0"/>
            <a:endCxn id="323" idx="2"/>
          </p:cNvCxnSpPr>
          <p:nvPr/>
        </p:nvCxnSpPr>
        <p:spPr>
          <a:xfrm rot="10800000">
            <a:off x="5332650" y="612650"/>
            <a:ext cx="0" cy="179100"/>
          </a:xfrm>
          <a:prstGeom prst="straightConnector1">
            <a:avLst/>
          </a:prstGeom>
          <a:noFill/>
          <a:ln w="9525" cap="flat" cmpd="sng">
            <a:solidFill>
              <a:schemeClr val="dk2"/>
            </a:solidFill>
            <a:prstDash val="solid"/>
            <a:round/>
            <a:headEnd type="none" w="med" len="med"/>
            <a:tailEnd type="triangle" w="med" len="med"/>
          </a:ln>
        </p:spPr>
      </p:cxnSp>
      <p:cxnSp>
        <p:nvCxnSpPr>
          <p:cNvPr id="329" name="Google Shape;329;p24"/>
          <p:cNvCxnSpPr/>
          <p:nvPr/>
        </p:nvCxnSpPr>
        <p:spPr>
          <a:xfrm rot="10800000">
            <a:off x="5329450" y="232625"/>
            <a:ext cx="0" cy="179100"/>
          </a:xfrm>
          <a:prstGeom prst="straightConnector1">
            <a:avLst/>
          </a:prstGeom>
          <a:noFill/>
          <a:ln w="9525" cap="flat" cmpd="sng">
            <a:solidFill>
              <a:schemeClr val="dk2"/>
            </a:solidFill>
            <a:prstDash val="solid"/>
            <a:round/>
            <a:headEnd type="none" w="med" len="med"/>
            <a:tailEnd type="triangle" w="med" len="med"/>
          </a:ln>
        </p:spPr>
      </p:cxnSp>
      <p:cxnSp>
        <p:nvCxnSpPr>
          <p:cNvPr id="330" name="Google Shape;330;p24"/>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grpSp>
        <p:nvGrpSpPr>
          <p:cNvPr id="331" name="Google Shape;331;p24"/>
          <p:cNvGrpSpPr/>
          <p:nvPr/>
        </p:nvGrpSpPr>
        <p:grpSpPr>
          <a:xfrm>
            <a:off x="3223400" y="1827400"/>
            <a:ext cx="1832400" cy="601200"/>
            <a:chOff x="3223400" y="1827400"/>
            <a:chExt cx="1832400" cy="601200"/>
          </a:xfrm>
        </p:grpSpPr>
        <p:grpSp>
          <p:nvGrpSpPr>
            <p:cNvPr id="332" name="Google Shape;332;p24"/>
            <p:cNvGrpSpPr/>
            <p:nvPr/>
          </p:nvGrpSpPr>
          <p:grpSpPr>
            <a:xfrm>
              <a:off x="3223400" y="1827400"/>
              <a:ext cx="1832400" cy="601200"/>
              <a:chOff x="3223400" y="1827400"/>
              <a:chExt cx="1832400" cy="601200"/>
            </a:xfrm>
          </p:grpSpPr>
          <p:cxnSp>
            <p:nvCxnSpPr>
              <p:cNvPr id="333" name="Google Shape;333;p24"/>
              <p:cNvCxnSpPr>
                <a:stCxn id="303" idx="0"/>
              </p:cNvCxnSpPr>
              <p:nvPr/>
            </p:nvCxnSpPr>
            <p:spPr>
              <a:xfrm rot="-5400000" flipH="1">
                <a:off x="3839000" y="1211800"/>
                <a:ext cx="601200" cy="1832400"/>
              </a:xfrm>
              <a:prstGeom prst="bentConnector4">
                <a:avLst>
                  <a:gd name="adj1" fmla="val -39608"/>
                  <a:gd name="adj2" fmla="val 70670"/>
                </a:avLst>
              </a:prstGeom>
              <a:noFill/>
              <a:ln w="9525" cap="flat" cmpd="sng">
                <a:solidFill>
                  <a:schemeClr val="dk2"/>
                </a:solidFill>
                <a:prstDash val="solid"/>
                <a:round/>
                <a:headEnd type="none" w="med" len="med"/>
                <a:tailEnd type="none" w="med" len="med"/>
              </a:ln>
            </p:spPr>
          </p:cxnSp>
          <p:cxnSp>
            <p:nvCxnSpPr>
              <p:cNvPr id="334" name="Google Shape;334;p24"/>
              <p:cNvCxnSpPr/>
              <p:nvPr/>
            </p:nvCxnSpPr>
            <p:spPr>
              <a:xfrm rot="10800000" flipH="1">
                <a:off x="5050575" y="2294150"/>
                <a:ext cx="3300" cy="134400"/>
              </a:xfrm>
              <a:prstGeom prst="straightConnector1">
                <a:avLst/>
              </a:prstGeom>
              <a:noFill/>
              <a:ln w="9525" cap="flat" cmpd="sng">
                <a:solidFill>
                  <a:schemeClr val="dk2"/>
                </a:solidFill>
                <a:prstDash val="solid"/>
                <a:round/>
                <a:headEnd type="none" w="med" len="med"/>
                <a:tailEnd type="triangle" w="med" len="med"/>
              </a:ln>
            </p:spPr>
          </p:cxnSp>
        </p:grpSp>
        <p:cxnSp>
          <p:nvCxnSpPr>
            <p:cNvPr id="335" name="Google Shape;335;p24"/>
            <p:cNvCxnSpPr/>
            <p:nvPr/>
          </p:nvCxnSpPr>
          <p:spPr>
            <a:xfrm rot="10800000" flipH="1">
              <a:off x="4810950" y="2291900"/>
              <a:ext cx="3300" cy="134400"/>
            </a:xfrm>
            <a:prstGeom prst="straightConnector1">
              <a:avLst/>
            </a:prstGeom>
            <a:noFill/>
            <a:ln w="9525" cap="flat" cmpd="sng">
              <a:solidFill>
                <a:schemeClr val="dk2"/>
              </a:solidFill>
              <a:prstDash val="solid"/>
              <a:round/>
              <a:headEnd type="none" w="med" len="med"/>
              <a:tailEnd type="triangle" w="med" len="med"/>
            </a:ln>
          </p:spPr>
        </p:cxnSp>
      </p:grpSp>
      <p:cxnSp>
        <p:nvCxnSpPr>
          <p:cNvPr id="336" name="Google Shape;336;p24"/>
          <p:cNvCxnSpPr>
            <a:endCxn id="318" idx="3"/>
          </p:cNvCxnSpPr>
          <p:nvPr/>
        </p:nvCxnSpPr>
        <p:spPr>
          <a:xfrm rot="10800000" flipH="1">
            <a:off x="5330800" y="1741750"/>
            <a:ext cx="759300" cy="666600"/>
          </a:xfrm>
          <a:prstGeom prst="bentConnector3">
            <a:avLst>
              <a:gd name="adj1" fmla="val 120670"/>
            </a:avLst>
          </a:prstGeom>
          <a:noFill/>
          <a:ln w="9525" cap="flat" cmpd="sng">
            <a:solidFill>
              <a:schemeClr val="dk2"/>
            </a:solidFill>
            <a:prstDash val="solid"/>
            <a:round/>
            <a:headEnd type="none" w="med" len="med"/>
            <a:tailEnd type="triangle" w="med" len="med"/>
          </a:ln>
        </p:spPr>
      </p:cxnSp>
      <p:grpSp>
        <p:nvGrpSpPr>
          <p:cNvPr id="337" name="Google Shape;337;p24"/>
          <p:cNvGrpSpPr/>
          <p:nvPr/>
        </p:nvGrpSpPr>
        <p:grpSpPr>
          <a:xfrm flipH="1">
            <a:off x="5196157" y="3772639"/>
            <a:ext cx="266597" cy="258300"/>
            <a:chOff x="2372506" y="3438683"/>
            <a:chExt cx="255900" cy="258300"/>
          </a:xfrm>
        </p:grpSpPr>
        <p:pic>
          <p:nvPicPr>
            <p:cNvPr id="338" name="Google Shape;338;p24"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314" name="Google Shape;314;p24"/>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sp>
        <p:nvSpPr>
          <p:cNvPr id="339" name="Google Shape;339;p24"/>
          <p:cNvSpPr txBox="1"/>
          <p:nvPr/>
        </p:nvSpPr>
        <p:spPr>
          <a:xfrm>
            <a:off x="2940700" y="4801350"/>
            <a:ext cx="672000" cy="1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999999"/>
                </a:solidFill>
              </a:rPr>
              <a:t>Inputs</a:t>
            </a:r>
            <a:endParaRPr sz="1100">
              <a:solidFill>
                <a:srgbClr val="999999"/>
              </a:solidFill>
            </a:endParaRPr>
          </a:p>
        </p:txBody>
      </p:sp>
      <p:sp>
        <p:nvSpPr>
          <p:cNvPr id="340" name="Google Shape;340;p24"/>
          <p:cNvSpPr txBox="1"/>
          <p:nvPr/>
        </p:nvSpPr>
        <p:spPr>
          <a:xfrm>
            <a:off x="4515700" y="4856300"/>
            <a:ext cx="1634100" cy="1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999999"/>
                </a:solidFill>
              </a:rPr>
              <a:t>Outputs (shifted right)</a:t>
            </a:r>
            <a:endParaRPr sz="1100">
              <a:solidFill>
                <a:srgbClr val="999999"/>
              </a:solidFill>
            </a:endParaRPr>
          </a:p>
        </p:txBody>
      </p:sp>
      <p:sp>
        <p:nvSpPr>
          <p:cNvPr id="341" name="Google Shape;341;p24"/>
          <p:cNvSpPr txBox="1"/>
          <p:nvPr/>
        </p:nvSpPr>
        <p:spPr>
          <a:xfrm>
            <a:off x="5742500" y="364453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999999"/>
                </a:solidFill>
              </a:rPr>
              <a:t>Positional </a:t>
            </a:r>
            <a:endParaRPr sz="1100">
              <a:solidFill>
                <a:srgbClr val="999999"/>
              </a:solidFill>
            </a:endParaRPr>
          </a:p>
          <a:p>
            <a:pPr marL="0" lvl="0" indent="0" algn="ctr" rtl="0">
              <a:spcBef>
                <a:spcPts val="0"/>
              </a:spcBef>
              <a:spcAft>
                <a:spcPts val="0"/>
              </a:spcAft>
              <a:buNone/>
            </a:pPr>
            <a:r>
              <a:rPr lang="en" sz="1100">
                <a:solidFill>
                  <a:srgbClr val="999999"/>
                </a:solidFill>
              </a:rPr>
              <a:t>Encoding</a:t>
            </a:r>
            <a:endParaRPr sz="1100">
              <a:solidFill>
                <a:srgbClr val="999999"/>
              </a:solidFill>
            </a:endParaRPr>
          </a:p>
        </p:txBody>
      </p:sp>
      <p:sp>
        <p:nvSpPr>
          <p:cNvPr id="342" name="Google Shape;342;p24"/>
          <p:cNvSpPr txBox="1"/>
          <p:nvPr/>
        </p:nvSpPr>
        <p:spPr>
          <a:xfrm>
            <a:off x="1142900" y="363298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999999"/>
                </a:solidFill>
              </a:rPr>
              <a:t>Positional </a:t>
            </a:r>
            <a:endParaRPr sz="1100">
              <a:solidFill>
                <a:srgbClr val="999999"/>
              </a:solidFill>
            </a:endParaRPr>
          </a:p>
          <a:p>
            <a:pPr marL="0" lvl="0" indent="0" algn="ctr" rtl="0">
              <a:spcBef>
                <a:spcPts val="0"/>
              </a:spcBef>
              <a:spcAft>
                <a:spcPts val="0"/>
              </a:spcAft>
              <a:buNone/>
            </a:pPr>
            <a:r>
              <a:rPr lang="en" sz="1100">
                <a:solidFill>
                  <a:srgbClr val="999999"/>
                </a:solidFill>
              </a:rPr>
              <a:t>Encoding</a:t>
            </a:r>
            <a:endParaRPr sz="1100">
              <a:solidFill>
                <a:srgbClr val="99999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46"/>
        <p:cNvGrpSpPr/>
        <p:nvPr/>
      </p:nvGrpSpPr>
      <p:grpSpPr>
        <a:xfrm>
          <a:off x="0" y="0"/>
          <a:ext cx="0" cy="0"/>
          <a:chOff x="0" y="0"/>
          <a:chExt cx="0" cy="0"/>
        </a:xfrm>
      </p:grpSpPr>
      <p:sp>
        <p:nvSpPr>
          <p:cNvPr id="347" name="Google Shape;347;p25"/>
          <p:cNvSpPr/>
          <p:nvPr/>
        </p:nvSpPr>
        <p:spPr>
          <a:xfrm>
            <a:off x="3444875" y="2675325"/>
            <a:ext cx="2402400" cy="488400"/>
          </a:xfrm>
          <a:prstGeom prst="roundRect">
            <a:avLst>
              <a:gd name="adj" fmla="val 50000"/>
            </a:avLst>
          </a:prstGeom>
          <a:gradFill>
            <a:gsLst>
              <a:gs pos="0">
                <a:srgbClr val="E0EDBA">
                  <a:alpha val="70980"/>
                </a:srgbClr>
              </a:gs>
              <a:gs pos="100000">
                <a:srgbClr val="DE87F1">
                  <a:alpha val="39607"/>
                </a:srgbClr>
              </a:gs>
            </a:gsLst>
            <a:lin ang="13500032" scaled="0"/>
          </a:gra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rPr>
              <a:t>Tokenize</a:t>
            </a:r>
            <a:endParaRPr>
              <a:solidFill>
                <a:srgbClr val="666666"/>
              </a:solidFill>
            </a:endParaRPr>
          </a:p>
        </p:txBody>
      </p:sp>
      <p:sp>
        <p:nvSpPr>
          <p:cNvPr id="348" name="Google Shape;348;p25"/>
          <p:cNvSpPr/>
          <p:nvPr/>
        </p:nvSpPr>
        <p:spPr>
          <a:xfrm>
            <a:off x="425900"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a:t>
            </a:r>
            <a:endParaRPr/>
          </a:p>
        </p:txBody>
      </p:sp>
      <p:sp>
        <p:nvSpPr>
          <p:cNvPr id="349" name="Google Shape;349;p25"/>
          <p:cNvSpPr/>
          <p:nvPr/>
        </p:nvSpPr>
        <p:spPr>
          <a:xfrm>
            <a:off x="2161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love</a:t>
            </a:r>
            <a:endParaRPr/>
          </a:p>
        </p:txBody>
      </p:sp>
      <p:sp>
        <p:nvSpPr>
          <p:cNvPr id="350" name="Google Shape;350;p25"/>
          <p:cNvSpPr/>
          <p:nvPr/>
        </p:nvSpPr>
        <p:spPr>
          <a:xfrm>
            <a:off x="3897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coding</a:t>
            </a:r>
            <a:endParaRPr/>
          </a:p>
        </p:txBody>
      </p:sp>
      <p:sp>
        <p:nvSpPr>
          <p:cNvPr id="351" name="Google Shape;351;p25"/>
          <p:cNvSpPr/>
          <p:nvPr/>
        </p:nvSpPr>
        <p:spPr>
          <a:xfrm>
            <a:off x="5633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and</a:t>
            </a:r>
            <a:endParaRPr/>
          </a:p>
        </p:txBody>
      </p:sp>
      <p:sp>
        <p:nvSpPr>
          <p:cNvPr id="352" name="Google Shape;352;p25"/>
          <p:cNvSpPr/>
          <p:nvPr/>
        </p:nvSpPr>
        <p:spPr>
          <a:xfrm>
            <a:off x="7369875" y="1193000"/>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writing</a:t>
            </a:r>
            <a:endParaRPr/>
          </a:p>
        </p:txBody>
      </p:sp>
      <p:cxnSp>
        <p:nvCxnSpPr>
          <p:cNvPr id="353" name="Google Shape;353;p25"/>
          <p:cNvCxnSpPr>
            <a:endCxn id="350" idx="2"/>
          </p:cNvCxnSpPr>
          <p:nvPr/>
        </p:nvCxnSpPr>
        <p:spPr>
          <a:xfrm rot="10800000">
            <a:off x="4646075" y="1845825"/>
            <a:ext cx="0" cy="829500"/>
          </a:xfrm>
          <a:prstGeom prst="straightConnector1">
            <a:avLst/>
          </a:prstGeom>
          <a:noFill/>
          <a:ln w="19050" cap="flat" cmpd="sng">
            <a:solidFill>
              <a:schemeClr val="dk2"/>
            </a:solidFill>
            <a:prstDash val="solid"/>
            <a:round/>
            <a:headEnd type="none" w="med" len="med"/>
            <a:tailEnd type="triangle" w="med" len="med"/>
          </a:ln>
        </p:spPr>
      </p:cxnSp>
      <p:cxnSp>
        <p:nvCxnSpPr>
          <p:cNvPr id="354" name="Google Shape;354;p25"/>
          <p:cNvCxnSpPr>
            <a:stCxn id="347" idx="0"/>
            <a:endCxn id="351" idx="2"/>
          </p:cNvCxnSpPr>
          <p:nvPr/>
        </p:nvCxnSpPr>
        <p:spPr>
          <a:xfrm rot="10800000" flipH="1">
            <a:off x="4646075" y="1845825"/>
            <a:ext cx="1736100" cy="829500"/>
          </a:xfrm>
          <a:prstGeom prst="straightConnector1">
            <a:avLst/>
          </a:prstGeom>
          <a:noFill/>
          <a:ln w="19050" cap="flat" cmpd="sng">
            <a:solidFill>
              <a:schemeClr val="dk2"/>
            </a:solidFill>
            <a:prstDash val="solid"/>
            <a:round/>
            <a:headEnd type="none" w="med" len="med"/>
            <a:tailEnd type="triangle" w="med" len="med"/>
          </a:ln>
        </p:spPr>
      </p:cxnSp>
      <p:cxnSp>
        <p:nvCxnSpPr>
          <p:cNvPr id="355" name="Google Shape;355;p25"/>
          <p:cNvCxnSpPr>
            <a:stCxn id="347" idx="0"/>
            <a:endCxn id="352" idx="2"/>
          </p:cNvCxnSpPr>
          <p:nvPr/>
        </p:nvCxnSpPr>
        <p:spPr>
          <a:xfrm rot="10800000" flipH="1">
            <a:off x="4646075" y="1845825"/>
            <a:ext cx="3471900" cy="829500"/>
          </a:xfrm>
          <a:prstGeom prst="straightConnector1">
            <a:avLst/>
          </a:prstGeom>
          <a:noFill/>
          <a:ln w="19050" cap="flat" cmpd="sng">
            <a:solidFill>
              <a:schemeClr val="dk2"/>
            </a:solidFill>
            <a:prstDash val="solid"/>
            <a:round/>
            <a:headEnd type="none" w="med" len="med"/>
            <a:tailEnd type="triangle" w="med" len="med"/>
          </a:ln>
        </p:spPr>
      </p:cxnSp>
      <p:cxnSp>
        <p:nvCxnSpPr>
          <p:cNvPr id="356" name="Google Shape;356;p25"/>
          <p:cNvCxnSpPr>
            <a:stCxn id="347" idx="0"/>
            <a:endCxn id="349" idx="2"/>
          </p:cNvCxnSpPr>
          <p:nvPr/>
        </p:nvCxnSpPr>
        <p:spPr>
          <a:xfrm rot="10800000">
            <a:off x="2909975" y="1845825"/>
            <a:ext cx="1736100" cy="829500"/>
          </a:xfrm>
          <a:prstGeom prst="straightConnector1">
            <a:avLst/>
          </a:prstGeom>
          <a:noFill/>
          <a:ln w="19050" cap="flat" cmpd="sng">
            <a:solidFill>
              <a:schemeClr val="dk2"/>
            </a:solidFill>
            <a:prstDash val="solid"/>
            <a:round/>
            <a:headEnd type="none" w="med" len="med"/>
            <a:tailEnd type="triangle" w="med" len="med"/>
          </a:ln>
        </p:spPr>
      </p:cxnSp>
      <p:cxnSp>
        <p:nvCxnSpPr>
          <p:cNvPr id="357" name="Google Shape;357;p25"/>
          <p:cNvCxnSpPr>
            <a:stCxn id="347" idx="0"/>
            <a:endCxn id="348" idx="2"/>
          </p:cNvCxnSpPr>
          <p:nvPr/>
        </p:nvCxnSpPr>
        <p:spPr>
          <a:xfrm rot="10800000">
            <a:off x="1174175" y="1845825"/>
            <a:ext cx="3471900" cy="829500"/>
          </a:xfrm>
          <a:prstGeom prst="straightConnector1">
            <a:avLst/>
          </a:prstGeom>
          <a:noFill/>
          <a:ln w="19050" cap="flat" cmpd="sng">
            <a:solidFill>
              <a:schemeClr val="dk2"/>
            </a:solidFill>
            <a:prstDash val="solid"/>
            <a:round/>
            <a:headEnd type="none" w="med" len="med"/>
            <a:tailEnd type="triangle" w="med" len="med"/>
          </a:ln>
        </p:spPr>
      </p:cxnSp>
      <p:sp>
        <p:nvSpPr>
          <p:cNvPr id="358" name="Google Shape;358;p25"/>
          <p:cNvSpPr txBox="1"/>
          <p:nvPr/>
        </p:nvSpPr>
        <p:spPr>
          <a:xfrm>
            <a:off x="3476675" y="3709550"/>
            <a:ext cx="2338800" cy="41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“I love coding and writing”</a:t>
            </a:r>
            <a:endParaRPr/>
          </a:p>
        </p:txBody>
      </p:sp>
      <p:cxnSp>
        <p:nvCxnSpPr>
          <p:cNvPr id="359" name="Google Shape;359;p25"/>
          <p:cNvCxnSpPr>
            <a:stCxn id="358" idx="0"/>
          </p:cNvCxnSpPr>
          <p:nvPr/>
        </p:nvCxnSpPr>
        <p:spPr>
          <a:xfrm rot="10800000">
            <a:off x="4646075" y="3296450"/>
            <a:ext cx="0" cy="4131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6"/>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999999"/>
                </a:solidFill>
              </a:rPr>
              <a:t>ML Concepts</a:t>
            </a:r>
            <a:endParaRPr>
              <a:solidFill>
                <a:srgbClr val="99999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7"/>
          <p:cNvSpPr/>
          <p:nvPr/>
        </p:nvSpPr>
        <p:spPr>
          <a:xfrm>
            <a:off x="2035975" y="324200"/>
            <a:ext cx="505200" cy="523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7"/>
          <p:cNvSpPr/>
          <p:nvPr/>
        </p:nvSpPr>
        <p:spPr>
          <a:xfrm>
            <a:off x="2035975" y="1459775"/>
            <a:ext cx="505200" cy="523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a:off x="2035975" y="2348700"/>
            <a:ext cx="505200" cy="523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a:off x="3650150" y="1182700"/>
            <a:ext cx="505200" cy="523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27"/>
          <p:cNvCxnSpPr>
            <a:stCxn id="369" idx="6"/>
            <a:endCxn id="372" idx="2"/>
          </p:cNvCxnSpPr>
          <p:nvPr/>
        </p:nvCxnSpPr>
        <p:spPr>
          <a:xfrm>
            <a:off x="2541175" y="585950"/>
            <a:ext cx="1109100" cy="858600"/>
          </a:xfrm>
          <a:prstGeom prst="straightConnector1">
            <a:avLst/>
          </a:prstGeom>
          <a:noFill/>
          <a:ln w="9525" cap="flat" cmpd="sng">
            <a:solidFill>
              <a:schemeClr val="dk2"/>
            </a:solidFill>
            <a:prstDash val="solid"/>
            <a:round/>
            <a:headEnd type="none" w="med" len="med"/>
            <a:tailEnd type="triangle" w="med" len="med"/>
          </a:ln>
        </p:spPr>
      </p:cxnSp>
      <p:cxnSp>
        <p:nvCxnSpPr>
          <p:cNvPr id="374" name="Google Shape;374;p27"/>
          <p:cNvCxnSpPr>
            <a:stCxn id="370" idx="6"/>
            <a:endCxn id="372" idx="2"/>
          </p:cNvCxnSpPr>
          <p:nvPr/>
        </p:nvCxnSpPr>
        <p:spPr>
          <a:xfrm rot="10800000" flipH="1">
            <a:off x="2541175" y="1444325"/>
            <a:ext cx="1109100" cy="277200"/>
          </a:xfrm>
          <a:prstGeom prst="straightConnector1">
            <a:avLst/>
          </a:prstGeom>
          <a:noFill/>
          <a:ln w="9525" cap="flat" cmpd="sng">
            <a:solidFill>
              <a:schemeClr val="dk2"/>
            </a:solidFill>
            <a:prstDash val="solid"/>
            <a:round/>
            <a:headEnd type="none" w="med" len="med"/>
            <a:tailEnd type="triangle" w="med" len="med"/>
          </a:ln>
        </p:spPr>
      </p:cxnSp>
      <p:cxnSp>
        <p:nvCxnSpPr>
          <p:cNvPr id="375" name="Google Shape;375;p27"/>
          <p:cNvCxnSpPr>
            <a:stCxn id="371" idx="6"/>
            <a:endCxn id="372" idx="2"/>
          </p:cNvCxnSpPr>
          <p:nvPr/>
        </p:nvCxnSpPr>
        <p:spPr>
          <a:xfrm rot="10800000" flipH="1">
            <a:off x="2541175" y="1444350"/>
            <a:ext cx="1109100" cy="1166100"/>
          </a:xfrm>
          <a:prstGeom prst="straightConnector1">
            <a:avLst/>
          </a:prstGeom>
          <a:noFill/>
          <a:ln w="9525" cap="flat" cmpd="sng">
            <a:solidFill>
              <a:schemeClr val="dk2"/>
            </a:solidFill>
            <a:prstDash val="solid"/>
            <a:round/>
            <a:headEnd type="none" w="med" len="med"/>
            <a:tailEnd type="triangle" w="med" len="med"/>
          </a:ln>
        </p:spPr>
      </p:cxnSp>
      <p:sp>
        <p:nvSpPr>
          <p:cNvPr id="376" name="Google Shape;376;p27"/>
          <p:cNvSpPr txBox="1"/>
          <p:nvPr/>
        </p:nvSpPr>
        <p:spPr>
          <a:xfrm>
            <a:off x="417975" y="3332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377" name="Google Shape;377;p27"/>
          <p:cNvSpPr txBox="1"/>
          <p:nvPr/>
        </p:nvSpPr>
        <p:spPr>
          <a:xfrm>
            <a:off x="417975" y="8630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#bed</a:t>
            </a:r>
            <a:endParaRPr sz="1200">
              <a:latin typeface="Consolas"/>
              <a:ea typeface="Consolas"/>
              <a:cs typeface="Consolas"/>
              <a:sym typeface="Consolas"/>
            </a:endParaRPr>
          </a:p>
        </p:txBody>
      </p:sp>
      <p:sp>
        <p:nvSpPr>
          <p:cNvPr id="378" name="Google Shape;378;p27"/>
          <p:cNvSpPr txBox="1"/>
          <p:nvPr/>
        </p:nvSpPr>
        <p:spPr>
          <a:xfrm>
            <a:off x="417975" y="1544975"/>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ZIP</a:t>
            </a:r>
            <a:endParaRPr sz="1200">
              <a:latin typeface="Consolas"/>
              <a:ea typeface="Consolas"/>
              <a:cs typeface="Consolas"/>
              <a:sym typeface="Consolas"/>
            </a:endParaRPr>
          </a:p>
        </p:txBody>
      </p:sp>
      <p:sp>
        <p:nvSpPr>
          <p:cNvPr id="379" name="Google Shape;379;p27"/>
          <p:cNvSpPr txBox="1"/>
          <p:nvPr/>
        </p:nvSpPr>
        <p:spPr>
          <a:xfrm>
            <a:off x="417975" y="24339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Wealth</a:t>
            </a:r>
            <a:endParaRPr sz="1200">
              <a:latin typeface="Consolas"/>
              <a:ea typeface="Consolas"/>
              <a:cs typeface="Consolas"/>
              <a:sym typeface="Consolas"/>
            </a:endParaRPr>
          </a:p>
        </p:txBody>
      </p:sp>
      <p:cxnSp>
        <p:nvCxnSpPr>
          <p:cNvPr id="380" name="Google Shape;380;p27"/>
          <p:cNvCxnSpPr>
            <a:stCxn id="376" idx="3"/>
            <a:endCxn id="369" idx="2"/>
          </p:cNvCxnSpPr>
          <p:nvPr/>
        </p:nvCxnSpPr>
        <p:spPr>
          <a:xfrm>
            <a:off x="1185075" y="509750"/>
            <a:ext cx="850800" cy="76200"/>
          </a:xfrm>
          <a:prstGeom prst="straightConnector1">
            <a:avLst/>
          </a:prstGeom>
          <a:noFill/>
          <a:ln w="9525" cap="flat" cmpd="sng">
            <a:solidFill>
              <a:schemeClr val="dk2"/>
            </a:solidFill>
            <a:prstDash val="solid"/>
            <a:round/>
            <a:headEnd type="none" w="med" len="med"/>
            <a:tailEnd type="triangle" w="med" len="med"/>
          </a:ln>
        </p:spPr>
      </p:cxnSp>
      <p:cxnSp>
        <p:nvCxnSpPr>
          <p:cNvPr id="381" name="Google Shape;381;p27"/>
          <p:cNvCxnSpPr>
            <a:stCxn id="377" idx="3"/>
            <a:endCxn id="369" idx="2"/>
          </p:cNvCxnSpPr>
          <p:nvPr/>
        </p:nvCxnSpPr>
        <p:spPr>
          <a:xfrm rot="10800000" flipH="1">
            <a:off x="1185075" y="585950"/>
            <a:ext cx="850800" cy="453600"/>
          </a:xfrm>
          <a:prstGeom prst="straightConnector1">
            <a:avLst/>
          </a:prstGeom>
          <a:noFill/>
          <a:ln w="9525" cap="flat" cmpd="sng">
            <a:solidFill>
              <a:schemeClr val="dk2"/>
            </a:solidFill>
            <a:prstDash val="solid"/>
            <a:round/>
            <a:headEnd type="none" w="med" len="med"/>
            <a:tailEnd type="triangle" w="med" len="med"/>
          </a:ln>
        </p:spPr>
      </p:cxnSp>
      <p:cxnSp>
        <p:nvCxnSpPr>
          <p:cNvPr id="382" name="Google Shape;382;p27"/>
          <p:cNvCxnSpPr>
            <a:stCxn id="378" idx="3"/>
            <a:endCxn id="370" idx="2"/>
          </p:cNvCxnSpPr>
          <p:nvPr/>
        </p:nvCxnSpPr>
        <p:spPr>
          <a:xfrm>
            <a:off x="1185075" y="1721525"/>
            <a:ext cx="850800" cy="0"/>
          </a:xfrm>
          <a:prstGeom prst="straightConnector1">
            <a:avLst/>
          </a:prstGeom>
          <a:noFill/>
          <a:ln w="9525" cap="flat" cmpd="sng">
            <a:solidFill>
              <a:schemeClr val="dk2"/>
            </a:solidFill>
            <a:prstDash val="solid"/>
            <a:round/>
            <a:headEnd type="none" w="med" len="med"/>
            <a:tailEnd type="triangle" w="med" len="med"/>
          </a:ln>
        </p:spPr>
      </p:cxnSp>
      <p:cxnSp>
        <p:nvCxnSpPr>
          <p:cNvPr id="383" name="Google Shape;383;p27"/>
          <p:cNvCxnSpPr>
            <a:stCxn id="379" idx="3"/>
            <a:endCxn id="371" idx="2"/>
          </p:cNvCxnSpPr>
          <p:nvPr/>
        </p:nvCxnSpPr>
        <p:spPr>
          <a:xfrm>
            <a:off x="1185075" y="2610450"/>
            <a:ext cx="850800" cy="0"/>
          </a:xfrm>
          <a:prstGeom prst="straightConnector1">
            <a:avLst/>
          </a:prstGeom>
          <a:noFill/>
          <a:ln w="9525" cap="flat" cmpd="sng">
            <a:solidFill>
              <a:schemeClr val="dk2"/>
            </a:solidFill>
            <a:prstDash val="solid"/>
            <a:round/>
            <a:headEnd type="none" w="med" len="med"/>
            <a:tailEnd type="triangle" w="med" len="med"/>
          </a:ln>
        </p:spPr>
      </p:cxnSp>
      <p:cxnSp>
        <p:nvCxnSpPr>
          <p:cNvPr id="384" name="Google Shape;384;p27"/>
          <p:cNvCxnSpPr>
            <a:stCxn id="378" idx="3"/>
            <a:endCxn id="371" idx="2"/>
          </p:cNvCxnSpPr>
          <p:nvPr/>
        </p:nvCxnSpPr>
        <p:spPr>
          <a:xfrm>
            <a:off x="1185075" y="1721525"/>
            <a:ext cx="850800" cy="888900"/>
          </a:xfrm>
          <a:prstGeom prst="straightConnector1">
            <a:avLst/>
          </a:prstGeom>
          <a:noFill/>
          <a:ln w="9525" cap="flat" cmpd="sng">
            <a:solidFill>
              <a:schemeClr val="dk2"/>
            </a:solidFill>
            <a:prstDash val="solid"/>
            <a:round/>
            <a:headEnd type="none" w="med" len="med"/>
            <a:tailEnd type="triangle" w="med" len="med"/>
          </a:ln>
        </p:spPr>
      </p:cxnSp>
      <p:sp>
        <p:nvSpPr>
          <p:cNvPr id="385" name="Google Shape;385;p27"/>
          <p:cNvSpPr txBox="1"/>
          <p:nvPr/>
        </p:nvSpPr>
        <p:spPr>
          <a:xfrm>
            <a:off x="3001525" y="555425"/>
            <a:ext cx="7671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i="1">
                <a:solidFill>
                  <a:srgbClr val="FF0000"/>
                </a:solidFill>
                <a:latin typeface="Consolas"/>
                <a:ea typeface="Consolas"/>
                <a:cs typeface="Consolas"/>
                <a:sym typeface="Consolas"/>
              </a:rPr>
              <a:t>Family?</a:t>
            </a:r>
            <a:endParaRPr sz="1100" i="1">
              <a:solidFill>
                <a:srgbClr val="FF0000"/>
              </a:solidFill>
              <a:latin typeface="Consolas"/>
              <a:ea typeface="Consolas"/>
              <a:cs typeface="Consolas"/>
              <a:sym typeface="Consolas"/>
            </a:endParaRPr>
          </a:p>
        </p:txBody>
      </p:sp>
      <p:sp>
        <p:nvSpPr>
          <p:cNvPr id="386" name="Google Shape;386;p27"/>
          <p:cNvSpPr txBox="1"/>
          <p:nvPr/>
        </p:nvSpPr>
        <p:spPr>
          <a:xfrm>
            <a:off x="2628600" y="1258900"/>
            <a:ext cx="5718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i="1">
                <a:solidFill>
                  <a:srgbClr val="FF0000"/>
                </a:solidFill>
                <a:latin typeface="Consolas"/>
                <a:ea typeface="Consolas"/>
                <a:cs typeface="Consolas"/>
                <a:sym typeface="Consolas"/>
              </a:rPr>
              <a:t>Walk?</a:t>
            </a:r>
            <a:endParaRPr sz="1100" i="1">
              <a:solidFill>
                <a:srgbClr val="FF0000"/>
              </a:solidFill>
              <a:latin typeface="Consolas"/>
              <a:ea typeface="Consolas"/>
              <a:cs typeface="Consolas"/>
              <a:sym typeface="Consolas"/>
            </a:endParaRPr>
          </a:p>
        </p:txBody>
      </p:sp>
      <p:sp>
        <p:nvSpPr>
          <p:cNvPr id="387" name="Google Shape;387;p27"/>
          <p:cNvSpPr txBox="1"/>
          <p:nvPr/>
        </p:nvSpPr>
        <p:spPr>
          <a:xfrm>
            <a:off x="2859900" y="2178200"/>
            <a:ext cx="6810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i="1">
                <a:solidFill>
                  <a:srgbClr val="FF0000"/>
                </a:solidFill>
                <a:latin typeface="Consolas"/>
                <a:ea typeface="Consolas"/>
                <a:cs typeface="Consolas"/>
                <a:sym typeface="Consolas"/>
              </a:rPr>
              <a:t>School</a:t>
            </a:r>
            <a:endParaRPr sz="1100" i="1">
              <a:solidFill>
                <a:srgbClr val="FF0000"/>
              </a:solidFill>
              <a:latin typeface="Consolas"/>
              <a:ea typeface="Consolas"/>
              <a:cs typeface="Consolas"/>
              <a:sym typeface="Consolas"/>
            </a:endParaRPr>
          </a:p>
        </p:txBody>
      </p:sp>
      <p:cxnSp>
        <p:nvCxnSpPr>
          <p:cNvPr id="388" name="Google Shape;388;p27"/>
          <p:cNvCxnSpPr/>
          <p:nvPr/>
        </p:nvCxnSpPr>
        <p:spPr>
          <a:xfrm>
            <a:off x="4155350" y="1431100"/>
            <a:ext cx="401700" cy="8700"/>
          </a:xfrm>
          <a:prstGeom prst="straightConnector1">
            <a:avLst/>
          </a:prstGeom>
          <a:noFill/>
          <a:ln w="9525" cap="flat" cmpd="sng">
            <a:solidFill>
              <a:schemeClr val="dk2"/>
            </a:solidFill>
            <a:prstDash val="solid"/>
            <a:round/>
            <a:headEnd type="none" w="med" len="med"/>
            <a:tailEnd type="triangle" w="med" len="med"/>
          </a:ln>
        </p:spPr>
      </p:cxnSp>
      <p:sp>
        <p:nvSpPr>
          <p:cNvPr id="389" name="Google Shape;389;p27"/>
          <p:cNvSpPr txBox="1"/>
          <p:nvPr/>
        </p:nvSpPr>
        <p:spPr>
          <a:xfrm>
            <a:off x="4556650" y="1267900"/>
            <a:ext cx="7671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F0000"/>
                </a:solidFill>
                <a:latin typeface="Consolas"/>
                <a:ea typeface="Consolas"/>
                <a:cs typeface="Consolas"/>
                <a:sym typeface="Consolas"/>
              </a:rPr>
              <a:t>PRICE ŷ</a:t>
            </a:r>
            <a:endParaRPr sz="1100">
              <a:solidFill>
                <a:srgbClr val="FF0000"/>
              </a:solidFill>
              <a:latin typeface="Consolas"/>
              <a:ea typeface="Consolas"/>
              <a:cs typeface="Consolas"/>
              <a:sym typeface="Consolas"/>
            </a:endParaRPr>
          </a:p>
        </p:txBody>
      </p:sp>
      <p:sp>
        <p:nvSpPr>
          <p:cNvPr id="390" name="Google Shape;390;p27"/>
          <p:cNvSpPr/>
          <p:nvPr/>
        </p:nvSpPr>
        <p:spPr>
          <a:xfrm>
            <a:off x="7036850" y="5510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txBox="1"/>
          <p:nvPr/>
        </p:nvSpPr>
        <p:spPr>
          <a:xfrm>
            <a:off x="5989250" y="6362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a:t>
            </a:r>
            <a:endParaRPr sz="1200">
              <a:latin typeface="Consolas"/>
              <a:ea typeface="Consolas"/>
              <a:cs typeface="Consolas"/>
              <a:sym typeface="Consolas"/>
            </a:endParaRPr>
          </a:p>
        </p:txBody>
      </p:sp>
      <p:sp>
        <p:nvSpPr>
          <p:cNvPr id="392" name="Google Shape;392;p27"/>
          <p:cNvSpPr txBox="1"/>
          <p:nvPr/>
        </p:nvSpPr>
        <p:spPr>
          <a:xfrm>
            <a:off x="7909550" y="6362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Y</a:t>
            </a:r>
            <a:endParaRPr sz="1200">
              <a:latin typeface="Consolas"/>
              <a:ea typeface="Consolas"/>
              <a:cs typeface="Consolas"/>
              <a:sym typeface="Consolas"/>
            </a:endParaRPr>
          </a:p>
        </p:txBody>
      </p:sp>
      <p:cxnSp>
        <p:nvCxnSpPr>
          <p:cNvPr id="393" name="Google Shape;393;p27"/>
          <p:cNvCxnSpPr>
            <a:stCxn id="391" idx="3"/>
            <a:endCxn id="390" idx="2"/>
          </p:cNvCxnSpPr>
          <p:nvPr/>
        </p:nvCxnSpPr>
        <p:spPr>
          <a:xfrm>
            <a:off x="6561050" y="812750"/>
            <a:ext cx="475800" cy="0"/>
          </a:xfrm>
          <a:prstGeom prst="straightConnector1">
            <a:avLst/>
          </a:prstGeom>
          <a:noFill/>
          <a:ln w="9525" cap="flat" cmpd="sng">
            <a:solidFill>
              <a:schemeClr val="dk2"/>
            </a:solidFill>
            <a:prstDash val="solid"/>
            <a:round/>
            <a:headEnd type="none" w="med" len="med"/>
            <a:tailEnd type="triangle" w="med" len="med"/>
          </a:ln>
        </p:spPr>
      </p:cxnSp>
      <p:cxnSp>
        <p:nvCxnSpPr>
          <p:cNvPr id="394" name="Google Shape;394;p27"/>
          <p:cNvCxnSpPr>
            <a:stCxn id="390" idx="6"/>
            <a:endCxn id="392" idx="1"/>
          </p:cNvCxnSpPr>
          <p:nvPr/>
        </p:nvCxnSpPr>
        <p:spPr>
          <a:xfrm>
            <a:off x="7542050" y="812750"/>
            <a:ext cx="367500" cy="0"/>
          </a:xfrm>
          <a:prstGeom prst="straightConnector1">
            <a:avLst/>
          </a:prstGeom>
          <a:noFill/>
          <a:ln w="9525" cap="flat" cmpd="sng">
            <a:solidFill>
              <a:schemeClr val="dk2"/>
            </a:solidFill>
            <a:prstDash val="solid"/>
            <a:round/>
            <a:headEnd type="none" w="med" len="med"/>
            <a:tailEnd type="triangle" w="med" len="med"/>
          </a:ln>
        </p:spPr>
      </p:cxnSp>
      <p:sp>
        <p:nvSpPr>
          <p:cNvPr id="395" name="Google Shape;395;p27"/>
          <p:cNvSpPr/>
          <p:nvPr/>
        </p:nvSpPr>
        <p:spPr>
          <a:xfrm>
            <a:off x="1521275" y="37999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txBox="1"/>
          <p:nvPr/>
        </p:nvSpPr>
        <p:spPr>
          <a:xfrm>
            <a:off x="473675" y="38851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a:t>
            </a:r>
            <a:endParaRPr sz="1200">
              <a:latin typeface="Consolas"/>
              <a:ea typeface="Consolas"/>
              <a:cs typeface="Consolas"/>
              <a:sym typeface="Consolas"/>
            </a:endParaRPr>
          </a:p>
        </p:txBody>
      </p:sp>
      <p:sp>
        <p:nvSpPr>
          <p:cNvPr id="397" name="Google Shape;397;p27"/>
          <p:cNvSpPr txBox="1"/>
          <p:nvPr/>
        </p:nvSpPr>
        <p:spPr>
          <a:xfrm>
            <a:off x="2546375" y="3427900"/>
            <a:ext cx="7389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Consolas"/>
                <a:ea typeface="Consolas"/>
                <a:cs typeface="Consolas"/>
                <a:sym typeface="Consolas"/>
              </a:rPr>
              <a:t>Ŷ</a:t>
            </a:r>
            <a:r>
              <a:rPr lang="en" sz="1200">
                <a:latin typeface="Consolas"/>
                <a:ea typeface="Consolas"/>
                <a:cs typeface="Consolas"/>
                <a:sym typeface="Consolas"/>
              </a:rPr>
              <a:t> = 0</a:t>
            </a:r>
            <a:endParaRPr sz="1200">
              <a:latin typeface="Consolas"/>
              <a:ea typeface="Consolas"/>
              <a:cs typeface="Consolas"/>
              <a:sym typeface="Consolas"/>
            </a:endParaRPr>
          </a:p>
        </p:txBody>
      </p:sp>
      <p:cxnSp>
        <p:nvCxnSpPr>
          <p:cNvPr id="398" name="Google Shape;398;p27"/>
          <p:cNvCxnSpPr>
            <a:stCxn id="396" idx="3"/>
            <a:endCxn id="395" idx="2"/>
          </p:cNvCxnSpPr>
          <p:nvPr/>
        </p:nvCxnSpPr>
        <p:spPr>
          <a:xfrm>
            <a:off x="1045475" y="4061650"/>
            <a:ext cx="475800" cy="0"/>
          </a:xfrm>
          <a:prstGeom prst="straightConnector1">
            <a:avLst/>
          </a:prstGeom>
          <a:noFill/>
          <a:ln w="9525" cap="flat" cmpd="sng">
            <a:solidFill>
              <a:schemeClr val="dk2"/>
            </a:solidFill>
            <a:prstDash val="solid"/>
            <a:round/>
            <a:headEnd type="none" w="med" len="med"/>
            <a:tailEnd type="triangle" w="med" len="med"/>
          </a:ln>
        </p:spPr>
      </p:cxnSp>
      <p:cxnSp>
        <p:nvCxnSpPr>
          <p:cNvPr id="399" name="Google Shape;399;p27"/>
          <p:cNvCxnSpPr>
            <a:stCxn id="395" idx="6"/>
            <a:endCxn id="397" idx="1"/>
          </p:cNvCxnSpPr>
          <p:nvPr/>
        </p:nvCxnSpPr>
        <p:spPr>
          <a:xfrm rot="10800000" flipH="1">
            <a:off x="2026475" y="3604450"/>
            <a:ext cx="519900" cy="457200"/>
          </a:xfrm>
          <a:prstGeom prst="straightConnector1">
            <a:avLst/>
          </a:prstGeom>
          <a:noFill/>
          <a:ln w="9525" cap="flat" cmpd="sng">
            <a:solidFill>
              <a:schemeClr val="dk2"/>
            </a:solidFill>
            <a:prstDash val="solid"/>
            <a:round/>
            <a:headEnd type="none" w="med" len="med"/>
            <a:tailEnd type="triangle" w="med" len="med"/>
          </a:ln>
        </p:spPr>
      </p:cxnSp>
      <p:cxnSp>
        <p:nvCxnSpPr>
          <p:cNvPr id="400" name="Google Shape;400;p27"/>
          <p:cNvCxnSpPr>
            <a:stCxn id="395" idx="6"/>
          </p:cNvCxnSpPr>
          <p:nvPr/>
        </p:nvCxnSpPr>
        <p:spPr>
          <a:xfrm>
            <a:off x="2026475" y="4061650"/>
            <a:ext cx="519900" cy="407700"/>
          </a:xfrm>
          <a:prstGeom prst="straightConnector1">
            <a:avLst/>
          </a:prstGeom>
          <a:noFill/>
          <a:ln w="9525" cap="flat" cmpd="sng">
            <a:solidFill>
              <a:schemeClr val="dk2"/>
            </a:solidFill>
            <a:prstDash val="solid"/>
            <a:round/>
            <a:headEnd type="none" w="med" len="med"/>
            <a:tailEnd type="triangle" w="med" len="med"/>
          </a:ln>
        </p:spPr>
      </p:cxnSp>
      <p:sp>
        <p:nvSpPr>
          <p:cNvPr id="401" name="Google Shape;401;p27"/>
          <p:cNvSpPr txBox="1"/>
          <p:nvPr/>
        </p:nvSpPr>
        <p:spPr>
          <a:xfrm>
            <a:off x="2546375" y="4292800"/>
            <a:ext cx="7389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Ŷ</a:t>
            </a:r>
            <a:r>
              <a:rPr lang="en" sz="1200">
                <a:latin typeface="Consolas"/>
                <a:ea typeface="Consolas"/>
                <a:cs typeface="Consolas"/>
                <a:sym typeface="Consolas"/>
              </a:rPr>
              <a:t> = 1</a:t>
            </a:r>
            <a:endParaRPr sz="1200">
              <a:latin typeface="Consolas"/>
              <a:ea typeface="Consolas"/>
              <a:cs typeface="Consolas"/>
              <a:sym typeface="Consolas"/>
            </a:endParaRPr>
          </a:p>
        </p:txBody>
      </p:sp>
      <p:sp>
        <p:nvSpPr>
          <p:cNvPr id="402" name="Google Shape;402;p27"/>
          <p:cNvSpPr txBox="1"/>
          <p:nvPr/>
        </p:nvSpPr>
        <p:spPr>
          <a:xfrm>
            <a:off x="3704225" y="221950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How does NN work (Coursera)</a:t>
            </a:r>
            <a:endParaRPr/>
          </a:p>
        </p:txBody>
      </p:sp>
      <p:sp>
        <p:nvSpPr>
          <p:cNvPr id="403" name="Google Shape;403;p27"/>
          <p:cNvSpPr txBox="1"/>
          <p:nvPr/>
        </p:nvSpPr>
        <p:spPr>
          <a:xfrm>
            <a:off x="3402125" y="418920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Logistic Regression</a:t>
            </a:r>
            <a:endParaRPr/>
          </a:p>
        </p:txBody>
      </p:sp>
      <p:sp>
        <p:nvSpPr>
          <p:cNvPr id="404" name="Google Shape;404;p27"/>
          <p:cNvSpPr txBox="1"/>
          <p:nvPr/>
        </p:nvSpPr>
        <p:spPr>
          <a:xfrm>
            <a:off x="6508825" y="1329125"/>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Basic Neuron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28"/>
          <p:cNvSpPr/>
          <p:nvPr/>
        </p:nvSpPr>
        <p:spPr>
          <a:xfrm>
            <a:off x="1232795" y="133921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0" name="Google Shape;410;p28"/>
          <p:cNvCxnSpPr/>
          <p:nvPr/>
        </p:nvCxnSpPr>
        <p:spPr>
          <a:xfrm rot="10800000">
            <a:off x="518745" y="24868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411" name="Google Shape;411;p28"/>
          <p:cNvSpPr/>
          <p:nvPr/>
        </p:nvSpPr>
        <p:spPr>
          <a:xfrm>
            <a:off x="1049350" y="199818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1339334" y="232766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1416241" y="166869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p:nvPr/>
        </p:nvSpPr>
        <p:spPr>
          <a:xfrm>
            <a:off x="1476918" y="237473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p:nvPr/>
        </p:nvSpPr>
        <p:spPr>
          <a:xfrm>
            <a:off x="1553825" y="190404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8"/>
          <p:cNvSpPr/>
          <p:nvPr/>
        </p:nvSpPr>
        <p:spPr>
          <a:xfrm>
            <a:off x="1370380" y="213939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a:off x="1278657" y="195111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a:off x="2058300" y="49196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a:off x="1507964" y="171576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2287607" y="63317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2409668" y="110386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1645548" y="143335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1691409" y="82144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1966577" y="115093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1920716" y="223352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2104161" y="138628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2425191" y="180990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2349698" y="158805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2074530" y="182339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1737270" y="185697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2012439" y="209232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2883805" y="7743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2792082" y="148041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3021389" y="86851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3067250" y="96265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2929666" y="105679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2837943" y="91558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2975527" y="100972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1874855" y="53903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1462102" y="176283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2150023" y="68024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1783132" y="218645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8"/>
          <p:cNvSpPr/>
          <p:nvPr/>
        </p:nvSpPr>
        <p:spPr>
          <a:xfrm>
            <a:off x="2195884" y="119800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a:off x="1599686" y="152748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1828993" y="124507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2471052" y="44489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2516914" y="157455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2746220" y="58610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p:nvPr/>
        </p:nvSpPr>
        <p:spPr>
          <a:xfrm>
            <a:off x="2700359" y="12921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2241745" y="39782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2608636" y="72731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2562775" y="162162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txBox="1"/>
          <p:nvPr/>
        </p:nvSpPr>
        <p:spPr>
          <a:xfrm>
            <a:off x="1970625" y="256305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454" name="Google Shape;454;p28"/>
          <p:cNvSpPr txBox="1"/>
          <p:nvPr/>
        </p:nvSpPr>
        <p:spPr>
          <a:xfrm rot="-5400000">
            <a:off x="70600" y="1030275"/>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455" name="Google Shape;455;p28"/>
          <p:cNvCxnSpPr/>
          <p:nvPr/>
        </p:nvCxnSpPr>
        <p:spPr>
          <a:xfrm rot="10800000" flipH="1">
            <a:off x="820300" y="463700"/>
            <a:ext cx="2340600" cy="1984800"/>
          </a:xfrm>
          <a:prstGeom prst="straightConnector1">
            <a:avLst/>
          </a:prstGeom>
          <a:noFill/>
          <a:ln w="19050" cap="flat" cmpd="sng">
            <a:solidFill>
              <a:srgbClr val="FF0000"/>
            </a:solidFill>
            <a:prstDash val="solid"/>
            <a:round/>
            <a:headEnd type="none" w="med" len="med"/>
            <a:tailEnd type="none" w="med" len="med"/>
          </a:ln>
        </p:spPr>
      </p:cxnSp>
      <p:cxnSp>
        <p:nvCxnSpPr>
          <p:cNvPr id="456" name="Google Shape;456;p28"/>
          <p:cNvCxnSpPr/>
          <p:nvPr/>
        </p:nvCxnSpPr>
        <p:spPr>
          <a:xfrm rot="10800000" flipH="1">
            <a:off x="602875" y="2200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457" name="Google Shape;457;p28"/>
          <p:cNvSpPr/>
          <p:nvPr/>
        </p:nvSpPr>
        <p:spPr>
          <a:xfrm>
            <a:off x="4280795" y="133921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8" name="Google Shape;458;p28"/>
          <p:cNvCxnSpPr/>
          <p:nvPr/>
        </p:nvCxnSpPr>
        <p:spPr>
          <a:xfrm rot="10800000">
            <a:off x="3566745" y="24868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459" name="Google Shape;459;p28"/>
          <p:cNvSpPr/>
          <p:nvPr/>
        </p:nvSpPr>
        <p:spPr>
          <a:xfrm>
            <a:off x="4097350" y="199818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4387334" y="232766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p:nvPr/>
        </p:nvSpPr>
        <p:spPr>
          <a:xfrm>
            <a:off x="4464241" y="166869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4524918" y="237473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a:off x="4601825" y="190404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a:off x="4418380" y="213939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p:nvPr/>
        </p:nvSpPr>
        <p:spPr>
          <a:xfrm>
            <a:off x="4326657" y="195111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8"/>
          <p:cNvSpPr/>
          <p:nvPr/>
        </p:nvSpPr>
        <p:spPr>
          <a:xfrm>
            <a:off x="5106300" y="49196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8"/>
          <p:cNvSpPr/>
          <p:nvPr/>
        </p:nvSpPr>
        <p:spPr>
          <a:xfrm>
            <a:off x="4555964" y="171576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8"/>
          <p:cNvSpPr/>
          <p:nvPr/>
        </p:nvSpPr>
        <p:spPr>
          <a:xfrm>
            <a:off x="5335607" y="63317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8"/>
          <p:cNvSpPr/>
          <p:nvPr/>
        </p:nvSpPr>
        <p:spPr>
          <a:xfrm>
            <a:off x="5457668" y="110386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8"/>
          <p:cNvSpPr/>
          <p:nvPr/>
        </p:nvSpPr>
        <p:spPr>
          <a:xfrm>
            <a:off x="4693548" y="143335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8"/>
          <p:cNvSpPr/>
          <p:nvPr/>
        </p:nvSpPr>
        <p:spPr>
          <a:xfrm>
            <a:off x="4739409" y="82144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8"/>
          <p:cNvSpPr/>
          <p:nvPr/>
        </p:nvSpPr>
        <p:spPr>
          <a:xfrm>
            <a:off x="5014577" y="115093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8"/>
          <p:cNvSpPr/>
          <p:nvPr/>
        </p:nvSpPr>
        <p:spPr>
          <a:xfrm>
            <a:off x="4968716" y="223352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8"/>
          <p:cNvSpPr/>
          <p:nvPr/>
        </p:nvSpPr>
        <p:spPr>
          <a:xfrm>
            <a:off x="5152161" y="138628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a:off x="5473191" y="180990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a:off x="5397698" y="158805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8"/>
          <p:cNvSpPr/>
          <p:nvPr/>
        </p:nvSpPr>
        <p:spPr>
          <a:xfrm>
            <a:off x="5122530" y="182339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8"/>
          <p:cNvSpPr/>
          <p:nvPr/>
        </p:nvSpPr>
        <p:spPr>
          <a:xfrm>
            <a:off x="4785270" y="185697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8"/>
          <p:cNvSpPr/>
          <p:nvPr/>
        </p:nvSpPr>
        <p:spPr>
          <a:xfrm>
            <a:off x="5060439" y="209232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8"/>
          <p:cNvSpPr/>
          <p:nvPr/>
        </p:nvSpPr>
        <p:spPr>
          <a:xfrm>
            <a:off x="5931805" y="7743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8"/>
          <p:cNvSpPr/>
          <p:nvPr/>
        </p:nvSpPr>
        <p:spPr>
          <a:xfrm>
            <a:off x="5840082" y="148041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8"/>
          <p:cNvSpPr/>
          <p:nvPr/>
        </p:nvSpPr>
        <p:spPr>
          <a:xfrm>
            <a:off x="6069389" y="86851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8"/>
          <p:cNvSpPr/>
          <p:nvPr/>
        </p:nvSpPr>
        <p:spPr>
          <a:xfrm>
            <a:off x="6115250" y="96265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8"/>
          <p:cNvSpPr/>
          <p:nvPr/>
        </p:nvSpPr>
        <p:spPr>
          <a:xfrm>
            <a:off x="5977666" y="105679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8"/>
          <p:cNvSpPr/>
          <p:nvPr/>
        </p:nvSpPr>
        <p:spPr>
          <a:xfrm>
            <a:off x="5885943" y="91558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8"/>
          <p:cNvSpPr/>
          <p:nvPr/>
        </p:nvSpPr>
        <p:spPr>
          <a:xfrm>
            <a:off x="6023527" y="100972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8"/>
          <p:cNvSpPr/>
          <p:nvPr/>
        </p:nvSpPr>
        <p:spPr>
          <a:xfrm>
            <a:off x="4922855" y="53903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a:off x="4510102" y="176283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a:off x="5198023" y="68024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a:off x="4831132" y="218645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a:off x="5243884" y="119800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4647686" y="152748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4876993" y="124507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5519052" y="44489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a:off x="5564914" y="157455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a:off x="5794220" y="58610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5748359" y="12921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5289745" y="39782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a:off x="5656636" y="72731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5610775" y="162162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txBox="1"/>
          <p:nvPr/>
        </p:nvSpPr>
        <p:spPr>
          <a:xfrm>
            <a:off x="5018625" y="256305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02" name="Google Shape;502;p28"/>
          <p:cNvSpPr txBox="1"/>
          <p:nvPr/>
        </p:nvSpPr>
        <p:spPr>
          <a:xfrm rot="-5400000">
            <a:off x="3118600" y="1030275"/>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503" name="Google Shape;503;p28"/>
          <p:cNvCxnSpPr/>
          <p:nvPr/>
        </p:nvCxnSpPr>
        <p:spPr>
          <a:xfrm rot="10800000" flipH="1">
            <a:off x="4020700" y="463700"/>
            <a:ext cx="2340600" cy="1984800"/>
          </a:xfrm>
          <a:prstGeom prst="straightConnector1">
            <a:avLst/>
          </a:prstGeom>
          <a:noFill/>
          <a:ln w="19050" cap="flat" cmpd="sng">
            <a:solidFill>
              <a:srgbClr val="FF0000"/>
            </a:solidFill>
            <a:prstDash val="solid"/>
            <a:round/>
            <a:headEnd type="none" w="med" len="med"/>
            <a:tailEnd type="none" w="med" len="med"/>
          </a:ln>
        </p:spPr>
      </p:cxnSp>
      <p:cxnSp>
        <p:nvCxnSpPr>
          <p:cNvPr id="504" name="Google Shape;504;p28"/>
          <p:cNvCxnSpPr/>
          <p:nvPr/>
        </p:nvCxnSpPr>
        <p:spPr>
          <a:xfrm rot="10800000" flipH="1">
            <a:off x="3650875" y="220025"/>
            <a:ext cx="7500" cy="2386200"/>
          </a:xfrm>
          <a:prstGeom prst="straightConnector1">
            <a:avLst/>
          </a:prstGeom>
          <a:noFill/>
          <a:ln w="9525" cap="flat" cmpd="sng">
            <a:solidFill>
              <a:schemeClr val="dk2"/>
            </a:solidFill>
            <a:prstDash val="solid"/>
            <a:round/>
            <a:headEnd type="none" w="med" len="med"/>
            <a:tailEnd type="triangle" w="med" len="med"/>
          </a:ln>
        </p:spPr>
      </p:cxnSp>
      <p:cxnSp>
        <p:nvCxnSpPr>
          <p:cNvPr id="505" name="Google Shape;505;p28"/>
          <p:cNvCxnSpPr/>
          <p:nvPr/>
        </p:nvCxnSpPr>
        <p:spPr>
          <a:xfrm>
            <a:off x="3663600" y="2447150"/>
            <a:ext cx="356100" cy="0"/>
          </a:xfrm>
          <a:prstGeom prst="straightConnector1">
            <a:avLst/>
          </a:prstGeom>
          <a:noFill/>
          <a:ln w="19050" cap="flat" cmpd="sng">
            <a:solidFill>
              <a:srgbClr val="FF0000"/>
            </a:solidFill>
            <a:prstDash val="solid"/>
            <a:round/>
            <a:headEnd type="none" w="med" len="med"/>
            <a:tailEnd type="none" w="med" len="med"/>
          </a:ln>
        </p:spPr>
      </p:cxnSp>
      <p:sp>
        <p:nvSpPr>
          <p:cNvPr id="506" name="Google Shape;506;p28"/>
          <p:cNvSpPr/>
          <p:nvPr/>
        </p:nvSpPr>
        <p:spPr>
          <a:xfrm>
            <a:off x="3592175" y="3754874"/>
            <a:ext cx="997800" cy="100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NxN</a:t>
            </a:r>
            <a:endParaRPr/>
          </a:p>
        </p:txBody>
      </p:sp>
      <p:sp>
        <p:nvSpPr>
          <p:cNvPr id="507" name="Google Shape;507;p28"/>
          <p:cNvSpPr/>
          <p:nvPr/>
        </p:nvSpPr>
        <p:spPr>
          <a:xfrm>
            <a:off x="5492710" y="3494808"/>
            <a:ext cx="997800" cy="1004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NxN</a:t>
            </a:r>
            <a:endParaRPr/>
          </a:p>
        </p:txBody>
      </p:sp>
      <p:sp>
        <p:nvSpPr>
          <p:cNvPr id="508" name="Google Shape;508;p28"/>
          <p:cNvSpPr/>
          <p:nvPr/>
        </p:nvSpPr>
        <p:spPr>
          <a:xfrm>
            <a:off x="5388197" y="3637067"/>
            <a:ext cx="997800" cy="1004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NxN</a:t>
            </a:r>
            <a:endParaRPr/>
          </a:p>
        </p:txBody>
      </p:sp>
      <p:sp>
        <p:nvSpPr>
          <p:cNvPr id="509" name="Google Shape;509;p28"/>
          <p:cNvSpPr/>
          <p:nvPr/>
        </p:nvSpPr>
        <p:spPr>
          <a:xfrm>
            <a:off x="5299722" y="3757687"/>
            <a:ext cx="997800" cy="1004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NxN</a:t>
            </a:r>
            <a:endParaRPr/>
          </a:p>
        </p:txBody>
      </p:sp>
      <p:sp>
        <p:nvSpPr>
          <p:cNvPr id="510" name="Google Shape;510;p28"/>
          <p:cNvSpPr/>
          <p:nvPr/>
        </p:nvSpPr>
        <p:spPr>
          <a:xfrm>
            <a:off x="7339487" y="3110850"/>
            <a:ext cx="584100" cy="17724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256</a:t>
            </a:r>
            <a:endParaRPr/>
          </a:p>
          <a:p>
            <a:pPr marL="0" lvl="0" indent="0" algn="ctr" rtl="0">
              <a:spcBef>
                <a:spcPts val="0"/>
              </a:spcBef>
              <a:spcAft>
                <a:spcPts val="0"/>
              </a:spcAft>
              <a:buNone/>
            </a:pPr>
            <a:r>
              <a:rPr lang="en"/>
              <a:t>225</a:t>
            </a:r>
            <a:endParaRPr/>
          </a:p>
          <a:p>
            <a:pPr marL="0" lvl="0" indent="0" algn="ctr" rtl="0">
              <a:spcBef>
                <a:spcPts val="0"/>
              </a:spcBef>
              <a:spcAft>
                <a:spcPts val="0"/>
              </a:spcAft>
              <a:buNone/>
            </a:pPr>
            <a:r>
              <a:rPr lang="en"/>
              <a:t>56</a:t>
            </a:r>
            <a:endParaRPr/>
          </a:p>
          <a:p>
            <a:pPr marL="0" lvl="0" indent="0" algn="ctr" rtl="0">
              <a:spcBef>
                <a:spcPts val="0"/>
              </a:spcBef>
              <a:spcAft>
                <a:spcPts val="0"/>
              </a:spcAft>
              <a:buNone/>
            </a:pPr>
            <a:r>
              <a:rPr lang="en"/>
              <a:t>.</a:t>
            </a:r>
            <a:endParaRPr/>
          </a:p>
          <a:p>
            <a:pPr marL="0" lvl="0" indent="0" algn="ctr" rtl="0">
              <a:spcBef>
                <a:spcPts val="0"/>
              </a:spcBef>
              <a:spcAft>
                <a:spcPts val="0"/>
              </a:spcAft>
              <a:buNone/>
            </a:pPr>
            <a:r>
              <a:rPr lang="en"/>
              <a:t>.</a:t>
            </a:r>
            <a:endParaRPr/>
          </a:p>
          <a:p>
            <a:pPr marL="0" lvl="0" indent="0" algn="ctr" rtl="0">
              <a:spcBef>
                <a:spcPts val="0"/>
              </a:spcBef>
              <a:spcAft>
                <a:spcPts val="0"/>
              </a:spcAft>
              <a:buNone/>
            </a:pPr>
            <a:r>
              <a:rPr lang="en"/>
              <a:t>.</a:t>
            </a:r>
            <a:endParaRPr/>
          </a:p>
          <a:p>
            <a:pPr marL="0" lvl="0" indent="0" algn="ctr" rtl="0">
              <a:spcBef>
                <a:spcPts val="0"/>
              </a:spcBef>
              <a:spcAft>
                <a:spcPts val="0"/>
              </a:spcAft>
              <a:buNone/>
            </a:pPr>
            <a:r>
              <a:rPr lang="en"/>
              <a:t>214</a:t>
            </a:r>
            <a:endParaRPr/>
          </a:p>
          <a:p>
            <a:pPr marL="0" lvl="0" indent="0" algn="ctr" rtl="0">
              <a:spcBef>
                <a:spcPts val="0"/>
              </a:spcBef>
              <a:spcAft>
                <a:spcPts val="0"/>
              </a:spcAft>
              <a:buNone/>
            </a:pPr>
            <a:r>
              <a:rPr lang="en"/>
              <a:t>210</a:t>
            </a:r>
            <a:endParaRPr/>
          </a:p>
          <a:p>
            <a:pPr marL="0" lvl="0" indent="0" algn="ctr" rtl="0">
              <a:spcBef>
                <a:spcPts val="0"/>
              </a:spcBef>
              <a:spcAft>
                <a:spcPts val="0"/>
              </a:spcAft>
              <a:buNone/>
            </a:pPr>
            <a:r>
              <a:rPr lang="en"/>
              <a:t>211</a:t>
            </a:r>
            <a:endParaRPr/>
          </a:p>
        </p:txBody>
      </p:sp>
      <p:sp>
        <p:nvSpPr>
          <p:cNvPr id="511" name="Google Shape;511;p28"/>
          <p:cNvSpPr/>
          <p:nvPr/>
        </p:nvSpPr>
        <p:spPr>
          <a:xfrm>
            <a:off x="8029631" y="3173711"/>
            <a:ext cx="74700" cy="5838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8029631" y="3787677"/>
            <a:ext cx="74700" cy="5529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8029631" y="4330181"/>
            <a:ext cx="74700" cy="5529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txBox="1"/>
          <p:nvPr/>
        </p:nvSpPr>
        <p:spPr>
          <a:xfrm rot="5400000">
            <a:off x="7448099" y="3867631"/>
            <a:ext cx="1704000" cy="314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R-G-B</a:t>
            </a:r>
            <a:endParaRPr/>
          </a:p>
        </p:txBody>
      </p:sp>
      <p:cxnSp>
        <p:nvCxnSpPr>
          <p:cNvPr id="515" name="Google Shape;515;p28"/>
          <p:cNvCxnSpPr>
            <a:stCxn id="506" idx="3"/>
            <a:endCxn id="509" idx="1"/>
          </p:cNvCxnSpPr>
          <p:nvPr/>
        </p:nvCxnSpPr>
        <p:spPr>
          <a:xfrm>
            <a:off x="4589975" y="4256924"/>
            <a:ext cx="709800" cy="2700"/>
          </a:xfrm>
          <a:prstGeom prst="straightConnector1">
            <a:avLst/>
          </a:prstGeom>
          <a:noFill/>
          <a:ln w="9525" cap="flat" cmpd="sng">
            <a:solidFill>
              <a:schemeClr val="dk2"/>
            </a:solidFill>
            <a:prstDash val="solid"/>
            <a:round/>
            <a:headEnd type="none" w="med" len="med"/>
            <a:tailEnd type="triangle" w="med" len="med"/>
          </a:ln>
        </p:spPr>
      </p:cxnSp>
      <p:cxnSp>
        <p:nvCxnSpPr>
          <p:cNvPr id="516" name="Google Shape;516;p28"/>
          <p:cNvCxnSpPr>
            <a:stCxn id="507" idx="3"/>
            <a:endCxn id="510" idx="1"/>
          </p:cNvCxnSpPr>
          <p:nvPr/>
        </p:nvCxnSpPr>
        <p:spPr>
          <a:xfrm>
            <a:off x="6490510" y="3996858"/>
            <a:ext cx="849000" cy="300"/>
          </a:xfrm>
          <a:prstGeom prst="straightConnector1">
            <a:avLst/>
          </a:prstGeom>
          <a:noFill/>
          <a:ln w="9525" cap="flat" cmpd="sng">
            <a:solidFill>
              <a:schemeClr val="dk2"/>
            </a:solidFill>
            <a:prstDash val="solid"/>
            <a:round/>
            <a:headEnd type="none" w="med" len="med"/>
            <a:tailEnd type="triangle" w="med" len="med"/>
          </a:ln>
        </p:spPr>
      </p:cxnSp>
      <p:sp>
        <p:nvSpPr>
          <p:cNvPr id="517" name="Google Shape;517;p28"/>
          <p:cNvSpPr txBox="1"/>
          <p:nvPr/>
        </p:nvSpPr>
        <p:spPr>
          <a:xfrm>
            <a:off x="1159400" y="298335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Linear regression</a:t>
            </a:r>
            <a:endParaRPr/>
          </a:p>
        </p:txBody>
      </p:sp>
      <p:sp>
        <p:nvSpPr>
          <p:cNvPr id="518" name="Google Shape;518;p28"/>
          <p:cNvSpPr txBox="1"/>
          <p:nvPr/>
        </p:nvSpPr>
        <p:spPr>
          <a:xfrm>
            <a:off x="6567725" y="2237550"/>
            <a:ext cx="9165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ReLU(x)</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9"/>
          <p:cNvSpPr/>
          <p:nvPr/>
        </p:nvSpPr>
        <p:spPr>
          <a:xfrm>
            <a:off x="1915775" y="1926074"/>
            <a:ext cx="997800" cy="100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NxN</a:t>
            </a:r>
            <a:endParaRPr/>
          </a:p>
        </p:txBody>
      </p:sp>
      <p:sp>
        <p:nvSpPr>
          <p:cNvPr id="524" name="Google Shape;524;p29"/>
          <p:cNvSpPr/>
          <p:nvPr/>
        </p:nvSpPr>
        <p:spPr>
          <a:xfrm>
            <a:off x="3816310" y="1666008"/>
            <a:ext cx="997800" cy="1004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NxN</a:t>
            </a:r>
            <a:endParaRPr/>
          </a:p>
        </p:txBody>
      </p:sp>
      <p:sp>
        <p:nvSpPr>
          <p:cNvPr id="525" name="Google Shape;525;p29"/>
          <p:cNvSpPr/>
          <p:nvPr/>
        </p:nvSpPr>
        <p:spPr>
          <a:xfrm>
            <a:off x="3711796" y="1808267"/>
            <a:ext cx="997800" cy="1004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NxN</a:t>
            </a:r>
            <a:endParaRPr/>
          </a:p>
        </p:txBody>
      </p:sp>
      <p:sp>
        <p:nvSpPr>
          <p:cNvPr id="526" name="Google Shape;526;p29"/>
          <p:cNvSpPr/>
          <p:nvPr/>
        </p:nvSpPr>
        <p:spPr>
          <a:xfrm>
            <a:off x="3623322" y="1928887"/>
            <a:ext cx="997800" cy="1004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NxN</a:t>
            </a:r>
            <a:endParaRPr/>
          </a:p>
        </p:txBody>
      </p:sp>
      <p:sp>
        <p:nvSpPr>
          <p:cNvPr id="527" name="Google Shape;527;p29"/>
          <p:cNvSpPr/>
          <p:nvPr/>
        </p:nvSpPr>
        <p:spPr>
          <a:xfrm>
            <a:off x="5663087" y="1282050"/>
            <a:ext cx="584100" cy="17724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256</a:t>
            </a:r>
            <a:endParaRPr/>
          </a:p>
          <a:p>
            <a:pPr marL="0" lvl="0" indent="0" algn="ctr" rtl="0">
              <a:spcBef>
                <a:spcPts val="0"/>
              </a:spcBef>
              <a:spcAft>
                <a:spcPts val="0"/>
              </a:spcAft>
              <a:buNone/>
            </a:pPr>
            <a:r>
              <a:rPr lang="en"/>
              <a:t>225</a:t>
            </a:r>
            <a:endParaRPr/>
          </a:p>
          <a:p>
            <a:pPr marL="0" lvl="0" indent="0" algn="ctr" rtl="0">
              <a:spcBef>
                <a:spcPts val="0"/>
              </a:spcBef>
              <a:spcAft>
                <a:spcPts val="0"/>
              </a:spcAft>
              <a:buNone/>
            </a:pPr>
            <a:r>
              <a:rPr lang="en"/>
              <a:t>56</a:t>
            </a:r>
            <a:endParaRPr/>
          </a:p>
          <a:p>
            <a:pPr marL="0" lvl="0" indent="0" algn="ctr" rtl="0">
              <a:spcBef>
                <a:spcPts val="0"/>
              </a:spcBef>
              <a:spcAft>
                <a:spcPts val="0"/>
              </a:spcAft>
              <a:buNone/>
            </a:pPr>
            <a:r>
              <a:rPr lang="en"/>
              <a:t>.</a:t>
            </a:r>
            <a:endParaRPr/>
          </a:p>
          <a:p>
            <a:pPr marL="0" lvl="0" indent="0" algn="ctr" rtl="0">
              <a:spcBef>
                <a:spcPts val="0"/>
              </a:spcBef>
              <a:spcAft>
                <a:spcPts val="0"/>
              </a:spcAft>
              <a:buNone/>
            </a:pPr>
            <a:r>
              <a:rPr lang="en"/>
              <a:t>.</a:t>
            </a:r>
            <a:endParaRPr/>
          </a:p>
          <a:p>
            <a:pPr marL="0" lvl="0" indent="0" algn="ctr" rtl="0">
              <a:spcBef>
                <a:spcPts val="0"/>
              </a:spcBef>
              <a:spcAft>
                <a:spcPts val="0"/>
              </a:spcAft>
              <a:buNone/>
            </a:pPr>
            <a:r>
              <a:rPr lang="en"/>
              <a:t>.</a:t>
            </a:r>
            <a:endParaRPr/>
          </a:p>
          <a:p>
            <a:pPr marL="0" lvl="0" indent="0" algn="ctr" rtl="0">
              <a:spcBef>
                <a:spcPts val="0"/>
              </a:spcBef>
              <a:spcAft>
                <a:spcPts val="0"/>
              </a:spcAft>
              <a:buNone/>
            </a:pPr>
            <a:r>
              <a:rPr lang="en"/>
              <a:t>214</a:t>
            </a:r>
            <a:endParaRPr/>
          </a:p>
          <a:p>
            <a:pPr marL="0" lvl="0" indent="0" algn="ctr" rtl="0">
              <a:spcBef>
                <a:spcPts val="0"/>
              </a:spcBef>
              <a:spcAft>
                <a:spcPts val="0"/>
              </a:spcAft>
              <a:buNone/>
            </a:pPr>
            <a:r>
              <a:rPr lang="en"/>
              <a:t>210</a:t>
            </a:r>
            <a:endParaRPr/>
          </a:p>
          <a:p>
            <a:pPr marL="0" lvl="0" indent="0" algn="ctr" rtl="0">
              <a:spcBef>
                <a:spcPts val="0"/>
              </a:spcBef>
              <a:spcAft>
                <a:spcPts val="0"/>
              </a:spcAft>
              <a:buNone/>
            </a:pPr>
            <a:r>
              <a:rPr lang="en"/>
              <a:t>211</a:t>
            </a:r>
            <a:endParaRPr/>
          </a:p>
        </p:txBody>
      </p:sp>
      <p:sp>
        <p:nvSpPr>
          <p:cNvPr id="528" name="Google Shape;528;p29"/>
          <p:cNvSpPr/>
          <p:nvPr/>
        </p:nvSpPr>
        <p:spPr>
          <a:xfrm>
            <a:off x="6353231" y="1344911"/>
            <a:ext cx="74700" cy="5838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6353231" y="1958877"/>
            <a:ext cx="74700" cy="5529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6353231" y="2501381"/>
            <a:ext cx="74700" cy="5529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txBox="1"/>
          <p:nvPr/>
        </p:nvSpPr>
        <p:spPr>
          <a:xfrm rot="5400000">
            <a:off x="5771699" y="2038831"/>
            <a:ext cx="1704000" cy="314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R-G-B</a:t>
            </a:r>
            <a:endParaRPr/>
          </a:p>
        </p:txBody>
      </p:sp>
      <p:cxnSp>
        <p:nvCxnSpPr>
          <p:cNvPr id="532" name="Google Shape;532;p29"/>
          <p:cNvCxnSpPr>
            <a:stCxn id="523" idx="3"/>
            <a:endCxn id="526" idx="1"/>
          </p:cNvCxnSpPr>
          <p:nvPr/>
        </p:nvCxnSpPr>
        <p:spPr>
          <a:xfrm>
            <a:off x="2913575" y="2428124"/>
            <a:ext cx="709800" cy="2700"/>
          </a:xfrm>
          <a:prstGeom prst="straightConnector1">
            <a:avLst/>
          </a:prstGeom>
          <a:noFill/>
          <a:ln w="9525" cap="flat" cmpd="sng">
            <a:solidFill>
              <a:schemeClr val="dk2"/>
            </a:solidFill>
            <a:prstDash val="solid"/>
            <a:round/>
            <a:headEnd type="none" w="med" len="med"/>
            <a:tailEnd type="triangle" w="med" len="med"/>
          </a:ln>
        </p:spPr>
      </p:cxnSp>
      <p:cxnSp>
        <p:nvCxnSpPr>
          <p:cNvPr id="533" name="Google Shape;533;p29"/>
          <p:cNvCxnSpPr>
            <a:stCxn id="524" idx="3"/>
            <a:endCxn id="527" idx="1"/>
          </p:cNvCxnSpPr>
          <p:nvPr/>
        </p:nvCxnSpPr>
        <p:spPr>
          <a:xfrm>
            <a:off x="4814110" y="2168058"/>
            <a:ext cx="849000" cy="300"/>
          </a:xfrm>
          <a:prstGeom prst="straightConnector1">
            <a:avLst/>
          </a:prstGeom>
          <a:noFill/>
          <a:ln w="9525" cap="flat" cmpd="sng">
            <a:solidFill>
              <a:schemeClr val="dk2"/>
            </a:solidFill>
            <a:prstDash val="solid"/>
            <a:round/>
            <a:headEnd type="none" w="med" len="med"/>
            <a:tailEnd type="triangle" w="med" len="med"/>
          </a:ln>
        </p:spPr>
      </p:cxnSp>
      <p:sp>
        <p:nvSpPr>
          <p:cNvPr id="534" name="Google Shape;534;p29"/>
          <p:cNvSpPr txBox="1"/>
          <p:nvPr/>
        </p:nvSpPr>
        <p:spPr>
          <a:xfrm>
            <a:off x="2772500" y="3525300"/>
            <a:ext cx="26286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Unrolling Feature vectors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cxnSp>
        <p:nvCxnSpPr>
          <p:cNvPr id="539" name="Google Shape;539;p30"/>
          <p:cNvCxnSpPr/>
          <p:nvPr/>
        </p:nvCxnSpPr>
        <p:spPr>
          <a:xfrm rot="5400000" flipH="1">
            <a:off x="-333901" y="2421351"/>
            <a:ext cx="2966100" cy="600"/>
          </a:xfrm>
          <a:prstGeom prst="bentConnector3">
            <a:avLst>
              <a:gd name="adj1" fmla="val 50000"/>
            </a:avLst>
          </a:prstGeom>
          <a:noFill/>
          <a:ln w="9525" cap="flat" cmpd="sng">
            <a:solidFill>
              <a:schemeClr val="dk2"/>
            </a:solidFill>
            <a:prstDash val="solid"/>
            <a:round/>
            <a:headEnd type="none" w="med" len="med"/>
            <a:tailEnd type="stealth" w="med" len="med"/>
          </a:ln>
        </p:spPr>
      </p:cxnSp>
      <p:cxnSp>
        <p:nvCxnSpPr>
          <p:cNvPr id="540" name="Google Shape;540;p30"/>
          <p:cNvCxnSpPr/>
          <p:nvPr/>
        </p:nvCxnSpPr>
        <p:spPr>
          <a:xfrm rot="10800000">
            <a:off x="916021" y="3587527"/>
            <a:ext cx="5105700" cy="9000"/>
          </a:xfrm>
          <a:prstGeom prst="straightConnector1">
            <a:avLst/>
          </a:prstGeom>
          <a:noFill/>
          <a:ln w="9525" cap="flat" cmpd="sng">
            <a:solidFill>
              <a:schemeClr val="dk2"/>
            </a:solidFill>
            <a:prstDash val="solid"/>
            <a:round/>
            <a:headEnd type="triangle" w="med" len="med"/>
            <a:tailEnd type="none" w="med" len="med"/>
          </a:ln>
        </p:spPr>
      </p:cxnSp>
      <p:sp>
        <p:nvSpPr>
          <p:cNvPr id="541" name="Google Shape;541;p30"/>
          <p:cNvSpPr/>
          <p:nvPr/>
        </p:nvSpPr>
        <p:spPr>
          <a:xfrm>
            <a:off x="1163850" y="825975"/>
            <a:ext cx="4159777" cy="2733175"/>
          </a:xfrm>
          <a:custGeom>
            <a:avLst/>
            <a:gdLst/>
            <a:ahLst/>
            <a:cxnLst/>
            <a:rect l="l" t="t" r="r" b="b"/>
            <a:pathLst>
              <a:path w="181412" h="109327" extrusionOk="0">
                <a:moveTo>
                  <a:pt x="0" y="109327"/>
                </a:moveTo>
                <a:cubicBezTo>
                  <a:pt x="4856" y="105673"/>
                  <a:pt x="17270" y="102369"/>
                  <a:pt x="29134" y="87401"/>
                </a:cubicBezTo>
                <a:cubicBezTo>
                  <a:pt x="40998" y="72434"/>
                  <a:pt x="45803" y="34089"/>
                  <a:pt x="71183" y="19522"/>
                </a:cubicBezTo>
                <a:cubicBezTo>
                  <a:pt x="96563" y="4955"/>
                  <a:pt x="163041" y="3254"/>
                  <a:pt x="181412" y="0"/>
                </a:cubicBezTo>
              </a:path>
            </a:pathLst>
          </a:custGeom>
          <a:noFill/>
          <a:ln w="9525" cap="flat" cmpd="sng">
            <a:solidFill>
              <a:srgbClr val="0000FF"/>
            </a:solidFill>
            <a:prstDash val="solid"/>
            <a:round/>
            <a:headEnd type="none" w="med" len="med"/>
            <a:tailEnd type="none" w="med" len="med"/>
          </a:ln>
        </p:spPr>
      </p:sp>
      <p:sp>
        <p:nvSpPr>
          <p:cNvPr id="542" name="Google Shape;542;p30"/>
          <p:cNvSpPr/>
          <p:nvPr/>
        </p:nvSpPr>
        <p:spPr>
          <a:xfrm>
            <a:off x="1155225" y="1569325"/>
            <a:ext cx="4077275" cy="1989739"/>
          </a:xfrm>
          <a:custGeom>
            <a:avLst/>
            <a:gdLst/>
            <a:ahLst/>
            <a:cxnLst/>
            <a:rect l="l" t="t" r="r" b="b"/>
            <a:pathLst>
              <a:path w="163091" h="86501" extrusionOk="0">
                <a:moveTo>
                  <a:pt x="0" y="86501"/>
                </a:moveTo>
                <a:cubicBezTo>
                  <a:pt x="4756" y="83748"/>
                  <a:pt x="16920" y="82096"/>
                  <a:pt x="28534" y="69982"/>
                </a:cubicBezTo>
                <a:cubicBezTo>
                  <a:pt x="40148" y="57868"/>
                  <a:pt x="47256" y="25480"/>
                  <a:pt x="69682" y="13816"/>
                </a:cubicBezTo>
                <a:cubicBezTo>
                  <a:pt x="92108" y="2152"/>
                  <a:pt x="147523" y="2303"/>
                  <a:pt x="163091" y="0"/>
                </a:cubicBezTo>
              </a:path>
            </a:pathLst>
          </a:custGeom>
          <a:noFill/>
          <a:ln w="9525" cap="flat" cmpd="sng">
            <a:solidFill>
              <a:srgbClr val="FF0000"/>
            </a:solidFill>
            <a:prstDash val="solid"/>
            <a:round/>
            <a:headEnd type="none" w="med" len="med"/>
            <a:tailEnd type="none" w="med" len="med"/>
          </a:ln>
        </p:spPr>
      </p:sp>
      <p:sp>
        <p:nvSpPr>
          <p:cNvPr id="543" name="Google Shape;543;p30"/>
          <p:cNvSpPr/>
          <p:nvPr/>
        </p:nvSpPr>
        <p:spPr>
          <a:xfrm>
            <a:off x="1193900" y="2042375"/>
            <a:ext cx="4039700" cy="1501750"/>
          </a:xfrm>
          <a:custGeom>
            <a:avLst/>
            <a:gdLst/>
            <a:ahLst/>
            <a:cxnLst/>
            <a:rect l="l" t="t" r="r" b="b"/>
            <a:pathLst>
              <a:path w="161588" h="60070" extrusionOk="0">
                <a:moveTo>
                  <a:pt x="0" y="60070"/>
                </a:moveTo>
                <a:cubicBezTo>
                  <a:pt x="5356" y="58418"/>
                  <a:pt x="20824" y="59119"/>
                  <a:pt x="32137" y="50159"/>
                </a:cubicBezTo>
                <a:cubicBezTo>
                  <a:pt x="43450" y="41199"/>
                  <a:pt x="46304" y="14668"/>
                  <a:pt x="67879" y="6308"/>
                </a:cubicBezTo>
                <a:cubicBezTo>
                  <a:pt x="89454" y="-2052"/>
                  <a:pt x="145970" y="1051"/>
                  <a:pt x="161588" y="0"/>
                </a:cubicBezTo>
              </a:path>
            </a:pathLst>
          </a:custGeom>
          <a:noFill/>
          <a:ln w="9525" cap="flat" cmpd="sng">
            <a:solidFill>
              <a:srgbClr val="6AA84F"/>
            </a:solidFill>
            <a:prstDash val="solid"/>
            <a:round/>
            <a:headEnd type="none" w="med" len="med"/>
            <a:tailEnd type="none" w="med" len="med"/>
          </a:ln>
        </p:spPr>
      </p:sp>
      <p:sp>
        <p:nvSpPr>
          <p:cNvPr id="544" name="Google Shape;544;p30"/>
          <p:cNvSpPr/>
          <p:nvPr/>
        </p:nvSpPr>
        <p:spPr>
          <a:xfrm>
            <a:off x="1201400" y="2571750"/>
            <a:ext cx="4009675" cy="987396"/>
          </a:xfrm>
          <a:custGeom>
            <a:avLst/>
            <a:gdLst/>
            <a:ahLst/>
            <a:cxnLst/>
            <a:rect l="l" t="t" r="r" b="b"/>
            <a:pathLst>
              <a:path w="160387" h="38657" extrusionOk="0">
                <a:moveTo>
                  <a:pt x="0" y="38657"/>
                </a:moveTo>
                <a:cubicBezTo>
                  <a:pt x="6658" y="37556"/>
                  <a:pt x="28434" y="38106"/>
                  <a:pt x="39947" y="32049"/>
                </a:cubicBezTo>
                <a:cubicBezTo>
                  <a:pt x="51461" y="25992"/>
                  <a:pt x="49008" y="7321"/>
                  <a:pt x="69081" y="2315"/>
                </a:cubicBezTo>
                <a:cubicBezTo>
                  <a:pt x="89154" y="-2691"/>
                  <a:pt x="145169" y="2064"/>
                  <a:pt x="160387" y="2014"/>
                </a:cubicBezTo>
              </a:path>
            </a:pathLst>
          </a:custGeom>
          <a:noFill/>
          <a:ln w="9525" cap="flat" cmpd="sng">
            <a:solidFill>
              <a:schemeClr val="dk2"/>
            </a:solidFill>
            <a:prstDash val="lgDash"/>
            <a:round/>
            <a:headEnd type="none" w="med" len="med"/>
            <a:tailEnd type="none" w="med" len="med"/>
          </a:ln>
        </p:spPr>
      </p:sp>
      <p:sp>
        <p:nvSpPr>
          <p:cNvPr id="545" name="Google Shape;545;p30"/>
          <p:cNvSpPr txBox="1"/>
          <p:nvPr/>
        </p:nvSpPr>
        <p:spPr>
          <a:xfrm>
            <a:off x="5481400" y="675800"/>
            <a:ext cx="1081200" cy="3003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anum Gothic"/>
                <a:ea typeface="Nanum Gothic"/>
                <a:cs typeface="Nanum Gothic"/>
                <a:sym typeface="Nanum Gothic"/>
              </a:rPr>
              <a:t>Large NN</a:t>
            </a:r>
            <a:endParaRPr>
              <a:latin typeface="Nanum Gothic"/>
              <a:ea typeface="Nanum Gothic"/>
              <a:cs typeface="Nanum Gothic"/>
              <a:sym typeface="Nanum Gothic"/>
            </a:endParaRPr>
          </a:p>
        </p:txBody>
      </p:sp>
      <p:sp>
        <p:nvSpPr>
          <p:cNvPr id="546" name="Google Shape;546;p30"/>
          <p:cNvSpPr txBox="1"/>
          <p:nvPr/>
        </p:nvSpPr>
        <p:spPr>
          <a:xfrm>
            <a:off x="5481400" y="1383850"/>
            <a:ext cx="1081200" cy="300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anum Gothic"/>
                <a:ea typeface="Nanum Gothic"/>
                <a:cs typeface="Nanum Gothic"/>
                <a:sym typeface="Nanum Gothic"/>
              </a:rPr>
              <a:t>Med NN</a:t>
            </a:r>
            <a:endParaRPr>
              <a:latin typeface="Nanum Gothic"/>
              <a:ea typeface="Nanum Gothic"/>
              <a:cs typeface="Nanum Gothic"/>
              <a:sym typeface="Nanum Gothic"/>
            </a:endParaRPr>
          </a:p>
        </p:txBody>
      </p:sp>
      <p:sp>
        <p:nvSpPr>
          <p:cNvPr id="547" name="Google Shape;547;p30"/>
          <p:cNvSpPr txBox="1"/>
          <p:nvPr/>
        </p:nvSpPr>
        <p:spPr>
          <a:xfrm>
            <a:off x="5481400" y="1949225"/>
            <a:ext cx="1081200" cy="300300"/>
          </a:xfrm>
          <a:prstGeom prst="rect">
            <a:avLst/>
          </a:prstGeom>
          <a:no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anum Gothic"/>
                <a:ea typeface="Nanum Gothic"/>
                <a:cs typeface="Nanum Gothic"/>
                <a:sym typeface="Nanum Gothic"/>
              </a:rPr>
              <a:t>Small NN</a:t>
            </a:r>
            <a:endParaRPr>
              <a:latin typeface="Nanum Gothic"/>
              <a:ea typeface="Nanum Gothic"/>
              <a:cs typeface="Nanum Gothic"/>
              <a:sym typeface="Nanum Gothic"/>
            </a:endParaRPr>
          </a:p>
        </p:txBody>
      </p:sp>
      <p:sp>
        <p:nvSpPr>
          <p:cNvPr id="548" name="Google Shape;548;p30"/>
          <p:cNvSpPr txBox="1"/>
          <p:nvPr/>
        </p:nvSpPr>
        <p:spPr>
          <a:xfrm>
            <a:off x="5481400" y="2571750"/>
            <a:ext cx="1081200" cy="4842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anum Gothic"/>
                <a:ea typeface="Nanum Gothic"/>
                <a:cs typeface="Nanum Gothic"/>
                <a:sym typeface="Nanum Gothic"/>
              </a:rPr>
              <a:t>SVM,LR etc</a:t>
            </a:r>
            <a:endParaRPr>
              <a:latin typeface="Nanum Gothic"/>
              <a:ea typeface="Nanum Gothic"/>
              <a:cs typeface="Nanum Gothic"/>
              <a:sym typeface="Nanum Gothic"/>
            </a:endParaRPr>
          </a:p>
        </p:txBody>
      </p:sp>
      <p:sp>
        <p:nvSpPr>
          <p:cNvPr id="549" name="Google Shape;549;p30"/>
          <p:cNvSpPr txBox="1"/>
          <p:nvPr/>
        </p:nvSpPr>
        <p:spPr>
          <a:xfrm>
            <a:off x="633700" y="1892200"/>
            <a:ext cx="470700" cy="3003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anum Gothic"/>
                <a:ea typeface="Nanum Gothic"/>
                <a:cs typeface="Nanum Gothic"/>
                <a:sym typeface="Nanum Gothic"/>
              </a:rPr>
              <a:t>η</a:t>
            </a:r>
            <a:endParaRPr>
              <a:latin typeface="Nanum Gothic"/>
              <a:ea typeface="Nanum Gothic"/>
              <a:cs typeface="Nanum Gothic"/>
              <a:sym typeface="Nanum Gothic"/>
            </a:endParaRPr>
          </a:p>
        </p:txBody>
      </p:sp>
      <p:sp>
        <p:nvSpPr>
          <p:cNvPr id="550" name="Google Shape;550;p30"/>
          <p:cNvSpPr txBox="1"/>
          <p:nvPr/>
        </p:nvSpPr>
        <p:spPr>
          <a:xfrm>
            <a:off x="3188900" y="3696525"/>
            <a:ext cx="1549200" cy="3003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anum Gothic"/>
                <a:ea typeface="Nanum Gothic"/>
                <a:cs typeface="Nanum Gothic"/>
                <a:sym typeface="Nanum Gothic"/>
              </a:rPr>
              <a:t>Amount of Data</a:t>
            </a:r>
            <a:endParaRPr>
              <a:latin typeface="Nanum Gothic"/>
              <a:ea typeface="Nanum Gothic"/>
              <a:cs typeface="Nanum Gothic"/>
              <a:sym typeface="Nanum Gothic"/>
            </a:endParaRPr>
          </a:p>
        </p:txBody>
      </p:sp>
      <p:sp>
        <p:nvSpPr>
          <p:cNvPr id="551" name="Google Shape;551;p30"/>
          <p:cNvSpPr txBox="1"/>
          <p:nvPr/>
        </p:nvSpPr>
        <p:spPr>
          <a:xfrm>
            <a:off x="2852800" y="4290400"/>
            <a:ext cx="3033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Why does Deep learning work?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1"/>
          <p:cNvSpPr/>
          <p:nvPr/>
        </p:nvSpPr>
        <p:spPr>
          <a:xfrm>
            <a:off x="4485958" y="89999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1</a:t>
            </a:r>
            <a:endParaRPr sz="1200" baseline="-25000"/>
          </a:p>
        </p:txBody>
      </p:sp>
      <p:sp>
        <p:nvSpPr>
          <p:cNvPr id="557" name="Google Shape;557;p31"/>
          <p:cNvSpPr/>
          <p:nvPr/>
        </p:nvSpPr>
        <p:spPr>
          <a:xfrm>
            <a:off x="4485958" y="1790663"/>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2</a:t>
            </a:r>
            <a:endParaRPr sz="1600">
              <a:solidFill>
                <a:schemeClr val="dk1"/>
              </a:solidFill>
            </a:endParaRPr>
          </a:p>
        </p:txBody>
      </p:sp>
      <p:sp>
        <p:nvSpPr>
          <p:cNvPr id="558" name="Google Shape;558;p31"/>
          <p:cNvSpPr/>
          <p:nvPr/>
        </p:nvSpPr>
        <p:spPr>
          <a:xfrm>
            <a:off x="4485958" y="2681336"/>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3</a:t>
            </a:r>
            <a:endParaRPr sz="1600">
              <a:solidFill>
                <a:schemeClr val="dk1"/>
              </a:solidFill>
            </a:endParaRPr>
          </a:p>
        </p:txBody>
      </p:sp>
      <p:sp>
        <p:nvSpPr>
          <p:cNvPr id="559" name="Google Shape;559;p31"/>
          <p:cNvSpPr txBox="1"/>
          <p:nvPr/>
        </p:nvSpPr>
        <p:spPr>
          <a:xfrm>
            <a:off x="2892936" y="523808"/>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Input</a:t>
            </a:r>
            <a:endParaRPr sz="1200">
              <a:latin typeface="Consolas"/>
              <a:ea typeface="Consolas"/>
              <a:cs typeface="Consolas"/>
              <a:sym typeface="Consolas"/>
            </a:endParaRPr>
          </a:p>
        </p:txBody>
      </p:sp>
      <p:sp>
        <p:nvSpPr>
          <p:cNvPr id="560" name="Google Shape;560;p31"/>
          <p:cNvSpPr txBox="1"/>
          <p:nvPr/>
        </p:nvSpPr>
        <p:spPr>
          <a:xfrm>
            <a:off x="4346283" y="313350"/>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Hidden</a:t>
            </a:r>
            <a:endParaRPr sz="1200">
              <a:latin typeface="Consolas"/>
              <a:ea typeface="Consolas"/>
              <a:cs typeface="Consolas"/>
              <a:sym typeface="Consolas"/>
            </a:endParaRPr>
          </a:p>
        </p:txBody>
      </p:sp>
      <p:sp>
        <p:nvSpPr>
          <p:cNvPr id="561" name="Google Shape;561;p31"/>
          <p:cNvSpPr txBox="1"/>
          <p:nvPr/>
        </p:nvSpPr>
        <p:spPr>
          <a:xfrm>
            <a:off x="5799631" y="523808"/>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Output</a:t>
            </a:r>
            <a:endParaRPr sz="1200">
              <a:latin typeface="Consolas"/>
              <a:ea typeface="Consolas"/>
              <a:cs typeface="Consolas"/>
              <a:sym typeface="Consolas"/>
            </a:endParaRPr>
          </a:p>
        </p:txBody>
      </p:sp>
      <p:sp>
        <p:nvSpPr>
          <p:cNvPr id="562" name="Google Shape;562;p31"/>
          <p:cNvSpPr txBox="1"/>
          <p:nvPr/>
        </p:nvSpPr>
        <p:spPr>
          <a:xfrm>
            <a:off x="2486078"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 = A</a:t>
            </a:r>
            <a:r>
              <a:rPr lang="en" baseline="30000">
                <a:latin typeface="Consolas"/>
                <a:ea typeface="Consolas"/>
                <a:cs typeface="Consolas"/>
                <a:sym typeface="Consolas"/>
              </a:rPr>
              <a:t>[0]</a:t>
            </a:r>
            <a:endParaRPr baseline="30000">
              <a:latin typeface="Consolas"/>
              <a:ea typeface="Consolas"/>
              <a:cs typeface="Consolas"/>
              <a:sym typeface="Consolas"/>
            </a:endParaRPr>
          </a:p>
        </p:txBody>
      </p:sp>
      <p:sp>
        <p:nvSpPr>
          <p:cNvPr id="563" name="Google Shape;563;p31"/>
          <p:cNvSpPr/>
          <p:nvPr/>
        </p:nvSpPr>
        <p:spPr>
          <a:xfrm>
            <a:off x="4485958" y="3572009"/>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4</a:t>
            </a:r>
            <a:endParaRPr sz="1600">
              <a:solidFill>
                <a:schemeClr val="dk1"/>
              </a:solidFill>
            </a:endParaRPr>
          </a:p>
        </p:txBody>
      </p:sp>
      <p:sp>
        <p:nvSpPr>
          <p:cNvPr id="564" name="Google Shape;564;p31"/>
          <p:cNvSpPr/>
          <p:nvPr/>
        </p:nvSpPr>
        <p:spPr>
          <a:xfrm>
            <a:off x="2900281" y="2255806"/>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2900281" y="2523294"/>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2900281" y="2790781"/>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5952022" y="22808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[2]</a:t>
            </a:r>
            <a:endParaRPr sz="1600">
              <a:solidFill>
                <a:schemeClr val="dk1"/>
              </a:solidFill>
            </a:endParaRPr>
          </a:p>
        </p:txBody>
      </p:sp>
      <p:cxnSp>
        <p:nvCxnSpPr>
          <p:cNvPr id="568" name="Google Shape;568;p31"/>
          <p:cNvCxnSpPr>
            <a:stCxn id="564" idx="6"/>
            <a:endCxn id="556" idx="2"/>
          </p:cNvCxnSpPr>
          <p:nvPr/>
        </p:nvCxnSpPr>
        <p:spPr>
          <a:xfrm rot="10800000" flipH="1">
            <a:off x="2979781" y="1205806"/>
            <a:ext cx="1506300" cy="1084200"/>
          </a:xfrm>
          <a:prstGeom prst="straightConnector1">
            <a:avLst/>
          </a:prstGeom>
          <a:noFill/>
          <a:ln w="9525" cap="flat" cmpd="sng">
            <a:solidFill>
              <a:schemeClr val="dk2"/>
            </a:solidFill>
            <a:prstDash val="solid"/>
            <a:round/>
            <a:headEnd type="none" w="med" len="med"/>
            <a:tailEnd type="triangle" w="med" len="med"/>
          </a:ln>
        </p:spPr>
      </p:cxnSp>
      <p:cxnSp>
        <p:nvCxnSpPr>
          <p:cNvPr id="569" name="Google Shape;569;p31"/>
          <p:cNvCxnSpPr>
            <a:stCxn id="565" idx="6"/>
            <a:endCxn id="556" idx="2"/>
          </p:cNvCxnSpPr>
          <p:nvPr/>
        </p:nvCxnSpPr>
        <p:spPr>
          <a:xfrm rot="10800000" flipH="1">
            <a:off x="2979781" y="1205694"/>
            <a:ext cx="1506300" cy="1351800"/>
          </a:xfrm>
          <a:prstGeom prst="straightConnector1">
            <a:avLst/>
          </a:prstGeom>
          <a:noFill/>
          <a:ln w="9525" cap="flat" cmpd="sng">
            <a:solidFill>
              <a:schemeClr val="dk2"/>
            </a:solidFill>
            <a:prstDash val="solid"/>
            <a:round/>
            <a:headEnd type="none" w="med" len="med"/>
            <a:tailEnd type="triangle" w="med" len="med"/>
          </a:ln>
        </p:spPr>
      </p:cxnSp>
      <p:cxnSp>
        <p:nvCxnSpPr>
          <p:cNvPr id="570" name="Google Shape;570;p31"/>
          <p:cNvCxnSpPr>
            <a:stCxn id="566" idx="6"/>
            <a:endCxn id="556" idx="2"/>
          </p:cNvCxnSpPr>
          <p:nvPr/>
        </p:nvCxnSpPr>
        <p:spPr>
          <a:xfrm rot="10800000" flipH="1">
            <a:off x="2979781" y="1205881"/>
            <a:ext cx="1506300" cy="1619100"/>
          </a:xfrm>
          <a:prstGeom prst="straightConnector1">
            <a:avLst/>
          </a:prstGeom>
          <a:noFill/>
          <a:ln w="9525" cap="flat" cmpd="sng">
            <a:solidFill>
              <a:schemeClr val="dk2"/>
            </a:solidFill>
            <a:prstDash val="solid"/>
            <a:round/>
            <a:headEnd type="none" w="med" len="med"/>
            <a:tailEnd type="triangle" w="med" len="med"/>
          </a:ln>
        </p:spPr>
      </p:cxnSp>
      <p:cxnSp>
        <p:nvCxnSpPr>
          <p:cNvPr id="571" name="Google Shape;571;p31"/>
          <p:cNvCxnSpPr>
            <a:stCxn id="564" idx="6"/>
            <a:endCxn id="557" idx="2"/>
          </p:cNvCxnSpPr>
          <p:nvPr/>
        </p:nvCxnSpPr>
        <p:spPr>
          <a:xfrm rot="10800000" flipH="1">
            <a:off x="2979781" y="2096506"/>
            <a:ext cx="1506300" cy="193500"/>
          </a:xfrm>
          <a:prstGeom prst="straightConnector1">
            <a:avLst/>
          </a:prstGeom>
          <a:noFill/>
          <a:ln w="9525" cap="flat" cmpd="sng">
            <a:solidFill>
              <a:schemeClr val="dk2"/>
            </a:solidFill>
            <a:prstDash val="solid"/>
            <a:round/>
            <a:headEnd type="none" w="med" len="med"/>
            <a:tailEnd type="triangle" w="med" len="med"/>
          </a:ln>
        </p:spPr>
      </p:cxnSp>
      <p:cxnSp>
        <p:nvCxnSpPr>
          <p:cNvPr id="572" name="Google Shape;572;p31"/>
          <p:cNvCxnSpPr>
            <a:stCxn id="564" idx="6"/>
            <a:endCxn id="558" idx="2"/>
          </p:cNvCxnSpPr>
          <p:nvPr/>
        </p:nvCxnSpPr>
        <p:spPr>
          <a:xfrm>
            <a:off x="2979781" y="2290006"/>
            <a:ext cx="1506300" cy="697200"/>
          </a:xfrm>
          <a:prstGeom prst="straightConnector1">
            <a:avLst/>
          </a:prstGeom>
          <a:noFill/>
          <a:ln w="9525" cap="flat" cmpd="sng">
            <a:solidFill>
              <a:schemeClr val="dk2"/>
            </a:solidFill>
            <a:prstDash val="solid"/>
            <a:round/>
            <a:headEnd type="none" w="med" len="med"/>
            <a:tailEnd type="triangle" w="med" len="med"/>
          </a:ln>
        </p:spPr>
      </p:cxnSp>
      <p:cxnSp>
        <p:nvCxnSpPr>
          <p:cNvPr id="573" name="Google Shape;573;p31"/>
          <p:cNvCxnSpPr>
            <a:stCxn id="564" idx="5"/>
            <a:endCxn id="563" idx="2"/>
          </p:cNvCxnSpPr>
          <p:nvPr/>
        </p:nvCxnSpPr>
        <p:spPr>
          <a:xfrm>
            <a:off x="2968138" y="2314189"/>
            <a:ext cx="1517700" cy="1563600"/>
          </a:xfrm>
          <a:prstGeom prst="straightConnector1">
            <a:avLst/>
          </a:prstGeom>
          <a:noFill/>
          <a:ln w="9525" cap="flat" cmpd="sng">
            <a:solidFill>
              <a:schemeClr val="dk2"/>
            </a:solidFill>
            <a:prstDash val="solid"/>
            <a:round/>
            <a:headEnd type="none" w="med" len="med"/>
            <a:tailEnd type="triangle" w="med" len="med"/>
          </a:ln>
        </p:spPr>
      </p:cxnSp>
      <p:cxnSp>
        <p:nvCxnSpPr>
          <p:cNvPr id="574" name="Google Shape;574;p31"/>
          <p:cNvCxnSpPr>
            <a:stCxn id="565" idx="6"/>
            <a:endCxn id="557" idx="2"/>
          </p:cNvCxnSpPr>
          <p:nvPr/>
        </p:nvCxnSpPr>
        <p:spPr>
          <a:xfrm rot="10800000" flipH="1">
            <a:off x="2979781" y="2096394"/>
            <a:ext cx="1506300" cy="461100"/>
          </a:xfrm>
          <a:prstGeom prst="straightConnector1">
            <a:avLst/>
          </a:prstGeom>
          <a:noFill/>
          <a:ln w="9525" cap="flat" cmpd="sng">
            <a:solidFill>
              <a:schemeClr val="dk2"/>
            </a:solidFill>
            <a:prstDash val="solid"/>
            <a:round/>
            <a:headEnd type="none" w="med" len="med"/>
            <a:tailEnd type="triangle" w="med" len="med"/>
          </a:ln>
        </p:spPr>
      </p:cxnSp>
      <p:cxnSp>
        <p:nvCxnSpPr>
          <p:cNvPr id="575" name="Google Shape;575;p31"/>
          <p:cNvCxnSpPr>
            <a:stCxn id="565" idx="6"/>
            <a:endCxn id="558" idx="2"/>
          </p:cNvCxnSpPr>
          <p:nvPr/>
        </p:nvCxnSpPr>
        <p:spPr>
          <a:xfrm>
            <a:off x="2979781" y="2557494"/>
            <a:ext cx="1506300" cy="429600"/>
          </a:xfrm>
          <a:prstGeom prst="straightConnector1">
            <a:avLst/>
          </a:prstGeom>
          <a:noFill/>
          <a:ln w="9525" cap="flat" cmpd="sng">
            <a:solidFill>
              <a:schemeClr val="dk2"/>
            </a:solidFill>
            <a:prstDash val="solid"/>
            <a:round/>
            <a:headEnd type="none" w="med" len="med"/>
            <a:tailEnd type="triangle" w="med" len="med"/>
          </a:ln>
        </p:spPr>
      </p:cxnSp>
      <p:cxnSp>
        <p:nvCxnSpPr>
          <p:cNvPr id="576" name="Google Shape;576;p31"/>
          <p:cNvCxnSpPr>
            <a:stCxn id="565" idx="6"/>
            <a:endCxn id="563" idx="2"/>
          </p:cNvCxnSpPr>
          <p:nvPr/>
        </p:nvCxnSpPr>
        <p:spPr>
          <a:xfrm>
            <a:off x="2979781" y="2557494"/>
            <a:ext cx="1506300" cy="1320300"/>
          </a:xfrm>
          <a:prstGeom prst="straightConnector1">
            <a:avLst/>
          </a:prstGeom>
          <a:noFill/>
          <a:ln w="9525" cap="flat" cmpd="sng">
            <a:solidFill>
              <a:schemeClr val="dk2"/>
            </a:solidFill>
            <a:prstDash val="solid"/>
            <a:round/>
            <a:headEnd type="none" w="med" len="med"/>
            <a:tailEnd type="triangle" w="med" len="med"/>
          </a:ln>
        </p:spPr>
      </p:cxnSp>
      <p:cxnSp>
        <p:nvCxnSpPr>
          <p:cNvPr id="577" name="Google Shape;577;p31"/>
          <p:cNvCxnSpPr>
            <a:stCxn id="566" idx="6"/>
            <a:endCxn id="557" idx="2"/>
          </p:cNvCxnSpPr>
          <p:nvPr/>
        </p:nvCxnSpPr>
        <p:spPr>
          <a:xfrm rot="10800000" flipH="1">
            <a:off x="2979781" y="2096581"/>
            <a:ext cx="1506300" cy="728400"/>
          </a:xfrm>
          <a:prstGeom prst="straightConnector1">
            <a:avLst/>
          </a:prstGeom>
          <a:noFill/>
          <a:ln w="9525" cap="flat" cmpd="sng">
            <a:solidFill>
              <a:schemeClr val="dk2"/>
            </a:solidFill>
            <a:prstDash val="solid"/>
            <a:round/>
            <a:headEnd type="none" w="med" len="med"/>
            <a:tailEnd type="triangle" w="med" len="med"/>
          </a:ln>
        </p:spPr>
      </p:cxnSp>
      <p:cxnSp>
        <p:nvCxnSpPr>
          <p:cNvPr id="578" name="Google Shape;578;p31"/>
          <p:cNvCxnSpPr>
            <a:stCxn id="566" idx="6"/>
            <a:endCxn id="558" idx="2"/>
          </p:cNvCxnSpPr>
          <p:nvPr/>
        </p:nvCxnSpPr>
        <p:spPr>
          <a:xfrm>
            <a:off x="2979781" y="2824981"/>
            <a:ext cx="1506300" cy="162300"/>
          </a:xfrm>
          <a:prstGeom prst="straightConnector1">
            <a:avLst/>
          </a:prstGeom>
          <a:noFill/>
          <a:ln w="9525" cap="flat" cmpd="sng">
            <a:solidFill>
              <a:schemeClr val="dk2"/>
            </a:solidFill>
            <a:prstDash val="solid"/>
            <a:round/>
            <a:headEnd type="none" w="med" len="med"/>
            <a:tailEnd type="triangle" w="med" len="med"/>
          </a:ln>
        </p:spPr>
      </p:cxnSp>
      <p:cxnSp>
        <p:nvCxnSpPr>
          <p:cNvPr id="579" name="Google Shape;579;p31"/>
          <p:cNvCxnSpPr>
            <a:stCxn id="566" idx="6"/>
            <a:endCxn id="563" idx="2"/>
          </p:cNvCxnSpPr>
          <p:nvPr/>
        </p:nvCxnSpPr>
        <p:spPr>
          <a:xfrm>
            <a:off x="2979781" y="2824981"/>
            <a:ext cx="1506300" cy="1053000"/>
          </a:xfrm>
          <a:prstGeom prst="straightConnector1">
            <a:avLst/>
          </a:prstGeom>
          <a:noFill/>
          <a:ln w="9525" cap="flat" cmpd="sng">
            <a:solidFill>
              <a:schemeClr val="dk2"/>
            </a:solidFill>
            <a:prstDash val="solid"/>
            <a:round/>
            <a:headEnd type="none" w="med" len="med"/>
            <a:tailEnd type="triangle" w="med" len="med"/>
          </a:ln>
        </p:spPr>
      </p:cxnSp>
      <p:cxnSp>
        <p:nvCxnSpPr>
          <p:cNvPr id="580" name="Google Shape;580;p31"/>
          <p:cNvCxnSpPr>
            <a:stCxn id="567" idx="6"/>
            <a:endCxn id="581" idx="1"/>
          </p:cNvCxnSpPr>
          <p:nvPr/>
        </p:nvCxnSpPr>
        <p:spPr>
          <a:xfrm rot="10800000" flipH="1">
            <a:off x="6490822" y="2557551"/>
            <a:ext cx="683700" cy="2100"/>
          </a:xfrm>
          <a:prstGeom prst="straightConnector1">
            <a:avLst/>
          </a:prstGeom>
          <a:noFill/>
          <a:ln w="19050" cap="flat" cmpd="sng">
            <a:solidFill>
              <a:schemeClr val="dk2"/>
            </a:solidFill>
            <a:prstDash val="solid"/>
            <a:round/>
            <a:headEnd type="none" w="med" len="med"/>
            <a:tailEnd type="triangle" w="med" len="med"/>
          </a:ln>
        </p:spPr>
      </p:cxnSp>
      <p:sp>
        <p:nvSpPr>
          <p:cNvPr id="582" name="Google Shape;582;p31"/>
          <p:cNvSpPr txBox="1"/>
          <p:nvPr/>
        </p:nvSpPr>
        <p:spPr>
          <a:xfrm>
            <a:off x="4217647"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[1]</a:t>
            </a:r>
            <a:endParaRPr baseline="30000">
              <a:latin typeface="Consolas"/>
              <a:ea typeface="Consolas"/>
              <a:cs typeface="Consolas"/>
              <a:sym typeface="Consolas"/>
            </a:endParaRPr>
          </a:p>
        </p:txBody>
      </p:sp>
      <p:sp>
        <p:nvSpPr>
          <p:cNvPr id="583" name="Google Shape;583;p31"/>
          <p:cNvSpPr txBox="1"/>
          <p:nvPr/>
        </p:nvSpPr>
        <p:spPr>
          <a:xfrm>
            <a:off x="6076972"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[2]</a:t>
            </a:r>
            <a:endParaRPr baseline="30000">
              <a:latin typeface="Consolas"/>
              <a:ea typeface="Consolas"/>
              <a:cs typeface="Consolas"/>
              <a:sym typeface="Consolas"/>
            </a:endParaRPr>
          </a:p>
        </p:txBody>
      </p:sp>
      <p:sp>
        <p:nvSpPr>
          <p:cNvPr id="584" name="Google Shape;584;p31"/>
          <p:cNvSpPr/>
          <p:nvPr/>
        </p:nvSpPr>
        <p:spPr>
          <a:xfrm>
            <a:off x="2795108" y="1609101"/>
            <a:ext cx="347100" cy="19710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txBox="1"/>
          <p:nvPr/>
        </p:nvSpPr>
        <p:spPr>
          <a:xfrm>
            <a:off x="2280100" y="2371550"/>
            <a:ext cx="4521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latin typeface="Consolas"/>
                <a:ea typeface="Consolas"/>
                <a:cs typeface="Consolas"/>
                <a:sym typeface="Consolas"/>
              </a:rPr>
              <a:t>X</a:t>
            </a:r>
            <a:endParaRPr sz="1200" b="1">
              <a:latin typeface="Consolas"/>
              <a:ea typeface="Consolas"/>
              <a:cs typeface="Consolas"/>
              <a:sym typeface="Consolas"/>
            </a:endParaRPr>
          </a:p>
        </p:txBody>
      </p:sp>
      <p:cxnSp>
        <p:nvCxnSpPr>
          <p:cNvPr id="586" name="Google Shape;586;p31"/>
          <p:cNvCxnSpPr>
            <a:stCxn id="563" idx="6"/>
            <a:endCxn id="567" idx="2"/>
          </p:cNvCxnSpPr>
          <p:nvPr/>
        </p:nvCxnSpPr>
        <p:spPr>
          <a:xfrm rot="10800000" flipH="1">
            <a:off x="5079058" y="2559659"/>
            <a:ext cx="873000" cy="1318200"/>
          </a:xfrm>
          <a:prstGeom prst="straightConnector1">
            <a:avLst/>
          </a:prstGeom>
          <a:noFill/>
          <a:ln w="9525" cap="flat" cmpd="sng">
            <a:solidFill>
              <a:schemeClr val="dk2"/>
            </a:solidFill>
            <a:prstDash val="solid"/>
            <a:round/>
            <a:headEnd type="none" w="med" len="med"/>
            <a:tailEnd type="triangle" w="med" len="med"/>
          </a:ln>
        </p:spPr>
      </p:cxnSp>
      <p:cxnSp>
        <p:nvCxnSpPr>
          <p:cNvPr id="587" name="Google Shape;587;p31"/>
          <p:cNvCxnSpPr>
            <a:stCxn id="558" idx="6"/>
            <a:endCxn id="567" idx="2"/>
          </p:cNvCxnSpPr>
          <p:nvPr/>
        </p:nvCxnSpPr>
        <p:spPr>
          <a:xfrm rot="10800000" flipH="1">
            <a:off x="5079058" y="2559686"/>
            <a:ext cx="873000" cy="427500"/>
          </a:xfrm>
          <a:prstGeom prst="straightConnector1">
            <a:avLst/>
          </a:prstGeom>
          <a:noFill/>
          <a:ln w="9525" cap="flat" cmpd="sng">
            <a:solidFill>
              <a:schemeClr val="dk2"/>
            </a:solidFill>
            <a:prstDash val="solid"/>
            <a:round/>
            <a:headEnd type="none" w="med" len="med"/>
            <a:tailEnd type="triangle" w="med" len="med"/>
          </a:ln>
        </p:spPr>
      </p:cxnSp>
      <p:cxnSp>
        <p:nvCxnSpPr>
          <p:cNvPr id="588" name="Google Shape;588;p31"/>
          <p:cNvCxnSpPr>
            <a:stCxn id="557" idx="6"/>
            <a:endCxn id="567" idx="2"/>
          </p:cNvCxnSpPr>
          <p:nvPr/>
        </p:nvCxnSpPr>
        <p:spPr>
          <a:xfrm>
            <a:off x="5079058" y="2096513"/>
            <a:ext cx="873000" cy="463200"/>
          </a:xfrm>
          <a:prstGeom prst="straightConnector1">
            <a:avLst/>
          </a:prstGeom>
          <a:noFill/>
          <a:ln w="9525" cap="flat" cmpd="sng">
            <a:solidFill>
              <a:schemeClr val="dk2"/>
            </a:solidFill>
            <a:prstDash val="solid"/>
            <a:round/>
            <a:headEnd type="none" w="med" len="med"/>
            <a:tailEnd type="triangle" w="med" len="med"/>
          </a:ln>
        </p:spPr>
      </p:cxnSp>
      <p:cxnSp>
        <p:nvCxnSpPr>
          <p:cNvPr id="589" name="Google Shape;589;p31"/>
          <p:cNvCxnSpPr>
            <a:stCxn id="556" idx="6"/>
            <a:endCxn id="567" idx="2"/>
          </p:cNvCxnSpPr>
          <p:nvPr/>
        </p:nvCxnSpPr>
        <p:spPr>
          <a:xfrm>
            <a:off x="5079058" y="1205841"/>
            <a:ext cx="873000" cy="1353900"/>
          </a:xfrm>
          <a:prstGeom prst="straightConnector1">
            <a:avLst/>
          </a:prstGeom>
          <a:noFill/>
          <a:ln w="9525" cap="flat" cmpd="sng">
            <a:solidFill>
              <a:schemeClr val="dk2"/>
            </a:solidFill>
            <a:prstDash val="solid"/>
            <a:round/>
            <a:headEnd type="none" w="med" len="med"/>
            <a:tailEnd type="triangle" w="med" len="med"/>
          </a:ln>
        </p:spPr>
      </p:cxnSp>
      <p:sp>
        <p:nvSpPr>
          <p:cNvPr id="581" name="Google Shape;581;p31"/>
          <p:cNvSpPr txBox="1"/>
          <p:nvPr/>
        </p:nvSpPr>
        <p:spPr>
          <a:xfrm>
            <a:off x="7174525" y="2369400"/>
            <a:ext cx="4521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100" b="1">
                <a:latin typeface="Consolas"/>
                <a:ea typeface="Consolas"/>
                <a:cs typeface="Consolas"/>
                <a:sym typeface="Consolas"/>
              </a:rPr>
              <a:t>Ŷ</a:t>
            </a:r>
            <a:endParaRPr sz="1200" b="1">
              <a:latin typeface="Consolas"/>
              <a:ea typeface="Consolas"/>
              <a:cs typeface="Consolas"/>
              <a:sym typeface="Consolas"/>
            </a:endParaRPr>
          </a:p>
        </p:txBody>
      </p:sp>
      <p:sp>
        <p:nvSpPr>
          <p:cNvPr id="590" name="Google Shape;590;p31"/>
          <p:cNvSpPr txBox="1"/>
          <p:nvPr/>
        </p:nvSpPr>
        <p:spPr>
          <a:xfrm rot="-5400000">
            <a:off x="-502975" y="2073150"/>
            <a:ext cx="3033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One hidden layer neural network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lvl="0" algn="ctr"/>
            <a:r>
              <a:rPr lang="en" dirty="0">
                <a:solidFill>
                  <a:srgbClr val="999999"/>
                </a:solidFill>
              </a:rPr>
              <a:t>Basic </a:t>
            </a:r>
            <a:r>
              <a:rPr lang="en" dirty="0" smtClean="0">
                <a:solidFill>
                  <a:srgbClr val="999999"/>
                </a:solidFill>
              </a:rPr>
              <a:t>components</a:t>
            </a:r>
            <a:br>
              <a:rPr lang="en" dirty="0" smtClean="0">
                <a:solidFill>
                  <a:srgbClr val="999999"/>
                </a:solidFill>
              </a:rPr>
            </a:br>
            <a:r>
              <a:rPr lang="en-US" dirty="0">
                <a:solidFill>
                  <a:srgbClr val="999999"/>
                </a:solidFill>
              </a:rPr>
              <a:t>https://github.com/dair-ai/ml-visuals</a:t>
            </a:r>
            <a:endParaRPr dirty="0">
              <a:solidFill>
                <a:srgbClr val="9999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2"/>
          <p:cNvSpPr/>
          <p:nvPr/>
        </p:nvSpPr>
        <p:spPr>
          <a:xfrm>
            <a:off x="3876358" y="419063"/>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1</a:t>
            </a:r>
            <a:endParaRPr sz="1600">
              <a:solidFill>
                <a:schemeClr val="dk1"/>
              </a:solidFill>
            </a:endParaRPr>
          </a:p>
        </p:txBody>
      </p:sp>
      <p:sp>
        <p:nvSpPr>
          <p:cNvPr id="596" name="Google Shape;596;p32"/>
          <p:cNvSpPr/>
          <p:nvPr/>
        </p:nvSpPr>
        <p:spPr>
          <a:xfrm>
            <a:off x="3876358" y="137401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2</a:t>
            </a:r>
            <a:endParaRPr sz="1600">
              <a:solidFill>
                <a:schemeClr val="dk1"/>
              </a:solidFill>
            </a:endParaRPr>
          </a:p>
        </p:txBody>
      </p:sp>
      <p:sp>
        <p:nvSpPr>
          <p:cNvPr id="597" name="Google Shape;597;p32"/>
          <p:cNvSpPr txBox="1"/>
          <p:nvPr/>
        </p:nvSpPr>
        <p:spPr>
          <a:xfrm>
            <a:off x="2280176" y="536825"/>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[1]</a:t>
            </a:r>
            <a:endParaRPr baseline="-25000">
              <a:latin typeface="Consolas"/>
              <a:ea typeface="Consolas"/>
              <a:cs typeface="Consolas"/>
              <a:sym typeface="Consolas"/>
            </a:endParaRPr>
          </a:p>
        </p:txBody>
      </p:sp>
      <p:sp>
        <p:nvSpPr>
          <p:cNvPr id="598" name="Google Shape;598;p32"/>
          <p:cNvSpPr/>
          <p:nvPr/>
        </p:nvSpPr>
        <p:spPr>
          <a:xfrm>
            <a:off x="5206047" y="9213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[2]</a:t>
            </a:r>
            <a:endParaRPr sz="1600">
              <a:solidFill>
                <a:schemeClr val="dk1"/>
              </a:solidFill>
            </a:endParaRPr>
          </a:p>
        </p:txBody>
      </p:sp>
      <p:cxnSp>
        <p:nvCxnSpPr>
          <p:cNvPr id="599" name="Google Shape;599;p32"/>
          <p:cNvCxnSpPr>
            <a:stCxn id="598" idx="6"/>
            <a:endCxn id="600" idx="1"/>
          </p:cNvCxnSpPr>
          <p:nvPr/>
        </p:nvCxnSpPr>
        <p:spPr>
          <a:xfrm>
            <a:off x="5744847" y="1200151"/>
            <a:ext cx="501900" cy="0"/>
          </a:xfrm>
          <a:prstGeom prst="straightConnector1">
            <a:avLst/>
          </a:prstGeom>
          <a:noFill/>
          <a:ln w="9525" cap="flat" cmpd="sng">
            <a:solidFill>
              <a:schemeClr val="dk2"/>
            </a:solidFill>
            <a:prstDash val="solid"/>
            <a:round/>
            <a:headEnd type="none" w="med" len="med"/>
            <a:tailEnd type="triangle" w="med" len="med"/>
          </a:ln>
        </p:spPr>
      </p:cxnSp>
      <p:cxnSp>
        <p:nvCxnSpPr>
          <p:cNvPr id="601" name="Google Shape;601;p32"/>
          <p:cNvCxnSpPr>
            <a:stCxn id="596" idx="6"/>
            <a:endCxn id="598" idx="2"/>
          </p:cNvCxnSpPr>
          <p:nvPr/>
        </p:nvCxnSpPr>
        <p:spPr>
          <a:xfrm rot="10800000" flipH="1">
            <a:off x="4469458" y="1200161"/>
            <a:ext cx="736500" cy="479700"/>
          </a:xfrm>
          <a:prstGeom prst="straightConnector1">
            <a:avLst/>
          </a:prstGeom>
          <a:noFill/>
          <a:ln w="9525" cap="flat" cmpd="sng">
            <a:solidFill>
              <a:schemeClr val="dk2"/>
            </a:solidFill>
            <a:prstDash val="solid"/>
            <a:round/>
            <a:headEnd type="none" w="med" len="med"/>
            <a:tailEnd type="triangle" w="med" len="med"/>
          </a:ln>
        </p:spPr>
      </p:cxnSp>
      <p:cxnSp>
        <p:nvCxnSpPr>
          <p:cNvPr id="602" name="Google Shape;602;p32"/>
          <p:cNvCxnSpPr>
            <a:stCxn id="595" idx="6"/>
            <a:endCxn id="598" idx="2"/>
          </p:cNvCxnSpPr>
          <p:nvPr/>
        </p:nvCxnSpPr>
        <p:spPr>
          <a:xfrm>
            <a:off x="4469458" y="724913"/>
            <a:ext cx="736500" cy="475200"/>
          </a:xfrm>
          <a:prstGeom prst="straightConnector1">
            <a:avLst/>
          </a:prstGeom>
          <a:noFill/>
          <a:ln w="9525" cap="flat" cmpd="sng">
            <a:solidFill>
              <a:schemeClr val="dk2"/>
            </a:solidFill>
            <a:prstDash val="solid"/>
            <a:round/>
            <a:headEnd type="none" w="med" len="med"/>
            <a:tailEnd type="triangle" w="med" len="med"/>
          </a:ln>
        </p:spPr>
      </p:cxnSp>
      <p:sp>
        <p:nvSpPr>
          <p:cNvPr id="603" name="Google Shape;603;p32"/>
          <p:cNvSpPr txBox="1"/>
          <p:nvPr/>
        </p:nvSpPr>
        <p:spPr>
          <a:xfrm>
            <a:off x="2280176" y="1491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[2]</a:t>
            </a:r>
            <a:endParaRPr baseline="-25000">
              <a:latin typeface="Consolas"/>
              <a:ea typeface="Consolas"/>
              <a:cs typeface="Consolas"/>
              <a:sym typeface="Consolas"/>
            </a:endParaRPr>
          </a:p>
        </p:txBody>
      </p:sp>
      <p:cxnSp>
        <p:nvCxnSpPr>
          <p:cNvPr id="604" name="Google Shape;604;p32"/>
          <p:cNvCxnSpPr>
            <a:stCxn id="597" idx="3"/>
            <a:endCxn id="595" idx="2"/>
          </p:cNvCxnSpPr>
          <p:nvPr/>
        </p:nvCxnSpPr>
        <p:spPr>
          <a:xfrm>
            <a:off x="2818976" y="724925"/>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605" name="Google Shape;605;p32"/>
          <p:cNvCxnSpPr>
            <a:stCxn id="603" idx="3"/>
            <a:endCxn id="596" idx="2"/>
          </p:cNvCxnSpPr>
          <p:nvPr/>
        </p:nvCxnSpPr>
        <p:spPr>
          <a:xfrm>
            <a:off x="2818976" y="1679850"/>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606" name="Google Shape;606;p32"/>
          <p:cNvCxnSpPr>
            <a:stCxn id="597" idx="3"/>
            <a:endCxn id="596" idx="2"/>
          </p:cNvCxnSpPr>
          <p:nvPr/>
        </p:nvCxnSpPr>
        <p:spPr>
          <a:xfrm>
            <a:off x="2818976" y="724925"/>
            <a:ext cx="1057500" cy="954900"/>
          </a:xfrm>
          <a:prstGeom prst="straightConnector1">
            <a:avLst/>
          </a:prstGeom>
          <a:noFill/>
          <a:ln w="9525" cap="flat" cmpd="sng">
            <a:solidFill>
              <a:schemeClr val="dk2"/>
            </a:solidFill>
            <a:prstDash val="solid"/>
            <a:round/>
            <a:headEnd type="none" w="med" len="med"/>
            <a:tailEnd type="triangle" w="med" len="med"/>
          </a:ln>
        </p:spPr>
      </p:cxnSp>
      <p:cxnSp>
        <p:nvCxnSpPr>
          <p:cNvPr id="607" name="Google Shape;607;p32"/>
          <p:cNvCxnSpPr>
            <a:stCxn id="603" idx="3"/>
            <a:endCxn id="595" idx="2"/>
          </p:cNvCxnSpPr>
          <p:nvPr/>
        </p:nvCxnSpPr>
        <p:spPr>
          <a:xfrm rot="10800000" flipH="1">
            <a:off x="2818976" y="724950"/>
            <a:ext cx="1057500" cy="954900"/>
          </a:xfrm>
          <a:prstGeom prst="straightConnector1">
            <a:avLst/>
          </a:prstGeom>
          <a:noFill/>
          <a:ln w="9525" cap="flat" cmpd="sng">
            <a:solidFill>
              <a:schemeClr val="dk2"/>
            </a:solidFill>
            <a:prstDash val="solid"/>
            <a:round/>
            <a:headEnd type="none" w="med" len="med"/>
            <a:tailEnd type="triangle" w="med" len="med"/>
          </a:ln>
        </p:spPr>
      </p:cxnSp>
      <p:grpSp>
        <p:nvGrpSpPr>
          <p:cNvPr id="608" name="Google Shape;608;p32"/>
          <p:cNvGrpSpPr/>
          <p:nvPr/>
        </p:nvGrpSpPr>
        <p:grpSpPr>
          <a:xfrm>
            <a:off x="1283000" y="2571753"/>
            <a:ext cx="6225127" cy="1733100"/>
            <a:chOff x="1283000" y="2571753"/>
            <a:chExt cx="6225127" cy="1733100"/>
          </a:xfrm>
        </p:grpSpPr>
        <p:sp>
          <p:nvSpPr>
            <p:cNvPr id="609" name="Google Shape;609;p32"/>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0" name="Google Shape;610;p32"/>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1" name="Google Shape;611;p32"/>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2" name="Google Shape;612;p32"/>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3" name="Google Shape;613;p32"/>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4" name="Google Shape;614;p32"/>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5" name="Google Shape;615;p32"/>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 name="Google Shape;616;p32"/>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7" name="Google Shape;617;p32"/>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8" name="Google Shape;618;p32"/>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9" name="Google Shape;619;p32"/>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20" name="Google Shape;620;p32"/>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21" name="Google Shape;621;p32"/>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22" name="Google Shape;622;p32"/>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23" name="Google Shape;623;p32"/>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24" name="Google Shape;624;p32"/>
            <p:cNvCxnSpPr>
              <a:stCxn id="609" idx="6"/>
              <a:endCxn id="612"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5" name="Google Shape;625;p32"/>
            <p:cNvCxnSpPr>
              <a:stCxn id="609" idx="6"/>
              <a:endCxn id="613"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6" name="Google Shape;626;p32"/>
            <p:cNvCxnSpPr>
              <a:endCxn id="614"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7" name="Google Shape;627;p32"/>
            <p:cNvCxnSpPr>
              <a:stCxn id="610" idx="6"/>
              <a:endCxn id="612"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8" name="Google Shape;628;p32"/>
            <p:cNvCxnSpPr>
              <a:stCxn id="610" idx="6"/>
              <a:endCxn id="613"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9" name="Google Shape;629;p32"/>
            <p:cNvCxnSpPr>
              <a:stCxn id="610" idx="6"/>
              <a:endCxn id="614"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30" name="Google Shape;630;p32"/>
            <p:cNvCxnSpPr>
              <a:stCxn id="611" idx="6"/>
              <a:endCxn id="612"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31" name="Google Shape;631;p32"/>
            <p:cNvCxnSpPr>
              <a:stCxn id="611" idx="6"/>
              <a:endCxn id="613"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32" name="Google Shape;632;p32"/>
            <p:cNvCxnSpPr>
              <a:stCxn id="611" idx="6"/>
              <a:endCxn id="614"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33" name="Google Shape;633;p32"/>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34" name="Google Shape;634;p32"/>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35" name="Google Shape;635;p32"/>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36" name="Google Shape;636;p32"/>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37" name="Google Shape;637;p32"/>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38" name="Google Shape;638;p32"/>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39" name="Google Shape;639;p32"/>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40" name="Google Shape;640;p32"/>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41" name="Google Shape;641;p32"/>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42" name="Google Shape;642;p32"/>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43" name="Google Shape;643;p32"/>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44" name="Google Shape;644;p32"/>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45" name="Google Shape;645;p32"/>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46" name="Google Shape;646;p32"/>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47" name="Google Shape;647;p32"/>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48" name="Google Shape;648;p32"/>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49" name="Google Shape;649;p32"/>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50" name="Google Shape;650;p32"/>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51" name="Google Shape;651;p32"/>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52" name="Google Shape;652;p32"/>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53" name="Google Shape;653;p32"/>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54" name="Google Shape;654;p32"/>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55" name="Google Shape;655;p32"/>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56" name="Google Shape;656;p32"/>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57" name="Google Shape;657;p32"/>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58" name="Google Shape;658;p32"/>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59" name="Google Shape;659;p32"/>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60" name="Google Shape;660;p32"/>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61" name="Google Shape;661;p32"/>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62" name="Google Shape;662;p32"/>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63" name="Google Shape;663;p32"/>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64" name="Google Shape;664;p32"/>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65" name="Google Shape;665;p32"/>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66" name="Google Shape;666;p32"/>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67" name="Google Shape;667;p32"/>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68" name="Google Shape;668;p32"/>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669" name="Google Shape;669;p32"/>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70" name="Google Shape;670;p32"/>
            <p:cNvCxnSpPr>
              <a:stCxn id="621" idx="6"/>
              <a:endCxn id="669"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671" name="Google Shape;671;p32"/>
            <p:cNvCxnSpPr>
              <a:stCxn id="622" idx="6"/>
              <a:endCxn id="669"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672" name="Google Shape;672;p32"/>
            <p:cNvCxnSpPr>
              <a:stCxn id="623" idx="6"/>
              <a:endCxn id="669"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673" name="Google Shape;673;p32"/>
            <p:cNvCxnSpPr>
              <a:stCxn id="669"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674" name="Google Shape;674;p32"/>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675" name="Google Shape;675;p32"/>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676" name="Google Shape;676;p32"/>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grpSp>
      <p:sp>
        <p:nvSpPr>
          <p:cNvPr id="677" name="Google Shape;677;p32"/>
          <p:cNvSpPr txBox="1"/>
          <p:nvPr/>
        </p:nvSpPr>
        <p:spPr>
          <a:xfrm>
            <a:off x="2818975" y="4457050"/>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Neural network templates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grpSp>
        <p:nvGrpSpPr>
          <p:cNvPr id="682" name="Google Shape;682;p33"/>
          <p:cNvGrpSpPr/>
          <p:nvPr/>
        </p:nvGrpSpPr>
        <p:grpSpPr>
          <a:xfrm>
            <a:off x="1949500" y="786025"/>
            <a:ext cx="5590500" cy="378900"/>
            <a:chOff x="954475" y="734775"/>
            <a:chExt cx="5590500" cy="378900"/>
          </a:xfrm>
        </p:grpSpPr>
        <p:sp>
          <p:nvSpPr>
            <p:cNvPr id="683" name="Google Shape;683;p33"/>
            <p:cNvSpPr/>
            <p:nvPr/>
          </p:nvSpPr>
          <p:spPr>
            <a:xfrm>
              <a:off x="954475" y="734775"/>
              <a:ext cx="3522300" cy="3789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Train</a:t>
              </a:r>
              <a:endParaRPr>
                <a:latin typeface="Consolas"/>
                <a:ea typeface="Consolas"/>
                <a:cs typeface="Consolas"/>
                <a:sym typeface="Consolas"/>
              </a:endParaRPr>
            </a:p>
          </p:txBody>
        </p:sp>
        <p:sp>
          <p:nvSpPr>
            <p:cNvPr id="684" name="Google Shape;684;p33"/>
            <p:cNvSpPr/>
            <p:nvPr/>
          </p:nvSpPr>
          <p:spPr>
            <a:xfrm>
              <a:off x="4476775" y="734775"/>
              <a:ext cx="1287900" cy="378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Valid</a:t>
              </a:r>
              <a:endParaRPr>
                <a:solidFill>
                  <a:schemeClr val="dk1"/>
                </a:solidFill>
                <a:latin typeface="Consolas"/>
                <a:ea typeface="Consolas"/>
                <a:cs typeface="Consolas"/>
                <a:sym typeface="Consolas"/>
              </a:endParaRPr>
            </a:p>
          </p:txBody>
        </p:sp>
        <p:sp>
          <p:nvSpPr>
            <p:cNvPr id="685" name="Google Shape;685;p33"/>
            <p:cNvSpPr/>
            <p:nvPr/>
          </p:nvSpPr>
          <p:spPr>
            <a:xfrm>
              <a:off x="5764675" y="734775"/>
              <a:ext cx="780300" cy="3789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onsolas"/>
                  <a:ea typeface="Consolas"/>
                  <a:cs typeface="Consolas"/>
                  <a:sym typeface="Consolas"/>
                </a:rPr>
                <a:t>Test</a:t>
              </a:r>
              <a:endParaRPr/>
            </a:p>
          </p:txBody>
        </p:sp>
      </p:grpSp>
      <p:grpSp>
        <p:nvGrpSpPr>
          <p:cNvPr id="686" name="Google Shape;686;p33"/>
          <p:cNvGrpSpPr/>
          <p:nvPr/>
        </p:nvGrpSpPr>
        <p:grpSpPr>
          <a:xfrm>
            <a:off x="27550" y="2048825"/>
            <a:ext cx="2929595" cy="2543725"/>
            <a:chOff x="27550" y="1439225"/>
            <a:chExt cx="2929595" cy="2543725"/>
          </a:xfrm>
        </p:grpSpPr>
        <p:cxnSp>
          <p:nvCxnSpPr>
            <p:cNvPr id="687" name="Google Shape;687;p33"/>
            <p:cNvCxnSpPr/>
            <p:nvPr/>
          </p:nvCxnSpPr>
          <p:spPr>
            <a:xfrm rot="10800000">
              <a:off x="2139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688" name="Google Shape;688;p33"/>
            <p:cNvSpPr/>
            <p:nvPr/>
          </p:nvSpPr>
          <p:spPr>
            <a:xfrm>
              <a:off x="7445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9583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10959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9893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9738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6253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7170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4877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txBox="1"/>
            <p:nvPr/>
          </p:nvSpPr>
          <p:spPr>
            <a:xfrm>
              <a:off x="23516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697" name="Google Shape;697;p33"/>
            <p:cNvSpPr txBox="1"/>
            <p:nvPr/>
          </p:nvSpPr>
          <p:spPr>
            <a:xfrm rot="-5400000">
              <a:off x="-81800" y="16398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698" name="Google Shape;698;p33"/>
            <p:cNvCxnSpPr/>
            <p:nvPr/>
          </p:nvCxnSpPr>
          <p:spPr>
            <a:xfrm rot="10800000">
              <a:off x="367075" y="1888775"/>
              <a:ext cx="2027100" cy="1725000"/>
            </a:xfrm>
            <a:prstGeom prst="straightConnector1">
              <a:avLst/>
            </a:prstGeom>
            <a:noFill/>
            <a:ln w="19050" cap="flat" cmpd="sng">
              <a:solidFill>
                <a:srgbClr val="6AA84F"/>
              </a:solidFill>
              <a:prstDash val="dash"/>
              <a:round/>
              <a:headEnd type="none" w="med" len="med"/>
              <a:tailEnd type="none" w="med" len="med"/>
            </a:ln>
          </p:spPr>
        </p:cxnSp>
        <p:cxnSp>
          <p:nvCxnSpPr>
            <p:cNvPr id="699" name="Google Shape;699;p33"/>
            <p:cNvCxnSpPr/>
            <p:nvPr/>
          </p:nvCxnSpPr>
          <p:spPr>
            <a:xfrm rot="10800000" flipH="1">
              <a:off x="2980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700" name="Google Shape;700;p33"/>
            <p:cNvSpPr/>
            <p:nvPr/>
          </p:nvSpPr>
          <p:spPr>
            <a:xfrm>
              <a:off x="11417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12785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7163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9301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10218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10211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1311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1402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1402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12349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13259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1006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777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869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6690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7015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7925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8694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20124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1783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16159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17838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15397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17076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16159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17076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12941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15071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15072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14783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14028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10825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11742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1692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1463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11587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13266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11587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19207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1539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a:off x="1631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8207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6253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8694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8687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11742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33"/>
          <p:cNvGrpSpPr/>
          <p:nvPr/>
        </p:nvGrpSpPr>
        <p:grpSpPr>
          <a:xfrm>
            <a:off x="3075550" y="2048825"/>
            <a:ext cx="2929595" cy="2543725"/>
            <a:chOff x="2846950" y="1439225"/>
            <a:chExt cx="2929595" cy="2543725"/>
          </a:xfrm>
        </p:grpSpPr>
        <p:cxnSp>
          <p:nvCxnSpPr>
            <p:cNvPr id="747" name="Google Shape;747;p33"/>
            <p:cNvCxnSpPr/>
            <p:nvPr/>
          </p:nvCxnSpPr>
          <p:spPr>
            <a:xfrm rot="10800000">
              <a:off x="30333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748" name="Google Shape;748;p33"/>
            <p:cNvSpPr/>
            <p:nvPr/>
          </p:nvSpPr>
          <p:spPr>
            <a:xfrm>
              <a:off x="35639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37777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39153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38087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37932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34447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a:off x="35364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a:off x="33071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3"/>
            <p:cNvSpPr txBox="1"/>
            <p:nvPr/>
          </p:nvSpPr>
          <p:spPr>
            <a:xfrm>
              <a:off x="51710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757" name="Google Shape;757;p33"/>
            <p:cNvSpPr txBox="1"/>
            <p:nvPr/>
          </p:nvSpPr>
          <p:spPr>
            <a:xfrm rot="-5400000">
              <a:off x="2737600" y="17160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758" name="Google Shape;758;p33"/>
            <p:cNvCxnSpPr/>
            <p:nvPr/>
          </p:nvCxnSpPr>
          <p:spPr>
            <a:xfrm rot="10800000" flipH="1">
              <a:off x="31174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759" name="Google Shape;759;p33"/>
            <p:cNvSpPr/>
            <p:nvPr/>
          </p:nvSpPr>
          <p:spPr>
            <a:xfrm>
              <a:off x="39611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40979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35357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37495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38412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a:off x="38405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3"/>
            <p:cNvSpPr/>
            <p:nvPr/>
          </p:nvSpPr>
          <p:spPr>
            <a:xfrm>
              <a:off x="41305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42222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a:off x="42215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4054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41453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a:off x="3825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3597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3688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34884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5209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36119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36888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3"/>
            <p:cNvSpPr/>
            <p:nvPr/>
          </p:nvSpPr>
          <p:spPr>
            <a:xfrm>
              <a:off x="4831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3"/>
            <p:cNvSpPr/>
            <p:nvPr/>
          </p:nvSpPr>
          <p:spPr>
            <a:xfrm>
              <a:off x="4603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4353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46032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43591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5270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4353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5270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1135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3"/>
            <p:cNvSpPr/>
            <p:nvPr/>
          </p:nvSpPr>
          <p:spPr>
            <a:xfrm>
              <a:off x="43265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3"/>
            <p:cNvSpPr/>
            <p:nvPr/>
          </p:nvSpPr>
          <p:spPr>
            <a:xfrm>
              <a:off x="43266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42977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42222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39019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39936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4511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3"/>
            <p:cNvSpPr/>
            <p:nvPr/>
          </p:nvSpPr>
          <p:spPr>
            <a:xfrm>
              <a:off x="4282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3"/>
            <p:cNvSpPr/>
            <p:nvPr/>
          </p:nvSpPr>
          <p:spPr>
            <a:xfrm>
              <a:off x="39781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9781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4740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4359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4450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3"/>
            <p:cNvSpPr/>
            <p:nvPr/>
          </p:nvSpPr>
          <p:spPr>
            <a:xfrm>
              <a:off x="36401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3"/>
            <p:cNvSpPr/>
            <p:nvPr/>
          </p:nvSpPr>
          <p:spPr>
            <a:xfrm>
              <a:off x="34447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3"/>
            <p:cNvSpPr/>
            <p:nvPr/>
          </p:nvSpPr>
          <p:spPr>
            <a:xfrm>
              <a:off x="36888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3"/>
            <p:cNvSpPr/>
            <p:nvPr/>
          </p:nvSpPr>
          <p:spPr>
            <a:xfrm>
              <a:off x="36881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3" name="Google Shape;803;p33"/>
            <p:cNvCxnSpPr/>
            <p:nvPr/>
          </p:nvCxnSpPr>
          <p:spPr>
            <a:xfrm>
              <a:off x="3181550" y="2143750"/>
              <a:ext cx="1908900" cy="1227300"/>
            </a:xfrm>
            <a:prstGeom prst="curvedConnector3">
              <a:avLst>
                <a:gd name="adj1" fmla="val 50000"/>
              </a:avLst>
            </a:prstGeom>
            <a:noFill/>
            <a:ln w="19050" cap="flat" cmpd="sng">
              <a:solidFill>
                <a:srgbClr val="6AA84F"/>
              </a:solidFill>
              <a:prstDash val="lgDash"/>
              <a:round/>
              <a:headEnd type="none" w="med" len="med"/>
              <a:tailEnd type="none" w="med" len="med"/>
            </a:ln>
          </p:spPr>
        </p:cxnSp>
        <p:sp>
          <p:nvSpPr>
            <p:cNvPr id="804" name="Google Shape;804;p33"/>
            <p:cNvSpPr/>
            <p:nvPr/>
          </p:nvSpPr>
          <p:spPr>
            <a:xfrm>
              <a:off x="39936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33"/>
          <p:cNvGrpSpPr/>
          <p:nvPr/>
        </p:nvGrpSpPr>
        <p:grpSpPr>
          <a:xfrm>
            <a:off x="6123550" y="2048825"/>
            <a:ext cx="2929595" cy="2543725"/>
            <a:chOff x="5666350" y="1439225"/>
            <a:chExt cx="2929595" cy="2543725"/>
          </a:xfrm>
        </p:grpSpPr>
        <p:cxnSp>
          <p:nvCxnSpPr>
            <p:cNvPr id="806" name="Google Shape;806;p33"/>
            <p:cNvCxnSpPr/>
            <p:nvPr/>
          </p:nvCxnSpPr>
          <p:spPr>
            <a:xfrm rot="10800000">
              <a:off x="58527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807" name="Google Shape;807;p33"/>
            <p:cNvSpPr/>
            <p:nvPr/>
          </p:nvSpPr>
          <p:spPr>
            <a:xfrm>
              <a:off x="63833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3"/>
            <p:cNvSpPr/>
            <p:nvPr/>
          </p:nvSpPr>
          <p:spPr>
            <a:xfrm>
              <a:off x="65971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3"/>
            <p:cNvSpPr/>
            <p:nvPr/>
          </p:nvSpPr>
          <p:spPr>
            <a:xfrm>
              <a:off x="67347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a:off x="66281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3"/>
            <p:cNvSpPr/>
            <p:nvPr/>
          </p:nvSpPr>
          <p:spPr>
            <a:xfrm>
              <a:off x="66126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3"/>
            <p:cNvSpPr/>
            <p:nvPr/>
          </p:nvSpPr>
          <p:spPr>
            <a:xfrm>
              <a:off x="6264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3"/>
            <p:cNvSpPr/>
            <p:nvPr/>
          </p:nvSpPr>
          <p:spPr>
            <a:xfrm>
              <a:off x="6355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3"/>
            <p:cNvSpPr/>
            <p:nvPr/>
          </p:nvSpPr>
          <p:spPr>
            <a:xfrm>
              <a:off x="61265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3"/>
            <p:cNvSpPr txBox="1"/>
            <p:nvPr/>
          </p:nvSpPr>
          <p:spPr>
            <a:xfrm>
              <a:off x="79904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816" name="Google Shape;816;p33"/>
            <p:cNvSpPr txBox="1"/>
            <p:nvPr/>
          </p:nvSpPr>
          <p:spPr>
            <a:xfrm rot="-5400000">
              <a:off x="5557000" y="17160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817" name="Google Shape;817;p33"/>
            <p:cNvCxnSpPr/>
            <p:nvPr/>
          </p:nvCxnSpPr>
          <p:spPr>
            <a:xfrm rot="10800000" flipH="1">
              <a:off x="59368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818" name="Google Shape;818;p33"/>
            <p:cNvSpPr/>
            <p:nvPr/>
          </p:nvSpPr>
          <p:spPr>
            <a:xfrm>
              <a:off x="67805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3"/>
            <p:cNvSpPr/>
            <p:nvPr/>
          </p:nvSpPr>
          <p:spPr>
            <a:xfrm>
              <a:off x="69173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3"/>
            <p:cNvSpPr/>
            <p:nvPr/>
          </p:nvSpPr>
          <p:spPr>
            <a:xfrm>
              <a:off x="6355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3"/>
            <p:cNvSpPr/>
            <p:nvPr/>
          </p:nvSpPr>
          <p:spPr>
            <a:xfrm>
              <a:off x="65689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3"/>
            <p:cNvSpPr/>
            <p:nvPr/>
          </p:nvSpPr>
          <p:spPr>
            <a:xfrm>
              <a:off x="66606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3"/>
            <p:cNvSpPr/>
            <p:nvPr/>
          </p:nvSpPr>
          <p:spPr>
            <a:xfrm>
              <a:off x="66599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3"/>
            <p:cNvSpPr/>
            <p:nvPr/>
          </p:nvSpPr>
          <p:spPr>
            <a:xfrm>
              <a:off x="69499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3"/>
            <p:cNvSpPr/>
            <p:nvPr/>
          </p:nvSpPr>
          <p:spPr>
            <a:xfrm>
              <a:off x="70416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3"/>
            <p:cNvSpPr/>
            <p:nvPr/>
          </p:nvSpPr>
          <p:spPr>
            <a:xfrm>
              <a:off x="70409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3"/>
            <p:cNvSpPr/>
            <p:nvPr/>
          </p:nvSpPr>
          <p:spPr>
            <a:xfrm>
              <a:off x="6873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3"/>
            <p:cNvSpPr/>
            <p:nvPr/>
          </p:nvSpPr>
          <p:spPr>
            <a:xfrm>
              <a:off x="69647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3"/>
            <p:cNvSpPr/>
            <p:nvPr/>
          </p:nvSpPr>
          <p:spPr>
            <a:xfrm>
              <a:off x="66451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3"/>
            <p:cNvSpPr/>
            <p:nvPr/>
          </p:nvSpPr>
          <p:spPr>
            <a:xfrm>
              <a:off x="6416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3"/>
            <p:cNvSpPr/>
            <p:nvPr/>
          </p:nvSpPr>
          <p:spPr>
            <a:xfrm>
              <a:off x="6508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3"/>
            <p:cNvSpPr/>
            <p:nvPr/>
          </p:nvSpPr>
          <p:spPr>
            <a:xfrm>
              <a:off x="63078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3"/>
            <p:cNvSpPr/>
            <p:nvPr/>
          </p:nvSpPr>
          <p:spPr>
            <a:xfrm>
              <a:off x="63403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3"/>
            <p:cNvSpPr/>
            <p:nvPr/>
          </p:nvSpPr>
          <p:spPr>
            <a:xfrm>
              <a:off x="64313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3"/>
            <p:cNvSpPr/>
            <p:nvPr/>
          </p:nvSpPr>
          <p:spPr>
            <a:xfrm>
              <a:off x="65082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3"/>
            <p:cNvSpPr/>
            <p:nvPr/>
          </p:nvSpPr>
          <p:spPr>
            <a:xfrm>
              <a:off x="7651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3"/>
            <p:cNvSpPr/>
            <p:nvPr/>
          </p:nvSpPr>
          <p:spPr>
            <a:xfrm>
              <a:off x="74226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3"/>
            <p:cNvSpPr/>
            <p:nvPr/>
          </p:nvSpPr>
          <p:spPr>
            <a:xfrm>
              <a:off x="72547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3"/>
            <p:cNvSpPr/>
            <p:nvPr/>
          </p:nvSpPr>
          <p:spPr>
            <a:xfrm>
              <a:off x="74226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3"/>
            <p:cNvSpPr/>
            <p:nvPr/>
          </p:nvSpPr>
          <p:spPr>
            <a:xfrm>
              <a:off x="71785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3"/>
            <p:cNvSpPr/>
            <p:nvPr/>
          </p:nvSpPr>
          <p:spPr>
            <a:xfrm>
              <a:off x="73464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3"/>
            <p:cNvSpPr/>
            <p:nvPr/>
          </p:nvSpPr>
          <p:spPr>
            <a:xfrm>
              <a:off x="7178516" y="2690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3"/>
            <p:cNvSpPr/>
            <p:nvPr/>
          </p:nvSpPr>
          <p:spPr>
            <a:xfrm>
              <a:off x="73464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3"/>
            <p:cNvSpPr/>
            <p:nvPr/>
          </p:nvSpPr>
          <p:spPr>
            <a:xfrm>
              <a:off x="69329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3"/>
            <p:cNvSpPr/>
            <p:nvPr/>
          </p:nvSpPr>
          <p:spPr>
            <a:xfrm>
              <a:off x="71459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3"/>
            <p:cNvSpPr/>
            <p:nvPr/>
          </p:nvSpPr>
          <p:spPr>
            <a:xfrm>
              <a:off x="71460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3"/>
            <p:cNvSpPr/>
            <p:nvPr/>
          </p:nvSpPr>
          <p:spPr>
            <a:xfrm>
              <a:off x="71171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3"/>
            <p:cNvSpPr/>
            <p:nvPr/>
          </p:nvSpPr>
          <p:spPr>
            <a:xfrm>
              <a:off x="70416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3"/>
            <p:cNvSpPr/>
            <p:nvPr/>
          </p:nvSpPr>
          <p:spPr>
            <a:xfrm>
              <a:off x="67213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p:nvPr/>
          </p:nvSpPr>
          <p:spPr>
            <a:xfrm>
              <a:off x="68130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3"/>
            <p:cNvSpPr/>
            <p:nvPr/>
          </p:nvSpPr>
          <p:spPr>
            <a:xfrm>
              <a:off x="7330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3"/>
            <p:cNvSpPr/>
            <p:nvPr/>
          </p:nvSpPr>
          <p:spPr>
            <a:xfrm>
              <a:off x="71023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3"/>
            <p:cNvSpPr/>
            <p:nvPr/>
          </p:nvSpPr>
          <p:spPr>
            <a:xfrm>
              <a:off x="67975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3"/>
            <p:cNvSpPr/>
            <p:nvPr/>
          </p:nvSpPr>
          <p:spPr>
            <a:xfrm>
              <a:off x="69654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3"/>
            <p:cNvSpPr/>
            <p:nvPr/>
          </p:nvSpPr>
          <p:spPr>
            <a:xfrm>
              <a:off x="67975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3"/>
            <p:cNvSpPr/>
            <p:nvPr/>
          </p:nvSpPr>
          <p:spPr>
            <a:xfrm>
              <a:off x="7559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3"/>
            <p:cNvSpPr/>
            <p:nvPr/>
          </p:nvSpPr>
          <p:spPr>
            <a:xfrm>
              <a:off x="7178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3"/>
            <p:cNvSpPr/>
            <p:nvPr/>
          </p:nvSpPr>
          <p:spPr>
            <a:xfrm>
              <a:off x="7270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3"/>
            <p:cNvSpPr/>
            <p:nvPr/>
          </p:nvSpPr>
          <p:spPr>
            <a:xfrm>
              <a:off x="64595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3"/>
            <p:cNvSpPr/>
            <p:nvPr/>
          </p:nvSpPr>
          <p:spPr>
            <a:xfrm>
              <a:off x="62641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3"/>
            <p:cNvSpPr/>
            <p:nvPr/>
          </p:nvSpPr>
          <p:spPr>
            <a:xfrm>
              <a:off x="65082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3"/>
            <p:cNvSpPr/>
            <p:nvPr/>
          </p:nvSpPr>
          <p:spPr>
            <a:xfrm>
              <a:off x="65075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3"/>
            <p:cNvSpPr/>
            <p:nvPr/>
          </p:nvSpPr>
          <p:spPr>
            <a:xfrm>
              <a:off x="68130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4" name="Google Shape;864;p33"/>
            <p:cNvCxnSpPr>
              <a:endCxn id="827" idx="3"/>
            </p:cNvCxnSpPr>
            <p:nvPr/>
          </p:nvCxnSpPr>
          <p:spPr>
            <a:xfrm>
              <a:off x="6059991" y="2106013"/>
              <a:ext cx="822600" cy="268500"/>
            </a:xfrm>
            <a:prstGeom prst="curvedConnector4">
              <a:avLst>
                <a:gd name="adj1" fmla="val 49461"/>
                <a:gd name="adj2" fmla="val 157937"/>
              </a:avLst>
            </a:prstGeom>
            <a:noFill/>
            <a:ln w="19050" cap="flat" cmpd="sng">
              <a:solidFill>
                <a:srgbClr val="6AA84F"/>
              </a:solidFill>
              <a:prstDash val="lgDash"/>
              <a:round/>
              <a:headEnd type="none" w="med" len="med"/>
              <a:tailEnd type="none" w="med" len="med"/>
            </a:ln>
          </p:spPr>
        </p:cxnSp>
        <p:cxnSp>
          <p:nvCxnSpPr>
            <p:cNvPr id="865" name="Google Shape;865;p33"/>
            <p:cNvCxnSpPr>
              <a:stCxn id="827" idx="4"/>
              <a:endCxn id="842" idx="1"/>
            </p:cNvCxnSpPr>
            <p:nvPr/>
          </p:nvCxnSpPr>
          <p:spPr>
            <a:xfrm rot="-5400000" flipH="1">
              <a:off x="6887666" y="2401978"/>
              <a:ext cx="316200" cy="283500"/>
            </a:xfrm>
            <a:prstGeom prst="curvedConnector3">
              <a:avLst>
                <a:gd name="adj1" fmla="val 48245"/>
              </a:avLst>
            </a:prstGeom>
            <a:noFill/>
            <a:ln w="19050" cap="flat" cmpd="sng">
              <a:solidFill>
                <a:srgbClr val="6AA84F"/>
              </a:solidFill>
              <a:prstDash val="lgDash"/>
              <a:round/>
              <a:headEnd type="none" w="med" len="med"/>
              <a:tailEnd type="none" w="med" len="med"/>
            </a:ln>
          </p:spPr>
        </p:cxnSp>
        <p:cxnSp>
          <p:nvCxnSpPr>
            <p:cNvPr id="866" name="Google Shape;866;p33"/>
            <p:cNvCxnSpPr>
              <a:stCxn id="842" idx="6"/>
              <a:endCxn id="840" idx="2"/>
            </p:cNvCxnSpPr>
            <p:nvPr/>
          </p:nvCxnSpPr>
          <p:spPr>
            <a:xfrm flipH="1">
              <a:off x="7178516" y="2728678"/>
              <a:ext cx="60600" cy="228600"/>
            </a:xfrm>
            <a:prstGeom prst="curvedConnector5">
              <a:avLst>
                <a:gd name="adj1" fmla="val -392946"/>
                <a:gd name="adj2" fmla="val 50000"/>
                <a:gd name="adj3" fmla="val 492946"/>
              </a:avLst>
            </a:prstGeom>
            <a:noFill/>
            <a:ln w="19050" cap="flat" cmpd="sng">
              <a:solidFill>
                <a:srgbClr val="6AA84F"/>
              </a:solidFill>
              <a:prstDash val="lgDash"/>
              <a:round/>
              <a:headEnd type="none" w="med" len="med"/>
              <a:tailEnd type="none" w="med" len="med"/>
            </a:ln>
          </p:spPr>
        </p:cxnSp>
        <p:cxnSp>
          <p:nvCxnSpPr>
            <p:cNvPr id="867" name="Google Shape;867;p33"/>
            <p:cNvCxnSpPr>
              <a:stCxn id="840" idx="5"/>
              <a:endCxn id="846" idx="2"/>
            </p:cNvCxnSpPr>
            <p:nvPr/>
          </p:nvCxnSpPr>
          <p:spPr>
            <a:xfrm rot="5400000">
              <a:off x="7076041" y="3054013"/>
              <a:ext cx="224100" cy="84300"/>
            </a:xfrm>
            <a:prstGeom prst="curvedConnector4">
              <a:avLst>
                <a:gd name="adj1" fmla="val 44024"/>
                <a:gd name="adj2" fmla="val 382336"/>
              </a:avLst>
            </a:prstGeom>
            <a:noFill/>
            <a:ln w="19050" cap="flat" cmpd="sng">
              <a:solidFill>
                <a:srgbClr val="6AA84F"/>
              </a:solidFill>
              <a:prstDash val="lgDash"/>
              <a:round/>
              <a:headEnd type="none" w="med" len="med"/>
              <a:tailEnd type="none" w="med" len="med"/>
            </a:ln>
          </p:spPr>
        </p:cxnSp>
        <p:cxnSp>
          <p:nvCxnSpPr>
            <p:cNvPr id="868" name="Google Shape;868;p33"/>
            <p:cNvCxnSpPr>
              <a:stCxn id="846" idx="6"/>
            </p:cNvCxnSpPr>
            <p:nvPr/>
          </p:nvCxnSpPr>
          <p:spPr>
            <a:xfrm>
              <a:off x="7206657" y="3208263"/>
              <a:ext cx="103200" cy="359700"/>
            </a:xfrm>
            <a:prstGeom prst="curvedConnector2">
              <a:avLst/>
            </a:prstGeom>
            <a:noFill/>
            <a:ln w="19050" cap="flat" cmpd="sng">
              <a:solidFill>
                <a:srgbClr val="6AA84F"/>
              </a:solidFill>
              <a:prstDash val="lgDash"/>
              <a:round/>
              <a:headEnd type="none" w="med" len="med"/>
              <a:tailEnd type="none" w="med" len="med"/>
            </a:ln>
          </p:spPr>
        </p:cxnSp>
      </p:grpSp>
      <p:sp>
        <p:nvSpPr>
          <p:cNvPr id="869" name="Google Shape;869;p33"/>
          <p:cNvSpPr txBox="1"/>
          <p:nvPr/>
        </p:nvSpPr>
        <p:spPr>
          <a:xfrm>
            <a:off x="2834125" y="4540375"/>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Train-Dev-Test vs. Model fitting</a:t>
            </a:r>
            <a:endParaRPr/>
          </a:p>
        </p:txBody>
      </p:sp>
      <p:sp>
        <p:nvSpPr>
          <p:cNvPr id="870" name="Google Shape;870;p33"/>
          <p:cNvSpPr txBox="1"/>
          <p:nvPr/>
        </p:nvSpPr>
        <p:spPr>
          <a:xfrm>
            <a:off x="871125"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Underfitting</a:t>
            </a:r>
            <a:endParaRPr>
              <a:latin typeface="Consolas"/>
              <a:ea typeface="Consolas"/>
              <a:cs typeface="Consolas"/>
              <a:sym typeface="Consolas"/>
            </a:endParaRPr>
          </a:p>
        </p:txBody>
      </p:sp>
      <p:sp>
        <p:nvSpPr>
          <p:cNvPr id="871" name="Google Shape;871;p33"/>
          <p:cNvSpPr txBox="1"/>
          <p:nvPr/>
        </p:nvSpPr>
        <p:spPr>
          <a:xfrm>
            <a:off x="3849050"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Good fit</a:t>
            </a:r>
            <a:endParaRPr>
              <a:latin typeface="Consolas"/>
              <a:ea typeface="Consolas"/>
              <a:cs typeface="Consolas"/>
              <a:sym typeface="Consolas"/>
            </a:endParaRPr>
          </a:p>
        </p:txBody>
      </p:sp>
      <p:sp>
        <p:nvSpPr>
          <p:cNvPr id="872" name="Google Shape;872;p33"/>
          <p:cNvSpPr txBox="1"/>
          <p:nvPr/>
        </p:nvSpPr>
        <p:spPr>
          <a:xfrm>
            <a:off x="6940600"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Overfitting</a:t>
            </a:r>
            <a:endParaRPr>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grpSp>
        <p:nvGrpSpPr>
          <p:cNvPr id="877" name="Google Shape;877;p34"/>
          <p:cNvGrpSpPr/>
          <p:nvPr/>
        </p:nvGrpSpPr>
        <p:grpSpPr>
          <a:xfrm>
            <a:off x="216200" y="209553"/>
            <a:ext cx="6225127" cy="1733100"/>
            <a:chOff x="1283000" y="2571753"/>
            <a:chExt cx="6225127" cy="1733100"/>
          </a:xfrm>
        </p:grpSpPr>
        <p:sp>
          <p:nvSpPr>
            <p:cNvPr id="878" name="Google Shape;878;p34"/>
            <p:cNvSpPr/>
            <p:nvPr/>
          </p:nvSpPr>
          <p:spPr>
            <a:xfrm>
              <a:off x="2185252"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879" name="Google Shape;879;p34"/>
            <p:cNvSpPr/>
            <p:nvPr/>
          </p:nvSpPr>
          <p:spPr>
            <a:xfrm>
              <a:off x="2185252"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880" name="Google Shape;880;p34"/>
            <p:cNvSpPr/>
            <p:nvPr/>
          </p:nvSpPr>
          <p:spPr>
            <a:xfrm>
              <a:off x="2186602"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881" name="Google Shape;881;p34"/>
            <p:cNvSpPr/>
            <p:nvPr/>
          </p:nvSpPr>
          <p:spPr>
            <a:xfrm>
              <a:off x="3123571"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882" name="Google Shape;882;p34"/>
            <p:cNvSpPr/>
            <p:nvPr/>
          </p:nvSpPr>
          <p:spPr>
            <a:xfrm>
              <a:off x="3123571"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883" name="Google Shape;883;p34"/>
            <p:cNvSpPr/>
            <p:nvPr/>
          </p:nvSpPr>
          <p:spPr>
            <a:xfrm>
              <a:off x="3124921" y="38296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884" name="Google Shape;884;p34"/>
            <p:cNvSpPr/>
            <p:nvPr/>
          </p:nvSpPr>
          <p:spPr>
            <a:xfrm>
              <a:off x="4061889"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885" name="Google Shape;885;p34"/>
            <p:cNvSpPr/>
            <p:nvPr/>
          </p:nvSpPr>
          <p:spPr>
            <a:xfrm>
              <a:off x="4061889"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886" name="Google Shape;886;p34"/>
            <p:cNvSpPr/>
            <p:nvPr/>
          </p:nvSpPr>
          <p:spPr>
            <a:xfrm>
              <a:off x="4063239"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887" name="Google Shape;887;p34"/>
            <p:cNvSpPr/>
            <p:nvPr/>
          </p:nvSpPr>
          <p:spPr>
            <a:xfrm>
              <a:off x="5000208"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888" name="Google Shape;888;p34"/>
            <p:cNvSpPr/>
            <p:nvPr/>
          </p:nvSpPr>
          <p:spPr>
            <a:xfrm>
              <a:off x="5000208"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889" name="Google Shape;889;p34"/>
            <p:cNvSpPr/>
            <p:nvPr/>
          </p:nvSpPr>
          <p:spPr>
            <a:xfrm>
              <a:off x="5001558"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890" name="Google Shape;890;p34"/>
            <p:cNvSpPr/>
            <p:nvPr/>
          </p:nvSpPr>
          <p:spPr>
            <a:xfrm>
              <a:off x="5938527"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891" name="Google Shape;891;p34"/>
            <p:cNvSpPr/>
            <p:nvPr/>
          </p:nvSpPr>
          <p:spPr>
            <a:xfrm>
              <a:off x="5938527"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892" name="Google Shape;892;p34"/>
            <p:cNvSpPr/>
            <p:nvPr/>
          </p:nvSpPr>
          <p:spPr>
            <a:xfrm>
              <a:off x="5939877"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893" name="Google Shape;893;p34"/>
            <p:cNvCxnSpPr>
              <a:stCxn id="878" idx="6"/>
              <a:endCxn id="881" idx="2"/>
            </p:cNvCxnSpPr>
            <p:nvPr/>
          </p:nvCxnSpPr>
          <p:spPr>
            <a:xfrm>
              <a:off x="2652652" y="28093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894" name="Google Shape;894;p34"/>
            <p:cNvCxnSpPr>
              <a:stCxn id="878" idx="6"/>
              <a:endCxn id="882" idx="2"/>
            </p:cNvCxnSpPr>
            <p:nvPr/>
          </p:nvCxnSpPr>
          <p:spPr>
            <a:xfrm>
              <a:off x="2652652" y="2809353"/>
              <a:ext cx="471000" cy="629100"/>
            </a:xfrm>
            <a:prstGeom prst="straightConnector1">
              <a:avLst/>
            </a:prstGeom>
            <a:noFill/>
            <a:ln w="9525" cap="flat" cmpd="sng">
              <a:solidFill>
                <a:srgbClr val="000000"/>
              </a:solidFill>
              <a:prstDash val="solid"/>
              <a:round/>
              <a:headEnd type="none" w="med" len="med"/>
              <a:tailEnd type="triangle" w="med" len="med"/>
            </a:ln>
          </p:spPr>
        </p:cxnSp>
        <p:cxnSp>
          <p:nvCxnSpPr>
            <p:cNvPr id="895" name="Google Shape;895;p34"/>
            <p:cNvCxnSpPr>
              <a:stCxn id="879" idx="6"/>
              <a:endCxn id="881" idx="2"/>
            </p:cNvCxnSpPr>
            <p:nvPr/>
          </p:nvCxnSpPr>
          <p:spPr>
            <a:xfrm rot="10800000" flipH="1">
              <a:off x="2652652" y="280950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896" name="Google Shape;896;p34"/>
            <p:cNvCxnSpPr>
              <a:stCxn id="879" idx="6"/>
              <a:endCxn id="882" idx="2"/>
            </p:cNvCxnSpPr>
            <p:nvPr/>
          </p:nvCxnSpPr>
          <p:spPr>
            <a:xfrm>
              <a:off x="2652652" y="34383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897" name="Google Shape;897;p34"/>
            <p:cNvCxnSpPr>
              <a:stCxn id="879" idx="6"/>
              <a:endCxn id="883" idx="2"/>
            </p:cNvCxnSpPr>
            <p:nvPr/>
          </p:nvCxnSpPr>
          <p:spPr>
            <a:xfrm>
              <a:off x="2652652" y="3438303"/>
              <a:ext cx="472200" cy="629100"/>
            </a:xfrm>
            <a:prstGeom prst="straightConnector1">
              <a:avLst/>
            </a:prstGeom>
            <a:noFill/>
            <a:ln w="9525" cap="flat" cmpd="sng">
              <a:solidFill>
                <a:srgbClr val="F4CCCC"/>
              </a:solidFill>
              <a:prstDash val="dot"/>
              <a:round/>
              <a:headEnd type="none" w="med" len="med"/>
              <a:tailEnd type="none" w="med" len="med"/>
            </a:ln>
          </p:spPr>
        </p:cxnSp>
        <p:cxnSp>
          <p:nvCxnSpPr>
            <p:cNvPr id="898" name="Google Shape;898;p34"/>
            <p:cNvCxnSpPr>
              <a:stCxn id="880" idx="6"/>
              <a:endCxn id="881" idx="2"/>
            </p:cNvCxnSpPr>
            <p:nvPr/>
          </p:nvCxnSpPr>
          <p:spPr>
            <a:xfrm rot="10800000" flipH="1">
              <a:off x="2654002" y="280935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899" name="Google Shape;899;p34"/>
            <p:cNvCxnSpPr>
              <a:stCxn id="880" idx="6"/>
              <a:endCxn id="882" idx="2"/>
            </p:cNvCxnSpPr>
            <p:nvPr/>
          </p:nvCxnSpPr>
          <p:spPr>
            <a:xfrm rot="10800000" flipH="1">
              <a:off x="2654002" y="343815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900" name="Google Shape;900;p34"/>
            <p:cNvCxnSpPr/>
            <p:nvPr/>
          </p:nvCxnSpPr>
          <p:spPr>
            <a:xfrm>
              <a:off x="3591602" y="2809278"/>
              <a:ext cx="471000" cy="0"/>
            </a:xfrm>
            <a:prstGeom prst="straightConnector1">
              <a:avLst/>
            </a:prstGeom>
            <a:noFill/>
            <a:ln w="9525" cap="flat" cmpd="sng">
              <a:solidFill>
                <a:srgbClr val="F4CCCC"/>
              </a:solidFill>
              <a:prstDash val="dot"/>
              <a:round/>
              <a:headEnd type="none" w="med" len="med"/>
              <a:tailEnd type="none" w="med" len="med"/>
            </a:ln>
          </p:spPr>
        </p:cxnSp>
        <p:cxnSp>
          <p:nvCxnSpPr>
            <p:cNvPr id="901" name="Google Shape;901;p34"/>
            <p:cNvCxnSpPr/>
            <p:nvPr/>
          </p:nvCxnSpPr>
          <p:spPr>
            <a:xfrm>
              <a:off x="3591602"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902" name="Google Shape;902;p34"/>
            <p:cNvCxnSpPr/>
            <p:nvPr/>
          </p:nvCxnSpPr>
          <p:spPr>
            <a:xfrm>
              <a:off x="3591671"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903" name="Google Shape;903;p34"/>
            <p:cNvCxnSpPr/>
            <p:nvPr/>
          </p:nvCxnSpPr>
          <p:spPr>
            <a:xfrm rot="10800000" flipH="1">
              <a:off x="3591602" y="2809428"/>
              <a:ext cx="471000" cy="628800"/>
            </a:xfrm>
            <a:prstGeom prst="straightConnector1">
              <a:avLst/>
            </a:prstGeom>
            <a:noFill/>
            <a:ln w="9525" cap="flat" cmpd="sng">
              <a:solidFill>
                <a:srgbClr val="F4CCCC"/>
              </a:solidFill>
              <a:prstDash val="dot"/>
              <a:round/>
              <a:headEnd type="none" w="med" len="med"/>
              <a:tailEnd type="none" w="med" len="med"/>
            </a:ln>
          </p:spPr>
        </p:cxnSp>
        <p:cxnSp>
          <p:nvCxnSpPr>
            <p:cNvPr id="904" name="Google Shape;904;p34"/>
            <p:cNvCxnSpPr/>
            <p:nvPr/>
          </p:nvCxnSpPr>
          <p:spPr>
            <a:xfrm>
              <a:off x="3591602"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905" name="Google Shape;905;p34"/>
            <p:cNvCxnSpPr/>
            <p:nvPr/>
          </p:nvCxnSpPr>
          <p:spPr>
            <a:xfrm>
              <a:off x="3591602"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906" name="Google Shape;906;p34"/>
            <p:cNvCxnSpPr/>
            <p:nvPr/>
          </p:nvCxnSpPr>
          <p:spPr>
            <a:xfrm rot="10800000" flipH="1">
              <a:off x="3592952" y="2809278"/>
              <a:ext cx="469500" cy="1257900"/>
            </a:xfrm>
            <a:prstGeom prst="straightConnector1">
              <a:avLst/>
            </a:prstGeom>
            <a:noFill/>
            <a:ln w="9525" cap="flat" cmpd="sng">
              <a:solidFill>
                <a:srgbClr val="F4CCCC"/>
              </a:solidFill>
              <a:prstDash val="dot"/>
              <a:round/>
              <a:headEnd type="none" w="med" len="med"/>
              <a:tailEnd type="none" w="med" len="med"/>
            </a:ln>
          </p:spPr>
        </p:cxnSp>
        <p:cxnSp>
          <p:nvCxnSpPr>
            <p:cNvPr id="907" name="Google Shape;907;p34"/>
            <p:cNvCxnSpPr/>
            <p:nvPr/>
          </p:nvCxnSpPr>
          <p:spPr>
            <a:xfrm rot="10800000" flipH="1">
              <a:off x="3592952" y="3438078"/>
              <a:ext cx="469500" cy="629100"/>
            </a:xfrm>
            <a:prstGeom prst="straightConnector1">
              <a:avLst/>
            </a:prstGeom>
            <a:noFill/>
            <a:ln w="9525" cap="flat" cmpd="sng">
              <a:solidFill>
                <a:srgbClr val="F4CCCC"/>
              </a:solidFill>
              <a:prstDash val="dot"/>
              <a:round/>
              <a:headEnd type="none" w="med" len="med"/>
              <a:tailEnd type="none" w="med" len="med"/>
            </a:ln>
          </p:spPr>
        </p:cxnSp>
        <p:cxnSp>
          <p:nvCxnSpPr>
            <p:cNvPr id="908" name="Google Shape;908;p34"/>
            <p:cNvCxnSpPr/>
            <p:nvPr/>
          </p:nvCxnSpPr>
          <p:spPr>
            <a:xfrm>
              <a:off x="3592952" y="4067178"/>
              <a:ext cx="471000" cy="0"/>
            </a:xfrm>
            <a:prstGeom prst="straightConnector1">
              <a:avLst/>
            </a:prstGeom>
            <a:noFill/>
            <a:ln w="9525" cap="flat" cmpd="sng">
              <a:solidFill>
                <a:srgbClr val="F4CCCC"/>
              </a:solidFill>
              <a:prstDash val="dot"/>
              <a:round/>
              <a:headEnd type="none" w="med" len="med"/>
              <a:tailEnd type="none" w="med" len="med"/>
            </a:ln>
          </p:spPr>
        </p:cxnSp>
        <p:cxnSp>
          <p:nvCxnSpPr>
            <p:cNvPr id="909" name="Google Shape;909;p34"/>
            <p:cNvCxnSpPr/>
            <p:nvPr/>
          </p:nvCxnSpPr>
          <p:spPr>
            <a:xfrm>
              <a:off x="4529927" y="2809278"/>
              <a:ext cx="471000" cy="0"/>
            </a:xfrm>
            <a:prstGeom prst="straightConnector1">
              <a:avLst/>
            </a:prstGeom>
            <a:noFill/>
            <a:ln w="9525" cap="flat" cmpd="sng">
              <a:solidFill>
                <a:srgbClr val="F4CCCC"/>
              </a:solidFill>
              <a:prstDash val="dot"/>
              <a:round/>
              <a:headEnd type="none" w="med" len="med"/>
              <a:tailEnd type="none" w="med" len="med"/>
            </a:ln>
          </p:spPr>
        </p:cxnSp>
        <p:cxnSp>
          <p:nvCxnSpPr>
            <p:cNvPr id="910" name="Google Shape;910;p34"/>
            <p:cNvCxnSpPr/>
            <p:nvPr/>
          </p:nvCxnSpPr>
          <p:spPr>
            <a:xfrm>
              <a:off x="4529927" y="2809278"/>
              <a:ext cx="471000" cy="628800"/>
            </a:xfrm>
            <a:prstGeom prst="straightConnector1">
              <a:avLst/>
            </a:prstGeom>
            <a:noFill/>
            <a:ln w="9525" cap="flat" cmpd="sng">
              <a:solidFill>
                <a:srgbClr val="F4CCCC"/>
              </a:solidFill>
              <a:prstDash val="dot"/>
              <a:round/>
              <a:headEnd type="none" w="med" len="med"/>
              <a:tailEnd type="none" w="med" len="med"/>
            </a:ln>
          </p:spPr>
        </p:cxnSp>
        <p:cxnSp>
          <p:nvCxnSpPr>
            <p:cNvPr id="911" name="Google Shape;911;p34"/>
            <p:cNvCxnSpPr/>
            <p:nvPr/>
          </p:nvCxnSpPr>
          <p:spPr>
            <a:xfrm>
              <a:off x="4529996" y="2809278"/>
              <a:ext cx="472200" cy="1257900"/>
            </a:xfrm>
            <a:prstGeom prst="straightConnector1">
              <a:avLst/>
            </a:prstGeom>
            <a:noFill/>
            <a:ln w="9525" cap="flat" cmpd="sng">
              <a:solidFill>
                <a:srgbClr val="F4CCCC"/>
              </a:solidFill>
              <a:prstDash val="dot"/>
              <a:round/>
              <a:headEnd type="none" w="med" len="med"/>
              <a:tailEnd type="none" w="med" len="med"/>
            </a:ln>
          </p:spPr>
        </p:cxnSp>
        <p:cxnSp>
          <p:nvCxnSpPr>
            <p:cNvPr id="912" name="Google Shape;912;p34"/>
            <p:cNvCxnSpPr/>
            <p:nvPr/>
          </p:nvCxnSpPr>
          <p:spPr>
            <a:xfrm rot="10800000" flipH="1">
              <a:off x="4529927" y="2809428"/>
              <a:ext cx="471000" cy="628800"/>
            </a:xfrm>
            <a:prstGeom prst="straightConnector1">
              <a:avLst/>
            </a:prstGeom>
            <a:noFill/>
            <a:ln w="9525" cap="flat" cmpd="sng">
              <a:solidFill>
                <a:srgbClr val="F4CCCC"/>
              </a:solidFill>
              <a:prstDash val="dot"/>
              <a:round/>
              <a:headEnd type="none" w="med" len="med"/>
              <a:tailEnd type="none" w="med" len="med"/>
            </a:ln>
          </p:spPr>
        </p:cxnSp>
        <p:cxnSp>
          <p:nvCxnSpPr>
            <p:cNvPr id="913" name="Google Shape;913;p34"/>
            <p:cNvCxnSpPr/>
            <p:nvPr/>
          </p:nvCxnSpPr>
          <p:spPr>
            <a:xfrm>
              <a:off x="45299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914" name="Google Shape;914;p34"/>
            <p:cNvCxnSpPr/>
            <p:nvPr/>
          </p:nvCxnSpPr>
          <p:spPr>
            <a:xfrm>
              <a:off x="45299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915" name="Google Shape;915;p34"/>
            <p:cNvCxnSpPr/>
            <p:nvPr/>
          </p:nvCxnSpPr>
          <p:spPr>
            <a:xfrm rot="10800000" flipH="1">
              <a:off x="4531277" y="2809278"/>
              <a:ext cx="469500" cy="1257900"/>
            </a:xfrm>
            <a:prstGeom prst="straightConnector1">
              <a:avLst/>
            </a:prstGeom>
            <a:noFill/>
            <a:ln w="9525" cap="flat" cmpd="sng">
              <a:solidFill>
                <a:srgbClr val="F4CCCC"/>
              </a:solidFill>
              <a:prstDash val="dot"/>
              <a:round/>
              <a:headEnd type="none" w="med" len="med"/>
              <a:tailEnd type="none" w="med" len="med"/>
            </a:ln>
          </p:spPr>
        </p:cxnSp>
        <p:cxnSp>
          <p:nvCxnSpPr>
            <p:cNvPr id="916" name="Google Shape;916;p34"/>
            <p:cNvCxnSpPr/>
            <p:nvPr/>
          </p:nvCxnSpPr>
          <p:spPr>
            <a:xfrm rot="10800000" flipH="1">
              <a:off x="45312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917" name="Google Shape;917;p34"/>
            <p:cNvCxnSpPr/>
            <p:nvPr/>
          </p:nvCxnSpPr>
          <p:spPr>
            <a:xfrm>
              <a:off x="4531277" y="40671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918" name="Google Shape;918;p34"/>
            <p:cNvCxnSpPr/>
            <p:nvPr/>
          </p:nvCxnSpPr>
          <p:spPr>
            <a:xfrm>
              <a:off x="5468327" y="2809203"/>
              <a:ext cx="471000" cy="0"/>
            </a:xfrm>
            <a:prstGeom prst="straightConnector1">
              <a:avLst/>
            </a:prstGeom>
            <a:noFill/>
            <a:ln w="9525" cap="flat" cmpd="sng">
              <a:solidFill>
                <a:srgbClr val="F4CCCC"/>
              </a:solidFill>
              <a:prstDash val="dot"/>
              <a:round/>
              <a:headEnd type="none" w="med" len="med"/>
              <a:tailEnd type="none" w="med" len="med"/>
            </a:ln>
          </p:spPr>
        </p:cxnSp>
        <p:cxnSp>
          <p:nvCxnSpPr>
            <p:cNvPr id="919" name="Google Shape;919;p34"/>
            <p:cNvCxnSpPr/>
            <p:nvPr/>
          </p:nvCxnSpPr>
          <p:spPr>
            <a:xfrm>
              <a:off x="5468327" y="2809203"/>
              <a:ext cx="471000" cy="628800"/>
            </a:xfrm>
            <a:prstGeom prst="straightConnector1">
              <a:avLst/>
            </a:prstGeom>
            <a:noFill/>
            <a:ln w="9525" cap="flat" cmpd="sng">
              <a:solidFill>
                <a:srgbClr val="F4CCCC"/>
              </a:solidFill>
              <a:prstDash val="dot"/>
              <a:round/>
              <a:headEnd type="none" w="med" len="med"/>
              <a:tailEnd type="none" w="med" len="med"/>
            </a:ln>
          </p:spPr>
        </p:cxnSp>
        <p:cxnSp>
          <p:nvCxnSpPr>
            <p:cNvPr id="920" name="Google Shape;920;p34"/>
            <p:cNvCxnSpPr/>
            <p:nvPr/>
          </p:nvCxnSpPr>
          <p:spPr>
            <a:xfrm>
              <a:off x="5468396" y="2809203"/>
              <a:ext cx="472200" cy="1257900"/>
            </a:xfrm>
            <a:prstGeom prst="straightConnector1">
              <a:avLst/>
            </a:prstGeom>
            <a:noFill/>
            <a:ln w="9525" cap="flat" cmpd="sng">
              <a:solidFill>
                <a:srgbClr val="F4CCCC"/>
              </a:solidFill>
              <a:prstDash val="dot"/>
              <a:round/>
              <a:headEnd type="none" w="med" len="med"/>
              <a:tailEnd type="none" w="med" len="med"/>
            </a:ln>
          </p:spPr>
        </p:cxnSp>
        <p:cxnSp>
          <p:nvCxnSpPr>
            <p:cNvPr id="921" name="Google Shape;921;p34"/>
            <p:cNvCxnSpPr/>
            <p:nvPr/>
          </p:nvCxnSpPr>
          <p:spPr>
            <a:xfrm rot="10800000" flipH="1">
              <a:off x="5468327" y="280935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922" name="Google Shape;922;p34"/>
            <p:cNvCxnSpPr/>
            <p:nvPr/>
          </p:nvCxnSpPr>
          <p:spPr>
            <a:xfrm>
              <a:off x="5468327" y="34381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923" name="Google Shape;923;p34"/>
            <p:cNvCxnSpPr/>
            <p:nvPr/>
          </p:nvCxnSpPr>
          <p:spPr>
            <a:xfrm>
              <a:off x="5468327" y="3438153"/>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924" name="Google Shape;924;p34"/>
            <p:cNvCxnSpPr/>
            <p:nvPr/>
          </p:nvCxnSpPr>
          <p:spPr>
            <a:xfrm rot="10800000" flipH="1">
              <a:off x="5469677" y="280920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925" name="Google Shape;925;p34"/>
            <p:cNvCxnSpPr/>
            <p:nvPr/>
          </p:nvCxnSpPr>
          <p:spPr>
            <a:xfrm rot="10800000" flipH="1">
              <a:off x="5469677" y="343800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926" name="Google Shape;926;p34"/>
            <p:cNvCxnSpPr/>
            <p:nvPr/>
          </p:nvCxnSpPr>
          <p:spPr>
            <a:xfrm>
              <a:off x="5469677" y="40671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927" name="Google Shape;927;p34"/>
            <p:cNvCxnSpPr/>
            <p:nvPr/>
          </p:nvCxnSpPr>
          <p:spPr>
            <a:xfrm>
              <a:off x="1712827" y="28092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928" name="Google Shape;928;p34"/>
            <p:cNvCxnSpPr/>
            <p:nvPr/>
          </p:nvCxnSpPr>
          <p:spPr>
            <a:xfrm>
              <a:off x="1712827"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929" name="Google Shape;929;p34"/>
            <p:cNvCxnSpPr/>
            <p:nvPr/>
          </p:nvCxnSpPr>
          <p:spPr>
            <a:xfrm>
              <a:off x="1712896"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930" name="Google Shape;930;p34"/>
            <p:cNvCxnSpPr/>
            <p:nvPr/>
          </p:nvCxnSpPr>
          <p:spPr>
            <a:xfrm rot="10800000" flipH="1">
              <a:off x="1712827" y="280942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931" name="Google Shape;931;p34"/>
            <p:cNvCxnSpPr/>
            <p:nvPr/>
          </p:nvCxnSpPr>
          <p:spPr>
            <a:xfrm>
              <a:off x="17128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932" name="Google Shape;932;p34"/>
            <p:cNvCxnSpPr/>
            <p:nvPr/>
          </p:nvCxnSpPr>
          <p:spPr>
            <a:xfrm>
              <a:off x="17128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933" name="Google Shape;933;p34"/>
            <p:cNvCxnSpPr/>
            <p:nvPr/>
          </p:nvCxnSpPr>
          <p:spPr>
            <a:xfrm rot="10800000" flipH="1">
              <a:off x="1714177" y="2809278"/>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934" name="Google Shape;934;p34"/>
            <p:cNvCxnSpPr/>
            <p:nvPr/>
          </p:nvCxnSpPr>
          <p:spPr>
            <a:xfrm rot="10800000" flipH="1">
              <a:off x="17141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935" name="Google Shape;935;p34"/>
            <p:cNvCxnSpPr/>
            <p:nvPr/>
          </p:nvCxnSpPr>
          <p:spPr>
            <a:xfrm>
              <a:off x="1714177" y="4067178"/>
              <a:ext cx="471000" cy="0"/>
            </a:xfrm>
            <a:prstGeom prst="straightConnector1">
              <a:avLst/>
            </a:prstGeom>
            <a:noFill/>
            <a:ln w="9525" cap="flat" cmpd="sng">
              <a:solidFill>
                <a:srgbClr val="000000"/>
              </a:solidFill>
              <a:prstDash val="solid"/>
              <a:round/>
              <a:headEnd type="none" w="med" len="med"/>
              <a:tailEnd type="triangle" w="med" len="med"/>
            </a:ln>
          </p:spPr>
        </p:cxnSp>
        <p:sp>
          <p:nvSpPr>
            <p:cNvPr id="936" name="Google Shape;936;p34"/>
            <p:cNvSpPr/>
            <p:nvPr/>
          </p:nvSpPr>
          <p:spPr>
            <a:xfrm>
              <a:off x="6711627" y="3200553"/>
              <a:ext cx="467400" cy="475200"/>
            </a:xfrm>
            <a:prstGeom prst="ellipse">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937" name="Google Shape;937;p34"/>
            <p:cNvCxnSpPr>
              <a:stCxn id="890" idx="6"/>
              <a:endCxn id="936" idx="1"/>
            </p:cNvCxnSpPr>
            <p:nvPr/>
          </p:nvCxnSpPr>
          <p:spPr>
            <a:xfrm>
              <a:off x="6405927" y="2809353"/>
              <a:ext cx="374100" cy="460800"/>
            </a:xfrm>
            <a:prstGeom prst="straightConnector1">
              <a:avLst/>
            </a:prstGeom>
            <a:noFill/>
            <a:ln w="9525" cap="flat" cmpd="sng">
              <a:solidFill>
                <a:srgbClr val="000000"/>
              </a:solidFill>
              <a:prstDash val="solid"/>
              <a:round/>
              <a:headEnd type="none" w="med" len="med"/>
              <a:tailEnd type="triangle" w="med" len="med"/>
            </a:ln>
          </p:spPr>
        </p:cxnSp>
        <p:cxnSp>
          <p:nvCxnSpPr>
            <p:cNvPr id="938" name="Google Shape;938;p34"/>
            <p:cNvCxnSpPr>
              <a:stCxn id="891" idx="6"/>
              <a:endCxn id="936" idx="2"/>
            </p:cNvCxnSpPr>
            <p:nvPr/>
          </p:nvCxnSpPr>
          <p:spPr>
            <a:xfrm>
              <a:off x="6405927" y="3438303"/>
              <a:ext cx="305700" cy="0"/>
            </a:xfrm>
            <a:prstGeom prst="straightConnector1">
              <a:avLst/>
            </a:prstGeom>
            <a:noFill/>
            <a:ln w="9525" cap="flat" cmpd="sng">
              <a:solidFill>
                <a:srgbClr val="000000"/>
              </a:solidFill>
              <a:prstDash val="solid"/>
              <a:round/>
              <a:headEnd type="none" w="med" len="med"/>
              <a:tailEnd type="triangle" w="med" len="med"/>
            </a:ln>
          </p:spPr>
        </p:cxnSp>
        <p:cxnSp>
          <p:nvCxnSpPr>
            <p:cNvPr id="939" name="Google Shape;939;p34"/>
            <p:cNvCxnSpPr>
              <a:stCxn id="892" idx="6"/>
              <a:endCxn id="936" idx="3"/>
            </p:cNvCxnSpPr>
            <p:nvPr/>
          </p:nvCxnSpPr>
          <p:spPr>
            <a:xfrm rot="10800000" flipH="1">
              <a:off x="6407277" y="3606153"/>
              <a:ext cx="372900" cy="461100"/>
            </a:xfrm>
            <a:prstGeom prst="straightConnector1">
              <a:avLst/>
            </a:prstGeom>
            <a:noFill/>
            <a:ln w="9525" cap="flat" cmpd="sng">
              <a:solidFill>
                <a:srgbClr val="000000"/>
              </a:solidFill>
              <a:prstDash val="solid"/>
              <a:round/>
              <a:headEnd type="none" w="med" len="med"/>
              <a:tailEnd type="triangle" w="med" len="med"/>
            </a:ln>
          </p:spPr>
        </p:cxnSp>
        <p:cxnSp>
          <p:nvCxnSpPr>
            <p:cNvPr id="940" name="Google Shape;940;p34"/>
            <p:cNvCxnSpPr>
              <a:stCxn id="936" idx="6"/>
            </p:cNvCxnSpPr>
            <p:nvPr/>
          </p:nvCxnSpPr>
          <p:spPr>
            <a:xfrm rot="10800000" flipH="1">
              <a:off x="7179027" y="3431553"/>
              <a:ext cx="329100" cy="6600"/>
            </a:xfrm>
            <a:prstGeom prst="straightConnector1">
              <a:avLst/>
            </a:prstGeom>
            <a:noFill/>
            <a:ln w="9525" cap="flat" cmpd="sng">
              <a:solidFill>
                <a:srgbClr val="000000"/>
              </a:solidFill>
              <a:prstDash val="solid"/>
              <a:round/>
              <a:headEnd type="none" w="med" len="med"/>
              <a:tailEnd type="triangle" w="med" len="med"/>
            </a:ln>
          </p:spPr>
        </p:cxnSp>
        <p:sp>
          <p:nvSpPr>
            <p:cNvPr id="941" name="Google Shape;941;p34"/>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942" name="Google Shape;942;p34"/>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943" name="Google Shape;943;p34"/>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cxnSp>
          <p:nvCxnSpPr>
            <p:cNvPr id="944" name="Google Shape;944;p34"/>
            <p:cNvCxnSpPr>
              <a:endCxn id="883" idx="2"/>
            </p:cNvCxnSpPr>
            <p:nvPr/>
          </p:nvCxnSpPr>
          <p:spPr>
            <a:xfrm>
              <a:off x="2652721" y="2809353"/>
              <a:ext cx="472200" cy="1257900"/>
            </a:xfrm>
            <a:prstGeom prst="straightConnector1">
              <a:avLst/>
            </a:prstGeom>
            <a:noFill/>
            <a:ln w="9525" cap="flat" cmpd="sng">
              <a:solidFill>
                <a:srgbClr val="F4CCCC"/>
              </a:solidFill>
              <a:prstDash val="dot"/>
              <a:round/>
              <a:headEnd type="none" w="med" len="med"/>
              <a:tailEnd type="none" w="med" len="med"/>
            </a:ln>
          </p:spPr>
        </p:cxnSp>
        <p:cxnSp>
          <p:nvCxnSpPr>
            <p:cNvPr id="945" name="Google Shape;945;p34"/>
            <p:cNvCxnSpPr>
              <a:stCxn id="880" idx="6"/>
              <a:endCxn id="883" idx="2"/>
            </p:cNvCxnSpPr>
            <p:nvPr/>
          </p:nvCxnSpPr>
          <p:spPr>
            <a:xfrm>
              <a:off x="2654002" y="4067253"/>
              <a:ext cx="471000" cy="0"/>
            </a:xfrm>
            <a:prstGeom prst="straightConnector1">
              <a:avLst/>
            </a:prstGeom>
            <a:noFill/>
            <a:ln w="9525" cap="flat" cmpd="sng">
              <a:solidFill>
                <a:srgbClr val="F4CCCC"/>
              </a:solidFill>
              <a:prstDash val="dot"/>
              <a:round/>
              <a:headEnd type="none" w="med" len="med"/>
              <a:tailEnd type="none" w="med" len="med"/>
            </a:ln>
          </p:spPr>
        </p:cxnSp>
      </p:grpSp>
      <p:sp>
        <p:nvSpPr>
          <p:cNvPr id="946" name="Google Shape;946;p34"/>
          <p:cNvSpPr txBox="1"/>
          <p:nvPr/>
        </p:nvSpPr>
        <p:spPr>
          <a:xfrm>
            <a:off x="6504425" y="93225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a</a:t>
            </a:r>
            <a:r>
              <a:rPr lang="en" sz="1100" baseline="-25000">
                <a:latin typeface="Consolas"/>
                <a:ea typeface="Consolas"/>
                <a:cs typeface="Consolas"/>
                <a:sym typeface="Consolas"/>
              </a:rPr>
              <a:t>[L]</a:t>
            </a:r>
            <a:endParaRPr sz="1100" baseline="-25000">
              <a:latin typeface="Consolas"/>
              <a:ea typeface="Consolas"/>
              <a:cs typeface="Consolas"/>
              <a:sym typeface="Consolas"/>
            </a:endParaRPr>
          </a:p>
        </p:txBody>
      </p:sp>
      <p:cxnSp>
        <p:nvCxnSpPr>
          <p:cNvPr id="947" name="Google Shape;947;p34"/>
          <p:cNvCxnSpPr/>
          <p:nvPr/>
        </p:nvCxnSpPr>
        <p:spPr>
          <a:xfrm rot="10800000">
            <a:off x="1814145" y="4620452"/>
            <a:ext cx="1828800" cy="9000"/>
          </a:xfrm>
          <a:prstGeom prst="straightConnector1">
            <a:avLst/>
          </a:prstGeom>
          <a:noFill/>
          <a:ln w="9525" cap="flat" cmpd="sng">
            <a:solidFill>
              <a:schemeClr val="dk2"/>
            </a:solidFill>
            <a:prstDash val="solid"/>
            <a:round/>
            <a:headEnd type="triangle" w="med" len="med"/>
            <a:tailEnd type="none" w="med" len="med"/>
          </a:ln>
        </p:spPr>
      </p:cxnSp>
      <p:sp>
        <p:nvSpPr>
          <p:cNvPr id="948" name="Google Shape;948;p34"/>
          <p:cNvSpPr/>
          <p:nvPr/>
        </p:nvSpPr>
        <p:spPr>
          <a:xfrm>
            <a:off x="2344750" y="41317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2589580" y="41205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2574057" y="39323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2225516" y="3681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23172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2087932" y="36342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txBox="1"/>
          <p:nvPr/>
        </p:nvSpPr>
        <p:spPr>
          <a:xfrm>
            <a:off x="2960525" y="45293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955" name="Google Shape;955;p34"/>
          <p:cNvSpPr txBox="1"/>
          <p:nvPr/>
        </p:nvSpPr>
        <p:spPr>
          <a:xfrm rot="-5400000">
            <a:off x="1518400" y="33162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956" name="Google Shape;956;p34"/>
          <p:cNvCxnSpPr/>
          <p:nvPr/>
        </p:nvCxnSpPr>
        <p:spPr>
          <a:xfrm rot="10800000" flipH="1">
            <a:off x="1898275" y="2498825"/>
            <a:ext cx="12000" cy="2241000"/>
          </a:xfrm>
          <a:prstGeom prst="straightConnector1">
            <a:avLst/>
          </a:prstGeom>
          <a:noFill/>
          <a:ln w="9525" cap="flat" cmpd="sng">
            <a:solidFill>
              <a:schemeClr val="dk2"/>
            </a:solidFill>
            <a:prstDash val="solid"/>
            <a:round/>
            <a:headEnd type="none" w="med" len="med"/>
            <a:tailEnd type="triangle" w="med" len="med"/>
          </a:ln>
        </p:spPr>
      </p:cxnSp>
      <p:sp>
        <p:nvSpPr>
          <p:cNvPr id="957" name="Google Shape;957;p34"/>
          <p:cNvSpPr/>
          <p:nvPr/>
        </p:nvSpPr>
        <p:spPr>
          <a:xfrm>
            <a:off x="2878782" y="41317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2316532" y="38628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25303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26220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2621332" y="3786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2911316" y="3681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30030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3002332" y="38628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28351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2926132" y="3405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26065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24541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25458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2269257" y="33989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23017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2392732" y="3405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24696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33078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31399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3307839" y="3235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30637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3231639" y="3921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31399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3231639" y="3692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31547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29268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2682716" y="3071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28506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3216116" y="3300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2987516" y="3300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2835116" y="2843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4"/>
          <p:cNvSpPr/>
          <p:nvPr/>
        </p:nvSpPr>
        <p:spPr>
          <a:xfrm>
            <a:off x="3003039" y="2854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27589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3063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4"/>
          <p:cNvSpPr/>
          <p:nvPr/>
        </p:nvSpPr>
        <p:spPr>
          <a:xfrm>
            <a:off x="31554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22255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2469639" y="3692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2468932" y="40152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4"/>
          <p:cNvSpPr/>
          <p:nvPr/>
        </p:nvSpPr>
        <p:spPr>
          <a:xfrm>
            <a:off x="2774439" y="3921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6" name="Google Shape;996;p34"/>
          <p:cNvCxnSpPr/>
          <p:nvPr/>
        </p:nvCxnSpPr>
        <p:spPr>
          <a:xfrm>
            <a:off x="1849075" y="4347225"/>
            <a:ext cx="105900" cy="0"/>
          </a:xfrm>
          <a:prstGeom prst="straightConnector1">
            <a:avLst/>
          </a:prstGeom>
          <a:noFill/>
          <a:ln w="9525" cap="flat" cmpd="sng">
            <a:solidFill>
              <a:schemeClr val="dk2"/>
            </a:solidFill>
            <a:prstDash val="solid"/>
            <a:round/>
            <a:headEnd type="none" w="med" len="med"/>
            <a:tailEnd type="none" w="med" len="med"/>
          </a:ln>
        </p:spPr>
      </p:cxnSp>
      <p:cxnSp>
        <p:nvCxnSpPr>
          <p:cNvPr id="997" name="Google Shape;997;p34"/>
          <p:cNvCxnSpPr/>
          <p:nvPr/>
        </p:nvCxnSpPr>
        <p:spPr>
          <a:xfrm>
            <a:off x="1849075" y="2670825"/>
            <a:ext cx="105900" cy="0"/>
          </a:xfrm>
          <a:prstGeom prst="straightConnector1">
            <a:avLst/>
          </a:prstGeom>
          <a:noFill/>
          <a:ln w="9525" cap="flat" cmpd="sng">
            <a:solidFill>
              <a:schemeClr val="dk2"/>
            </a:solidFill>
            <a:prstDash val="solid"/>
            <a:round/>
            <a:headEnd type="none" w="med" len="med"/>
            <a:tailEnd type="none" w="med" len="med"/>
          </a:ln>
        </p:spPr>
      </p:cxnSp>
      <p:sp>
        <p:nvSpPr>
          <p:cNvPr id="998" name="Google Shape;998;p34"/>
          <p:cNvSpPr/>
          <p:nvPr/>
        </p:nvSpPr>
        <p:spPr>
          <a:xfrm>
            <a:off x="2004656" y="2764814"/>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cxnSp>
        <p:nvCxnSpPr>
          <p:cNvPr id="999" name="Google Shape;999;p34"/>
          <p:cNvCxnSpPr/>
          <p:nvPr/>
        </p:nvCxnSpPr>
        <p:spPr>
          <a:xfrm>
            <a:off x="2039100" y="4574475"/>
            <a:ext cx="0" cy="136500"/>
          </a:xfrm>
          <a:prstGeom prst="straightConnector1">
            <a:avLst/>
          </a:prstGeom>
          <a:noFill/>
          <a:ln w="9525" cap="flat" cmpd="sng">
            <a:solidFill>
              <a:schemeClr val="dk2"/>
            </a:solidFill>
            <a:prstDash val="solid"/>
            <a:round/>
            <a:headEnd type="none" w="med" len="med"/>
            <a:tailEnd type="none" w="med" len="med"/>
          </a:ln>
        </p:spPr>
      </p:cxnSp>
      <p:cxnSp>
        <p:nvCxnSpPr>
          <p:cNvPr id="1000" name="Google Shape;1000;p34"/>
          <p:cNvCxnSpPr/>
          <p:nvPr/>
        </p:nvCxnSpPr>
        <p:spPr>
          <a:xfrm>
            <a:off x="3410700" y="4574475"/>
            <a:ext cx="0" cy="136500"/>
          </a:xfrm>
          <a:prstGeom prst="straightConnector1">
            <a:avLst/>
          </a:prstGeom>
          <a:noFill/>
          <a:ln w="9525" cap="flat" cmpd="sng">
            <a:solidFill>
              <a:schemeClr val="dk2"/>
            </a:solidFill>
            <a:prstDash val="solid"/>
            <a:round/>
            <a:headEnd type="none" w="med" len="med"/>
            <a:tailEnd type="none" w="med" len="med"/>
          </a:ln>
        </p:spPr>
      </p:cxnSp>
      <p:grpSp>
        <p:nvGrpSpPr>
          <p:cNvPr id="1001" name="Google Shape;1001;p34"/>
          <p:cNvGrpSpPr/>
          <p:nvPr/>
        </p:nvGrpSpPr>
        <p:grpSpPr>
          <a:xfrm>
            <a:off x="4732470" y="2728665"/>
            <a:ext cx="1828800" cy="1828800"/>
            <a:chOff x="3185745" y="2892265"/>
            <a:chExt cx="1828800" cy="1828800"/>
          </a:xfrm>
        </p:grpSpPr>
        <p:cxnSp>
          <p:nvCxnSpPr>
            <p:cNvPr id="1002" name="Google Shape;1002;p34"/>
            <p:cNvCxnSpPr/>
            <p:nvPr/>
          </p:nvCxnSpPr>
          <p:spPr>
            <a:xfrm rot="10800000">
              <a:off x="3185745" y="3862276"/>
              <a:ext cx="1828800" cy="6900"/>
            </a:xfrm>
            <a:prstGeom prst="straightConnector1">
              <a:avLst/>
            </a:prstGeom>
            <a:noFill/>
            <a:ln w="9525" cap="flat" cmpd="sng">
              <a:solidFill>
                <a:schemeClr val="dk2"/>
              </a:solidFill>
              <a:prstDash val="solid"/>
              <a:round/>
              <a:headEnd type="stealth" w="med" len="med"/>
              <a:tailEnd type="stealth" w="med" len="med"/>
            </a:ln>
          </p:spPr>
        </p:cxnSp>
        <p:cxnSp>
          <p:nvCxnSpPr>
            <p:cNvPr id="1003" name="Google Shape;1003;p34"/>
            <p:cNvCxnSpPr/>
            <p:nvPr/>
          </p:nvCxnSpPr>
          <p:spPr>
            <a:xfrm rot="10800000" flipH="1">
              <a:off x="4096388" y="2892265"/>
              <a:ext cx="7500" cy="1828800"/>
            </a:xfrm>
            <a:prstGeom prst="straightConnector1">
              <a:avLst/>
            </a:prstGeom>
            <a:noFill/>
            <a:ln w="9525" cap="flat" cmpd="sng">
              <a:solidFill>
                <a:schemeClr val="dk2"/>
              </a:solidFill>
              <a:prstDash val="solid"/>
              <a:round/>
              <a:headEnd type="stealth" w="med" len="med"/>
              <a:tailEnd type="stealth" w="med" len="med"/>
            </a:ln>
          </p:spPr>
        </p:cxnSp>
      </p:grpSp>
      <p:grpSp>
        <p:nvGrpSpPr>
          <p:cNvPr id="1004" name="Google Shape;1004;p34"/>
          <p:cNvGrpSpPr/>
          <p:nvPr/>
        </p:nvGrpSpPr>
        <p:grpSpPr>
          <a:xfrm>
            <a:off x="5100981" y="3145578"/>
            <a:ext cx="1091794" cy="995004"/>
            <a:chOff x="3376256" y="3069614"/>
            <a:chExt cx="1455725" cy="1573875"/>
          </a:xfrm>
        </p:grpSpPr>
        <p:sp>
          <p:nvSpPr>
            <p:cNvPr id="1005" name="Google Shape;1005;p34"/>
            <p:cNvSpPr/>
            <p:nvPr/>
          </p:nvSpPr>
          <p:spPr>
            <a:xfrm>
              <a:off x="3716350" y="44365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4"/>
            <p:cNvSpPr/>
            <p:nvPr/>
          </p:nvSpPr>
          <p:spPr>
            <a:xfrm>
              <a:off x="3961180" y="44253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4"/>
            <p:cNvSpPr/>
            <p:nvPr/>
          </p:nvSpPr>
          <p:spPr>
            <a:xfrm>
              <a:off x="3945657" y="42371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4"/>
            <p:cNvSpPr/>
            <p:nvPr/>
          </p:nvSpPr>
          <p:spPr>
            <a:xfrm>
              <a:off x="35971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4"/>
            <p:cNvSpPr/>
            <p:nvPr/>
          </p:nvSpPr>
          <p:spPr>
            <a:xfrm>
              <a:off x="36888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4"/>
            <p:cNvSpPr/>
            <p:nvPr/>
          </p:nvSpPr>
          <p:spPr>
            <a:xfrm>
              <a:off x="3459532" y="3939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4"/>
            <p:cNvSpPr/>
            <p:nvPr/>
          </p:nvSpPr>
          <p:spPr>
            <a:xfrm>
              <a:off x="4250382" y="44365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36881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4"/>
            <p:cNvSpPr/>
            <p:nvPr/>
          </p:nvSpPr>
          <p:spPr>
            <a:xfrm>
              <a:off x="39019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4"/>
            <p:cNvSpPr/>
            <p:nvPr/>
          </p:nvSpPr>
          <p:spPr>
            <a:xfrm>
              <a:off x="39936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3992932" y="4091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4"/>
            <p:cNvSpPr/>
            <p:nvPr/>
          </p:nvSpPr>
          <p:spPr>
            <a:xfrm>
              <a:off x="42829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4"/>
            <p:cNvSpPr/>
            <p:nvPr/>
          </p:nvSpPr>
          <p:spPr>
            <a:xfrm>
              <a:off x="43746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4"/>
            <p:cNvSpPr/>
            <p:nvPr/>
          </p:nvSpPr>
          <p:spPr>
            <a:xfrm>
              <a:off x="43739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4"/>
            <p:cNvSpPr/>
            <p:nvPr/>
          </p:nvSpPr>
          <p:spPr>
            <a:xfrm>
              <a:off x="42067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4"/>
            <p:cNvSpPr/>
            <p:nvPr/>
          </p:nvSpPr>
          <p:spPr>
            <a:xfrm>
              <a:off x="42977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39781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4"/>
            <p:cNvSpPr/>
            <p:nvPr/>
          </p:nvSpPr>
          <p:spPr>
            <a:xfrm>
              <a:off x="38257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4"/>
            <p:cNvSpPr/>
            <p:nvPr/>
          </p:nvSpPr>
          <p:spPr>
            <a:xfrm>
              <a:off x="39174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4"/>
            <p:cNvSpPr/>
            <p:nvPr/>
          </p:nvSpPr>
          <p:spPr>
            <a:xfrm>
              <a:off x="3640857" y="37037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4"/>
            <p:cNvSpPr/>
            <p:nvPr/>
          </p:nvSpPr>
          <p:spPr>
            <a:xfrm>
              <a:off x="36733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4"/>
            <p:cNvSpPr/>
            <p:nvPr/>
          </p:nvSpPr>
          <p:spPr>
            <a:xfrm>
              <a:off x="37643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4"/>
            <p:cNvSpPr/>
            <p:nvPr/>
          </p:nvSpPr>
          <p:spPr>
            <a:xfrm>
              <a:off x="38412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4"/>
            <p:cNvSpPr/>
            <p:nvPr/>
          </p:nvSpPr>
          <p:spPr>
            <a:xfrm>
              <a:off x="46794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4"/>
            <p:cNvSpPr/>
            <p:nvPr/>
          </p:nvSpPr>
          <p:spPr>
            <a:xfrm>
              <a:off x="4511516" y="3757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4"/>
            <p:cNvSpPr/>
            <p:nvPr/>
          </p:nvSpPr>
          <p:spPr>
            <a:xfrm>
              <a:off x="46794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4"/>
            <p:cNvSpPr/>
            <p:nvPr/>
          </p:nvSpPr>
          <p:spPr>
            <a:xfrm>
              <a:off x="4435316" y="4290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4"/>
            <p:cNvSpPr/>
            <p:nvPr/>
          </p:nvSpPr>
          <p:spPr>
            <a:xfrm>
              <a:off x="46032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4"/>
            <p:cNvSpPr/>
            <p:nvPr/>
          </p:nvSpPr>
          <p:spPr>
            <a:xfrm>
              <a:off x="4511516" y="4138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4603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4"/>
            <p:cNvSpPr/>
            <p:nvPr/>
          </p:nvSpPr>
          <p:spPr>
            <a:xfrm>
              <a:off x="4526332" y="4472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4"/>
            <p:cNvSpPr/>
            <p:nvPr/>
          </p:nvSpPr>
          <p:spPr>
            <a:xfrm>
              <a:off x="4298439" y="4302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4"/>
            <p:cNvSpPr/>
            <p:nvPr/>
          </p:nvSpPr>
          <p:spPr>
            <a:xfrm>
              <a:off x="4054316" y="3376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4"/>
            <p:cNvSpPr/>
            <p:nvPr/>
          </p:nvSpPr>
          <p:spPr>
            <a:xfrm>
              <a:off x="42222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4"/>
            <p:cNvSpPr/>
            <p:nvPr/>
          </p:nvSpPr>
          <p:spPr>
            <a:xfrm>
              <a:off x="45877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4"/>
            <p:cNvSpPr/>
            <p:nvPr/>
          </p:nvSpPr>
          <p:spPr>
            <a:xfrm>
              <a:off x="43591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4"/>
            <p:cNvSpPr/>
            <p:nvPr/>
          </p:nvSpPr>
          <p:spPr>
            <a:xfrm>
              <a:off x="4206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4"/>
            <p:cNvSpPr/>
            <p:nvPr/>
          </p:nvSpPr>
          <p:spPr>
            <a:xfrm>
              <a:off x="4374639" y="3159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4"/>
            <p:cNvSpPr/>
            <p:nvPr/>
          </p:nvSpPr>
          <p:spPr>
            <a:xfrm>
              <a:off x="41305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4"/>
            <p:cNvSpPr/>
            <p:nvPr/>
          </p:nvSpPr>
          <p:spPr>
            <a:xfrm>
              <a:off x="44353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4"/>
            <p:cNvSpPr/>
            <p:nvPr/>
          </p:nvSpPr>
          <p:spPr>
            <a:xfrm>
              <a:off x="45270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4"/>
            <p:cNvSpPr/>
            <p:nvPr/>
          </p:nvSpPr>
          <p:spPr>
            <a:xfrm>
              <a:off x="3597116" y="4214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4"/>
            <p:cNvSpPr/>
            <p:nvPr/>
          </p:nvSpPr>
          <p:spPr>
            <a:xfrm>
              <a:off x="3841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4"/>
            <p:cNvSpPr/>
            <p:nvPr/>
          </p:nvSpPr>
          <p:spPr>
            <a:xfrm>
              <a:off x="3840532" y="4320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4"/>
            <p:cNvSpPr/>
            <p:nvPr/>
          </p:nvSpPr>
          <p:spPr>
            <a:xfrm>
              <a:off x="41460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4"/>
            <p:cNvSpPr/>
            <p:nvPr/>
          </p:nvSpPr>
          <p:spPr>
            <a:xfrm>
              <a:off x="3376256" y="3069614"/>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grpSp>
      <p:sp>
        <p:nvSpPr>
          <p:cNvPr id="1051" name="Google Shape;1051;p34"/>
          <p:cNvSpPr/>
          <p:nvPr/>
        </p:nvSpPr>
        <p:spPr>
          <a:xfrm>
            <a:off x="4993025" y="2989225"/>
            <a:ext cx="1307700" cy="13077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4"/>
          <p:cNvSpPr txBox="1"/>
          <p:nvPr/>
        </p:nvSpPr>
        <p:spPr>
          <a:xfrm>
            <a:off x="5779375" y="26708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i="1">
                <a:solidFill>
                  <a:srgbClr val="0000FF"/>
                </a:solidFill>
                <a:latin typeface="Consolas"/>
                <a:ea typeface="Consolas"/>
                <a:cs typeface="Consolas"/>
                <a:sym typeface="Consolas"/>
              </a:rPr>
              <a:t>r=1</a:t>
            </a:r>
            <a:endParaRPr sz="1200" i="1">
              <a:solidFill>
                <a:srgbClr val="0000FF"/>
              </a:solidFill>
              <a:latin typeface="Consolas"/>
              <a:ea typeface="Consolas"/>
              <a:cs typeface="Consolas"/>
              <a:sym typeface="Consolas"/>
            </a:endParaRPr>
          </a:p>
        </p:txBody>
      </p:sp>
      <p:sp>
        <p:nvSpPr>
          <p:cNvPr id="1053" name="Google Shape;1053;p34"/>
          <p:cNvSpPr/>
          <p:nvPr/>
        </p:nvSpPr>
        <p:spPr>
          <a:xfrm>
            <a:off x="3816600" y="3566525"/>
            <a:ext cx="709800" cy="136500"/>
          </a:xfrm>
          <a:prstGeom prst="striped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4"/>
          <p:cNvSpPr txBox="1"/>
          <p:nvPr/>
        </p:nvSpPr>
        <p:spPr>
          <a:xfrm>
            <a:off x="6148775" y="36813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i="1">
                <a:latin typeface="Consolas"/>
                <a:ea typeface="Consolas"/>
                <a:cs typeface="Consolas"/>
                <a:sym typeface="Consolas"/>
              </a:rPr>
              <a:t>x1</a:t>
            </a:r>
            <a:endParaRPr sz="1000" i="1">
              <a:latin typeface="Consolas"/>
              <a:ea typeface="Consolas"/>
              <a:cs typeface="Consolas"/>
              <a:sym typeface="Consolas"/>
            </a:endParaRPr>
          </a:p>
        </p:txBody>
      </p:sp>
      <p:sp>
        <p:nvSpPr>
          <p:cNvPr id="1055" name="Google Shape;1055;p34"/>
          <p:cNvSpPr txBox="1"/>
          <p:nvPr/>
        </p:nvSpPr>
        <p:spPr>
          <a:xfrm rot="-5400000">
            <a:off x="5204275" y="2670825"/>
            <a:ext cx="492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Consolas"/>
                <a:ea typeface="Consolas"/>
                <a:cs typeface="Consolas"/>
                <a:sym typeface="Consolas"/>
              </a:rPr>
              <a:t>x2</a:t>
            </a:r>
            <a:endParaRPr sz="1000">
              <a:latin typeface="Consolas"/>
              <a:ea typeface="Consolas"/>
              <a:cs typeface="Consolas"/>
              <a:sym typeface="Consolas"/>
            </a:endParaRPr>
          </a:p>
        </p:txBody>
      </p:sp>
      <p:sp>
        <p:nvSpPr>
          <p:cNvPr id="1056" name="Google Shape;1056;p34"/>
          <p:cNvSpPr txBox="1"/>
          <p:nvPr/>
        </p:nvSpPr>
        <p:spPr>
          <a:xfrm>
            <a:off x="7034925" y="932250"/>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DropOut</a:t>
            </a:r>
            <a:endParaRPr>
              <a:latin typeface="Consolas"/>
              <a:ea typeface="Consolas"/>
              <a:cs typeface="Consolas"/>
              <a:sym typeface="Consolas"/>
            </a:endParaRPr>
          </a:p>
        </p:txBody>
      </p:sp>
      <p:sp>
        <p:nvSpPr>
          <p:cNvPr id="1057" name="Google Shape;1057;p34"/>
          <p:cNvSpPr txBox="1"/>
          <p:nvPr/>
        </p:nvSpPr>
        <p:spPr>
          <a:xfrm>
            <a:off x="7034925" y="3552950"/>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Normalization</a:t>
            </a:r>
            <a:endParaRPr>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cxnSp>
        <p:nvCxnSpPr>
          <p:cNvPr id="1062" name="Google Shape;1062;p35"/>
          <p:cNvCxnSpPr/>
          <p:nvPr/>
        </p:nvCxnSpPr>
        <p:spPr>
          <a:xfrm rot="10800000">
            <a:off x="1340938" y="1572925"/>
            <a:ext cx="1307700" cy="9300"/>
          </a:xfrm>
          <a:prstGeom prst="straightConnector1">
            <a:avLst/>
          </a:prstGeom>
          <a:noFill/>
          <a:ln w="9525" cap="flat" cmpd="sng">
            <a:solidFill>
              <a:schemeClr val="dk2"/>
            </a:solidFill>
            <a:prstDash val="solid"/>
            <a:round/>
            <a:headEnd type="stealth" w="med" len="med"/>
            <a:tailEnd type="none" w="med" len="med"/>
          </a:ln>
        </p:spPr>
      </p:cxnSp>
      <p:cxnSp>
        <p:nvCxnSpPr>
          <p:cNvPr id="1063" name="Google Shape;1063;p35"/>
          <p:cNvCxnSpPr/>
          <p:nvPr/>
        </p:nvCxnSpPr>
        <p:spPr>
          <a:xfrm rot="10800000" flipH="1">
            <a:off x="1375913" y="2776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1064" name="Google Shape;1064;p35"/>
          <p:cNvCxnSpPr/>
          <p:nvPr/>
        </p:nvCxnSpPr>
        <p:spPr>
          <a:xfrm rot="10800000" flipH="1">
            <a:off x="786950" y="1565125"/>
            <a:ext cx="588000" cy="676800"/>
          </a:xfrm>
          <a:prstGeom prst="straightConnector1">
            <a:avLst/>
          </a:prstGeom>
          <a:noFill/>
          <a:ln w="9525" cap="flat" cmpd="sng">
            <a:solidFill>
              <a:schemeClr val="dk2"/>
            </a:solidFill>
            <a:prstDash val="solid"/>
            <a:round/>
            <a:headEnd type="stealth" w="med" len="med"/>
            <a:tailEnd type="none" w="med" len="med"/>
          </a:ln>
        </p:spPr>
      </p:cxnSp>
      <p:sp>
        <p:nvSpPr>
          <p:cNvPr id="1065" name="Google Shape;1065;p35"/>
          <p:cNvSpPr/>
          <p:nvPr/>
        </p:nvSpPr>
        <p:spPr>
          <a:xfrm rot="-2308403">
            <a:off x="825188" y="1077218"/>
            <a:ext cx="1468775" cy="416564"/>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6" name="Google Shape;1066;p35"/>
          <p:cNvCxnSpPr>
            <a:stCxn id="1065" idx="2"/>
            <a:endCxn id="1065" idx="6"/>
          </p:cNvCxnSpPr>
          <p:nvPr/>
        </p:nvCxnSpPr>
        <p:spPr>
          <a:xfrm rot="10800000" flipH="1">
            <a:off x="984625" y="828600"/>
            <a:ext cx="1149900" cy="913800"/>
          </a:xfrm>
          <a:prstGeom prst="curvedConnector5">
            <a:avLst>
              <a:gd name="adj1" fmla="val 11366"/>
              <a:gd name="adj2" fmla="val -29162"/>
              <a:gd name="adj3" fmla="val 114793"/>
            </a:avLst>
          </a:prstGeom>
          <a:noFill/>
          <a:ln w="9525" cap="flat" cmpd="sng">
            <a:solidFill>
              <a:srgbClr val="0000FF"/>
            </a:solidFill>
            <a:prstDash val="lgDash"/>
            <a:round/>
            <a:headEnd type="none" w="med" len="med"/>
            <a:tailEnd type="none" w="med" len="med"/>
          </a:ln>
        </p:spPr>
      </p:cxnSp>
      <p:grpSp>
        <p:nvGrpSpPr>
          <p:cNvPr id="1067" name="Google Shape;1067;p35"/>
          <p:cNvGrpSpPr/>
          <p:nvPr/>
        </p:nvGrpSpPr>
        <p:grpSpPr>
          <a:xfrm>
            <a:off x="3272050" y="278965"/>
            <a:ext cx="1539900" cy="1307700"/>
            <a:chOff x="3642775" y="181165"/>
            <a:chExt cx="1539900" cy="1307700"/>
          </a:xfrm>
        </p:grpSpPr>
        <p:cxnSp>
          <p:nvCxnSpPr>
            <p:cNvPr id="1068" name="Google Shape;1068;p35"/>
            <p:cNvCxnSpPr/>
            <p:nvPr/>
          </p:nvCxnSpPr>
          <p:spPr>
            <a:xfrm rot="10800000">
              <a:off x="3662020" y="1469724"/>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1069" name="Google Shape;1069;p35"/>
            <p:cNvCxnSpPr/>
            <p:nvPr/>
          </p:nvCxnSpPr>
          <p:spPr>
            <a:xfrm rot="10800000" flipH="1">
              <a:off x="3655713" y="181165"/>
              <a:ext cx="9300" cy="1307700"/>
            </a:xfrm>
            <a:prstGeom prst="straightConnector1">
              <a:avLst/>
            </a:prstGeom>
            <a:noFill/>
            <a:ln w="9525" cap="flat" cmpd="sng">
              <a:solidFill>
                <a:schemeClr val="dk2"/>
              </a:solidFill>
              <a:prstDash val="solid"/>
              <a:round/>
              <a:headEnd type="none" w="med" len="med"/>
              <a:tailEnd type="stealth" w="med" len="med"/>
            </a:ln>
          </p:spPr>
        </p:cxnSp>
        <p:sp>
          <p:nvSpPr>
            <p:cNvPr id="1070" name="Google Shape;1070;p35"/>
            <p:cNvSpPr/>
            <p:nvPr/>
          </p:nvSpPr>
          <p:spPr>
            <a:xfrm rot="-1694975">
              <a:off x="3650545" y="634758"/>
              <a:ext cx="1524360" cy="41649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rot="-1697709">
              <a:off x="3822041" y="672947"/>
              <a:ext cx="1244268" cy="275012"/>
            </a:xfrm>
            <a:prstGeom prst="ellipse">
              <a:avLst/>
            </a:prstGeom>
            <a:noFill/>
            <a:ln w="19050"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rot="-1698362">
              <a:off x="4062372" y="757773"/>
              <a:ext cx="662406" cy="170453"/>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3" name="Google Shape;1073;p35"/>
          <p:cNvSpPr txBox="1"/>
          <p:nvPr/>
        </p:nvSpPr>
        <p:spPr>
          <a:xfrm>
            <a:off x="2319925" y="157292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1074" name="Google Shape;1074;p35"/>
          <p:cNvSpPr txBox="1"/>
          <p:nvPr/>
        </p:nvSpPr>
        <p:spPr>
          <a:xfrm>
            <a:off x="4401425" y="148117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1075" name="Google Shape;1075;p35"/>
          <p:cNvSpPr txBox="1"/>
          <p:nvPr/>
        </p:nvSpPr>
        <p:spPr>
          <a:xfrm>
            <a:off x="758700" y="2117363"/>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1076" name="Google Shape;1076;p35"/>
          <p:cNvSpPr txBox="1"/>
          <p:nvPr/>
        </p:nvSpPr>
        <p:spPr>
          <a:xfrm>
            <a:off x="1007425" y="33850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J</a:t>
            </a:r>
            <a:endParaRPr sz="1100">
              <a:latin typeface="Consolas"/>
              <a:ea typeface="Consolas"/>
              <a:cs typeface="Consolas"/>
              <a:sym typeface="Consolas"/>
            </a:endParaRPr>
          </a:p>
        </p:txBody>
      </p:sp>
      <p:grpSp>
        <p:nvGrpSpPr>
          <p:cNvPr id="1077" name="Google Shape;1077;p35"/>
          <p:cNvGrpSpPr/>
          <p:nvPr/>
        </p:nvGrpSpPr>
        <p:grpSpPr>
          <a:xfrm>
            <a:off x="987300" y="2793600"/>
            <a:ext cx="2014982" cy="2263650"/>
            <a:chOff x="758700" y="2412600"/>
            <a:chExt cx="2014982" cy="2263650"/>
          </a:xfrm>
        </p:grpSpPr>
        <p:grpSp>
          <p:nvGrpSpPr>
            <p:cNvPr id="1078" name="Google Shape;1078;p35"/>
            <p:cNvGrpSpPr/>
            <p:nvPr/>
          </p:nvGrpSpPr>
          <p:grpSpPr>
            <a:xfrm>
              <a:off x="778832" y="2481240"/>
              <a:ext cx="1994850" cy="1972060"/>
              <a:chOff x="777650" y="2639865"/>
              <a:chExt cx="1994850" cy="1972060"/>
            </a:xfrm>
          </p:grpSpPr>
          <p:cxnSp>
            <p:nvCxnSpPr>
              <p:cNvPr id="1079" name="Google Shape;1079;p35"/>
              <p:cNvCxnSpPr/>
              <p:nvPr/>
            </p:nvCxnSpPr>
            <p:spPr>
              <a:xfrm rot="10800000">
                <a:off x="1379600" y="3927325"/>
                <a:ext cx="1392900" cy="7800"/>
              </a:xfrm>
              <a:prstGeom prst="straightConnector1">
                <a:avLst/>
              </a:prstGeom>
              <a:noFill/>
              <a:ln w="9525" cap="flat" cmpd="sng">
                <a:solidFill>
                  <a:schemeClr val="dk2"/>
                </a:solidFill>
                <a:prstDash val="solid"/>
                <a:round/>
                <a:headEnd type="stealth" w="med" len="med"/>
                <a:tailEnd type="none" w="med" len="med"/>
              </a:ln>
            </p:spPr>
          </p:cxnSp>
          <p:cxnSp>
            <p:nvCxnSpPr>
              <p:cNvPr id="1080" name="Google Shape;1080;p35"/>
              <p:cNvCxnSpPr/>
              <p:nvPr/>
            </p:nvCxnSpPr>
            <p:spPr>
              <a:xfrm rot="10800000" flipH="1">
                <a:off x="1375913" y="26398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1081" name="Google Shape;1081;p35"/>
              <p:cNvCxnSpPr/>
              <p:nvPr/>
            </p:nvCxnSpPr>
            <p:spPr>
              <a:xfrm rot="10800000" flipH="1">
                <a:off x="777650" y="3935125"/>
                <a:ext cx="589800" cy="676800"/>
              </a:xfrm>
              <a:prstGeom prst="straightConnector1">
                <a:avLst/>
              </a:prstGeom>
              <a:noFill/>
              <a:ln w="9525" cap="flat" cmpd="sng">
                <a:solidFill>
                  <a:schemeClr val="dk2"/>
                </a:solidFill>
                <a:prstDash val="solid"/>
                <a:round/>
                <a:headEnd type="stealth" w="med" len="med"/>
                <a:tailEnd type="none" w="med" len="med"/>
              </a:ln>
            </p:spPr>
          </p:cxnSp>
        </p:grpSp>
        <p:sp>
          <p:nvSpPr>
            <p:cNvPr id="1082" name="Google Shape;1082;p35"/>
            <p:cNvSpPr/>
            <p:nvPr/>
          </p:nvSpPr>
          <p:spPr>
            <a:xfrm>
              <a:off x="901378" y="2753562"/>
              <a:ext cx="1468800" cy="4164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3" name="Google Shape;1083;p35"/>
            <p:cNvCxnSpPr>
              <a:stCxn id="1082" idx="2"/>
              <a:endCxn id="1082" idx="6"/>
            </p:cNvCxnSpPr>
            <p:nvPr/>
          </p:nvCxnSpPr>
          <p:spPr>
            <a:xfrm>
              <a:off x="901378" y="2961762"/>
              <a:ext cx="1468800" cy="600"/>
            </a:xfrm>
            <a:prstGeom prst="curvedConnector5">
              <a:avLst>
                <a:gd name="adj1" fmla="val 6102"/>
                <a:gd name="adj2" fmla="val 213456378"/>
                <a:gd name="adj3" fmla="val 96870"/>
              </a:avLst>
            </a:prstGeom>
            <a:noFill/>
            <a:ln w="9525" cap="flat" cmpd="sng">
              <a:solidFill>
                <a:srgbClr val="0000FF"/>
              </a:solidFill>
              <a:prstDash val="lgDash"/>
              <a:round/>
              <a:headEnd type="none" w="med" len="med"/>
              <a:tailEnd type="none" w="med" len="med"/>
            </a:ln>
          </p:spPr>
        </p:cxnSp>
        <p:sp>
          <p:nvSpPr>
            <p:cNvPr id="1084" name="Google Shape;1084;p35"/>
            <p:cNvSpPr txBox="1"/>
            <p:nvPr/>
          </p:nvSpPr>
          <p:spPr>
            <a:xfrm>
              <a:off x="2318275" y="379647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1085" name="Google Shape;1085;p35"/>
            <p:cNvSpPr txBox="1"/>
            <p:nvPr/>
          </p:nvSpPr>
          <p:spPr>
            <a:xfrm>
              <a:off x="758700" y="43579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1086" name="Google Shape;1086;p35"/>
            <p:cNvSpPr txBox="1"/>
            <p:nvPr/>
          </p:nvSpPr>
          <p:spPr>
            <a:xfrm>
              <a:off x="1150025" y="241260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J</a:t>
              </a:r>
              <a:endParaRPr sz="1100">
                <a:latin typeface="Consolas"/>
                <a:ea typeface="Consolas"/>
                <a:cs typeface="Consolas"/>
                <a:sym typeface="Consolas"/>
              </a:endParaRPr>
            </a:p>
          </p:txBody>
        </p:sp>
      </p:grpSp>
      <p:grpSp>
        <p:nvGrpSpPr>
          <p:cNvPr id="1087" name="Google Shape;1087;p35"/>
          <p:cNvGrpSpPr/>
          <p:nvPr/>
        </p:nvGrpSpPr>
        <p:grpSpPr>
          <a:xfrm>
            <a:off x="3258763" y="2862250"/>
            <a:ext cx="1934988" cy="1580500"/>
            <a:chOff x="2953963" y="2709850"/>
            <a:chExt cx="1934988" cy="1580500"/>
          </a:xfrm>
        </p:grpSpPr>
        <p:grpSp>
          <p:nvGrpSpPr>
            <p:cNvPr id="1088" name="Google Shape;1088;p35"/>
            <p:cNvGrpSpPr/>
            <p:nvPr/>
          </p:nvGrpSpPr>
          <p:grpSpPr>
            <a:xfrm>
              <a:off x="3361188" y="2717365"/>
              <a:ext cx="1463108" cy="1307700"/>
              <a:chOff x="3655713" y="257365"/>
              <a:chExt cx="1463108" cy="1307700"/>
            </a:xfrm>
          </p:grpSpPr>
          <p:cxnSp>
            <p:nvCxnSpPr>
              <p:cNvPr id="1089" name="Google Shape;1089;p35"/>
              <p:cNvCxnSpPr/>
              <p:nvPr/>
            </p:nvCxnSpPr>
            <p:spPr>
              <a:xfrm rot="10800000">
                <a:off x="3655720" y="1512053"/>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1090" name="Google Shape;1090;p35"/>
              <p:cNvCxnSpPr/>
              <p:nvPr/>
            </p:nvCxnSpPr>
            <p:spPr>
              <a:xfrm rot="10800000" flipH="1">
                <a:off x="3655713" y="257365"/>
                <a:ext cx="9300" cy="1307700"/>
              </a:xfrm>
              <a:prstGeom prst="straightConnector1">
                <a:avLst/>
              </a:prstGeom>
              <a:noFill/>
              <a:ln w="9525" cap="flat" cmpd="sng">
                <a:solidFill>
                  <a:schemeClr val="dk2"/>
                </a:solidFill>
                <a:prstDash val="solid"/>
                <a:round/>
                <a:headEnd type="none" w="med" len="med"/>
                <a:tailEnd type="stealth" w="med" len="med"/>
              </a:ln>
            </p:spPr>
          </p:cxnSp>
        </p:grpSp>
        <p:sp>
          <p:nvSpPr>
            <p:cNvPr id="1091" name="Google Shape;1091;p35"/>
            <p:cNvSpPr/>
            <p:nvPr/>
          </p:nvSpPr>
          <p:spPr>
            <a:xfrm>
              <a:off x="3512550" y="2803925"/>
              <a:ext cx="1077600" cy="1070700"/>
            </a:xfrm>
            <a:prstGeom prst="ellipse">
              <a:avLst/>
            </a:prstGeom>
            <a:noFill/>
            <a:ln w="9525"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3645150" y="2957375"/>
              <a:ext cx="812400" cy="7638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3843000" y="3112025"/>
              <a:ext cx="416700" cy="4545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txBox="1"/>
            <p:nvPr/>
          </p:nvSpPr>
          <p:spPr>
            <a:xfrm>
              <a:off x="4510650" y="39720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1095" name="Google Shape;1095;p35"/>
            <p:cNvSpPr txBox="1"/>
            <p:nvPr/>
          </p:nvSpPr>
          <p:spPr>
            <a:xfrm>
              <a:off x="2953963" y="27098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grpSp>
      <p:sp>
        <p:nvSpPr>
          <p:cNvPr id="1096" name="Google Shape;1096;p35"/>
          <p:cNvSpPr txBox="1"/>
          <p:nvPr/>
        </p:nvSpPr>
        <p:spPr>
          <a:xfrm>
            <a:off x="2864838" y="277675"/>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1097" name="Google Shape;1097;p35"/>
          <p:cNvSpPr txBox="1"/>
          <p:nvPr/>
        </p:nvSpPr>
        <p:spPr>
          <a:xfrm>
            <a:off x="2264125" y="2070875"/>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Before Normalization</a:t>
            </a:r>
            <a:endParaRPr>
              <a:latin typeface="Consolas"/>
              <a:ea typeface="Consolas"/>
              <a:cs typeface="Consolas"/>
              <a:sym typeface="Consolas"/>
            </a:endParaRPr>
          </a:p>
        </p:txBody>
      </p:sp>
      <p:sp>
        <p:nvSpPr>
          <p:cNvPr id="1098" name="Google Shape;1098;p35"/>
          <p:cNvSpPr txBox="1"/>
          <p:nvPr/>
        </p:nvSpPr>
        <p:spPr>
          <a:xfrm>
            <a:off x="2264125" y="4609450"/>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After Normalization</a:t>
            </a:r>
            <a:endParaRPr>
              <a:latin typeface="Consolas"/>
              <a:ea typeface="Consolas"/>
              <a:cs typeface="Consolas"/>
              <a:sym typeface="Consolas"/>
            </a:endParaRPr>
          </a:p>
        </p:txBody>
      </p:sp>
      <p:sp>
        <p:nvSpPr>
          <p:cNvPr id="1099" name="Google Shape;1099;p35"/>
          <p:cNvSpPr txBox="1"/>
          <p:nvPr/>
        </p:nvSpPr>
        <p:spPr>
          <a:xfrm>
            <a:off x="6328613" y="282550"/>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Early stopping</a:t>
            </a:r>
            <a:endParaRPr>
              <a:latin typeface="Consolas"/>
              <a:ea typeface="Consolas"/>
              <a:cs typeface="Consolas"/>
              <a:sym typeface="Consolas"/>
            </a:endParaRPr>
          </a:p>
        </p:txBody>
      </p:sp>
      <p:cxnSp>
        <p:nvCxnSpPr>
          <p:cNvPr id="1100" name="Google Shape;1100;p35"/>
          <p:cNvCxnSpPr/>
          <p:nvPr/>
        </p:nvCxnSpPr>
        <p:spPr>
          <a:xfrm rot="10800000">
            <a:off x="6030600" y="2810200"/>
            <a:ext cx="2593200" cy="20100"/>
          </a:xfrm>
          <a:prstGeom prst="straightConnector1">
            <a:avLst/>
          </a:prstGeom>
          <a:noFill/>
          <a:ln w="9525" cap="flat" cmpd="sng">
            <a:solidFill>
              <a:schemeClr val="dk2"/>
            </a:solidFill>
            <a:prstDash val="solid"/>
            <a:round/>
            <a:headEnd type="stealth" w="med" len="med"/>
            <a:tailEnd type="none" w="med" len="med"/>
          </a:ln>
        </p:spPr>
      </p:cxnSp>
      <p:cxnSp>
        <p:nvCxnSpPr>
          <p:cNvPr id="1101" name="Google Shape;1101;p35"/>
          <p:cNvCxnSpPr/>
          <p:nvPr/>
        </p:nvCxnSpPr>
        <p:spPr>
          <a:xfrm rot="10800000">
            <a:off x="6030744" y="700236"/>
            <a:ext cx="4200" cy="2109900"/>
          </a:xfrm>
          <a:prstGeom prst="straightConnector1">
            <a:avLst/>
          </a:prstGeom>
          <a:noFill/>
          <a:ln w="9525" cap="flat" cmpd="sng">
            <a:solidFill>
              <a:schemeClr val="dk2"/>
            </a:solidFill>
            <a:prstDash val="solid"/>
            <a:round/>
            <a:headEnd type="none" w="med" len="med"/>
            <a:tailEnd type="stealth" w="med" len="med"/>
          </a:ln>
        </p:spPr>
      </p:cxnSp>
      <p:cxnSp>
        <p:nvCxnSpPr>
          <p:cNvPr id="1102" name="Google Shape;1102;p35"/>
          <p:cNvCxnSpPr/>
          <p:nvPr/>
        </p:nvCxnSpPr>
        <p:spPr>
          <a:xfrm>
            <a:off x="6065750" y="970325"/>
            <a:ext cx="2336700" cy="1735500"/>
          </a:xfrm>
          <a:prstGeom prst="curvedConnector3">
            <a:avLst>
              <a:gd name="adj1" fmla="val 8289"/>
            </a:avLst>
          </a:prstGeom>
          <a:noFill/>
          <a:ln w="9525" cap="flat" cmpd="sng">
            <a:solidFill>
              <a:srgbClr val="0000FF"/>
            </a:solidFill>
            <a:prstDash val="lgDash"/>
            <a:round/>
            <a:headEnd type="none" w="med" len="med"/>
            <a:tailEnd type="none" w="med" len="med"/>
          </a:ln>
        </p:spPr>
      </p:cxnSp>
      <p:cxnSp>
        <p:nvCxnSpPr>
          <p:cNvPr id="1103" name="Google Shape;1103;p35"/>
          <p:cNvCxnSpPr/>
          <p:nvPr/>
        </p:nvCxnSpPr>
        <p:spPr>
          <a:xfrm>
            <a:off x="6030600" y="1054300"/>
            <a:ext cx="1812000" cy="1416600"/>
          </a:xfrm>
          <a:prstGeom prst="curvedConnector3">
            <a:avLst>
              <a:gd name="adj1" fmla="val 11104"/>
            </a:avLst>
          </a:prstGeom>
          <a:noFill/>
          <a:ln w="9525" cap="flat" cmpd="sng">
            <a:solidFill>
              <a:srgbClr val="FF0000"/>
            </a:solidFill>
            <a:prstDash val="lgDash"/>
            <a:round/>
            <a:headEnd type="none" w="med" len="med"/>
            <a:tailEnd type="none" w="med" len="med"/>
          </a:ln>
        </p:spPr>
      </p:cxnSp>
      <p:sp>
        <p:nvSpPr>
          <p:cNvPr id="1104" name="Google Shape;1104;p35"/>
          <p:cNvSpPr/>
          <p:nvPr/>
        </p:nvSpPr>
        <p:spPr>
          <a:xfrm rot="-818997">
            <a:off x="7856025" y="2255925"/>
            <a:ext cx="435545" cy="165933"/>
          </a:xfrm>
          <a:custGeom>
            <a:avLst/>
            <a:gdLst/>
            <a:ahLst/>
            <a:cxnLst/>
            <a:rect l="l" t="t" r="r" b="b"/>
            <a:pathLst>
              <a:path w="17421" h="6637" extrusionOk="0">
                <a:moveTo>
                  <a:pt x="0" y="6637"/>
                </a:moveTo>
                <a:cubicBezTo>
                  <a:pt x="1152" y="6545"/>
                  <a:pt x="4424" y="6729"/>
                  <a:pt x="6913" y="6084"/>
                </a:cubicBezTo>
                <a:cubicBezTo>
                  <a:pt x="9402" y="5439"/>
                  <a:pt x="13181" y="3779"/>
                  <a:pt x="14932" y="2765"/>
                </a:cubicBezTo>
                <a:cubicBezTo>
                  <a:pt x="16683" y="1751"/>
                  <a:pt x="17006" y="461"/>
                  <a:pt x="17421" y="0"/>
                </a:cubicBezTo>
              </a:path>
            </a:pathLst>
          </a:custGeom>
          <a:noFill/>
          <a:ln w="9525" cap="flat" cmpd="sng">
            <a:solidFill>
              <a:srgbClr val="FF0000"/>
            </a:solidFill>
            <a:prstDash val="lgDash"/>
            <a:round/>
            <a:headEnd type="none" w="med" len="med"/>
            <a:tailEnd type="none" w="med" len="med"/>
          </a:ln>
        </p:spPr>
      </p:sp>
      <p:sp>
        <p:nvSpPr>
          <p:cNvPr id="1105" name="Google Shape;1105;p35"/>
          <p:cNvSpPr txBox="1"/>
          <p:nvPr/>
        </p:nvSpPr>
        <p:spPr>
          <a:xfrm>
            <a:off x="8076400" y="2130663"/>
            <a:ext cx="787200" cy="3762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1100">
                <a:solidFill>
                  <a:srgbClr val="FF0000"/>
                </a:solidFill>
                <a:latin typeface="Consolas"/>
                <a:ea typeface="Consolas"/>
                <a:cs typeface="Consolas"/>
                <a:sym typeface="Consolas"/>
              </a:rPr>
              <a:t>Dev</a:t>
            </a:r>
            <a:endParaRPr sz="1100">
              <a:solidFill>
                <a:srgbClr val="FF0000"/>
              </a:solidFill>
              <a:latin typeface="Consolas"/>
              <a:ea typeface="Consolas"/>
              <a:cs typeface="Consolas"/>
              <a:sym typeface="Consolas"/>
            </a:endParaRPr>
          </a:p>
          <a:p>
            <a:pPr marL="0" lvl="0" indent="0" algn="ctr" rtl="0">
              <a:spcBef>
                <a:spcPts val="0"/>
              </a:spcBef>
              <a:spcAft>
                <a:spcPts val="0"/>
              </a:spcAft>
              <a:buNone/>
            </a:pPr>
            <a:endParaRPr sz="1100">
              <a:solidFill>
                <a:srgbClr val="FF0000"/>
              </a:solidFill>
              <a:latin typeface="Consolas"/>
              <a:ea typeface="Consolas"/>
              <a:cs typeface="Consolas"/>
              <a:sym typeface="Consolas"/>
            </a:endParaRPr>
          </a:p>
          <a:p>
            <a:pPr marL="0" lvl="0" indent="0" algn="ctr" rtl="0">
              <a:spcBef>
                <a:spcPts val="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Train</a:t>
            </a:r>
            <a:endParaRPr sz="1100">
              <a:solidFill>
                <a:srgbClr val="FF0000"/>
              </a:solidFill>
              <a:latin typeface="Consolas"/>
              <a:ea typeface="Consolas"/>
              <a:cs typeface="Consolas"/>
              <a:sym typeface="Consolas"/>
            </a:endParaRPr>
          </a:p>
        </p:txBody>
      </p:sp>
      <p:sp>
        <p:nvSpPr>
          <p:cNvPr id="1106" name="Google Shape;1106;p35"/>
          <p:cNvSpPr txBox="1"/>
          <p:nvPr/>
        </p:nvSpPr>
        <p:spPr>
          <a:xfrm>
            <a:off x="5618250" y="736000"/>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Err</a:t>
            </a:r>
            <a:endParaRPr sz="1100">
              <a:latin typeface="Consolas"/>
              <a:ea typeface="Consolas"/>
              <a:cs typeface="Consolas"/>
              <a:sym typeface="Consolas"/>
            </a:endParaRPr>
          </a:p>
        </p:txBody>
      </p:sp>
      <p:sp>
        <p:nvSpPr>
          <p:cNvPr id="1107" name="Google Shape;1107;p35"/>
          <p:cNvSpPr txBox="1"/>
          <p:nvPr/>
        </p:nvSpPr>
        <p:spPr>
          <a:xfrm>
            <a:off x="8636525" y="2529150"/>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it.</a:t>
            </a:r>
            <a:endParaRPr sz="1100">
              <a:latin typeface="Consolas"/>
              <a:ea typeface="Consolas"/>
              <a:cs typeface="Consolas"/>
              <a:sym typeface="Consolas"/>
            </a:endParaRPr>
          </a:p>
        </p:txBody>
      </p:sp>
      <p:cxnSp>
        <p:nvCxnSpPr>
          <p:cNvPr id="1108" name="Google Shape;1108;p35"/>
          <p:cNvCxnSpPr/>
          <p:nvPr/>
        </p:nvCxnSpPr>
        <p:spPr>
          <a:xfrm flipH="1">
            <a:off x="7914425" y="1760250"/>
            <a:ext cx="6600" cy="1017300"/>
          </a:xfrm>
          <a:prstGeom prst="straightConnector1">
            <a:avLst/>
          </a:prstGeom>
          <a:noFill/>
          <a:ln w="19050" cap="flat" cmpd="sng">
            <a:solidFill>
              <a:srgbClr val="6AA84F"/>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36"/>
          <p:cNvSpPr/>
          <p:nvPr/>
        </p:nvSpPr>
        <p:spPr>
          <a:xfrm>
            <a:off x="1895158" y="226588"/>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1114" name="Google Shape;1114;p36"/>
          <p:cNvSpPr/>
          <p:nvPr/>
        </p:nvSpPr>
        <p:spPr>
          <a:xfrm>
            <a:off x="1895158" y="1168739"/>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1115" name="Google Shape;1115;p36"/>
          <p:cNvSpPr txBox="1"/>
          <p:nvPr/>
        </p:nvSpPr>
        <p:spPr>
          <a:xfrm>
            <a:off x="926276" y="3916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1</a:t>
            </a:r>
            <a:endParaRPr baseline="-25000">
              <a:latin typeface="Consolas"/>
              <a:ea typeface="Consolas"/>
              <a:cs typeface="Consolas"/>
              <a:sym typeface="Consolas"/>
            </a:endParaRPr>
          </a:p>
        </p:txBody>
      </p:sp>
      <p:sp>
        <p:nvSpPr>
          <p:cNvPr id="1116" name="Google Shape;1116;p36"/>
          <p:cNvSpPr/>
          <p:nvPr/>
        </p:nvSpPr>
        <p:spPr>
          <a:xfrm>
            <a:off x="6425247" y="6927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1117" name="Google Shape;1117;p36"/>
          <p:cNvCxnSpPr>
            <a:stCxn id="1116" idx="6"/>
          </p:cNvCxnSpPr>
          <p:nvPr/>
        </p:nvCxnSpPr>
        <p:spPr>
          <a:xfrm>
            <a:off x="6964047" y="971551"/>
            <a:ext cx="501900" cy="0"/>
          </a:xfrm>
          <a:prstGeom prst="straightConnector1">
            <a:avLst/>
          </a:prstGeom>
          <a:noFill/>
          <a:ln w="9525" cap="flat" cmpd="sng">
            <a:solidFill>
              <a:schemeClr val="dk2"/>
            </a:solidFill>
            <a:prstDash val="solid"/>
            <a:round/>
            <a:headEnd type="none" w="med" len="med"/>
            <a:tailEnd type="triangle" w="med" len="med"/>
          </a:ln>
        </p:spPr>
      </p:cxnSp>
      <p:sp>
        <p:nvSpPr>
          <p:cNvPr id="1118" name="Google Shape;1118;p36"/>
          <p:cNvSpPr txBox="1"/>
          <p:nvPr/>
        </p:nvSpPr>
        <p:spPr>
          <a:xfrm>
            <a:off x="916876" y="1168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2</a:t>
            </a:r>
            <a:endParaRPr baseline="-25000">
              <a:latin typeface="Consolas"/>
              <a:ea typeface="Consolas"/>
              <a:cs typeface="Consolas"/>
              <a:sym typeface="Consolas"/>
            </a:endParaRPr>
          </a:p>
        </p:txBody>
      </p:sp>
      <p:grpSp>
        <p:nvGrpSpPr>
          <p:cNvPr id="1119" name="Google Shape;1119;p36"/>
          <p:cNvGrpSpPr/>
          <p:nvPr/>
        </p:nvGrpSpPr>
        <p:grpSpPr>
          <a:xfrm>
            <a:off x="1432449" y="496407"/>
            <a:ext cx="462868" cy="954948"/>
            <a:chOff x="837658" y="496313"/>
            <a:chExt cx="1057500" cy="954948"/>
          </a:xfrm>
        </p:grpSpPr>
        <p:cxnSp>
          <p:nvCxnSpPr>
            <p:cNvPr id="1120" name="Google Shape;1120;p36"/>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1121" name="Google Shape;1121;p36"/>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1122" name="Google Shape;1122;p36"/>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1123" name="Google Shape;1123;p36"/>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grpSp>
        <p:nvGrpSpPr>
          <p:cNvPr id="1124" name="Google Shape;1124;p36"/>
          <p:cNvGrpSpPr/>
          <p:nvPr/>
        </p:nvGrpSpPr>
        <p:grpSpPr>
          <a:xfrm>
            <a:off x="2428836" y="496407"/>
            <a:ext cx="480634" cy="954948"/>
            <a:chOff x="837658" y="496313"/>
            <a:chExt cx="1057500" cy="954948"/>
          </a:xfrm>
        </p:grpSpPr>
        <p:cxnSp>
          <p:nvCxnSpPr>
            <p:cNvPr id="1125" name="Google Shape;1125;p36"/>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1126" name="Google Shape;1126;p36"/>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1127" name="Google Shape;1127;p36"/>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1128" name="Google Shape;1128;p36"/>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1129" name="Google Shape;1129;p36"/>
          <p:cNvSpPr/>
          <p:nvPr/>
        </p:nvSpPr>
        <p:spPr>
          <a:xfrm>
            <a:off x="2858933" y="226588"/>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1130" name="Google Shape;1130;p36"/>
          <p:cNvSpPr/>
          <p:nvPr/>
        </p:nvSpPr>
        <p:spPr>
          <a:xfrm>
            <a:off x="2868333" y="1168739"/>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grpSp>
        <p:nvGrpSpPr>
          <p:cNvPr id="1131" name="Google Shape;1131;p36"/>
          <p:cNvGrpSpPr/>
          <p:nvPr/>
        </p:nvGrpSpPr>
        <p:grpSpPr>
          <a:xfrm>
            <a:off x="3392636" y="494082"/>
            <a:ext cx="480634" cy="954948"/>
            <a:chOff x="837658" y="496313"/>
            <a:chExt cx="1057500" cy="954948"/>
          </a:xfrm>
        </p:grpSpPr>
        <p:cxnSp>
          <p:nvCxnSpPr>
            <p:cNvPr id="1132" name="Google Shape;1132;p36"/>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1133" name="Google Shape;1133;p36"/>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1134" name="Google Shape;1134;p36"/>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1135" name="Google Shape;1135;p36"/>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cxnSp>
        <p:nvCxnSpPr>
          <p:cNvPr id="1136" name="Google Shape;1136;p36"/>
          <p:cNvCxnSpPr/>
          <p:nvPr/>
        </p:nvCxnSpPr>
        <p:spPr>
          <a:xfrm>
            <a:off x="3870849" y="999900"/>
            <a:ext cx="257700" cy="5700"/>
          </a:xfrm>
          <a:prstGeom prst="straightConnector1">
            <a:avLst/>
          </a:prstGeom>
          <a:noFill/>
          <a:ln w="28575" cap="flat" cmpd="sng">
            <a:solidFill>
              <a:schemeClr val="dk2"/>
            </a:solidFill>
            <a:prstDash val="dot"/>
            <a:round/>
            <a:headEnd type="none" w="med" len="med"/>
            <a:tailEnd type="none" w="med" len="med"/>
          </a:ln>
        </p:spPr>
      </p:cxnSp>
      <p:sp>
        <p:nvSpPr>
          <p:cNvPr id="1137" name="Google Shape;1137;p36"/>
          <p:cNvSpPr/>
          <p:nvPr/>
        </p:nvSpPr>
        <p:spPr>
          <a:xfrm>
            <a:off x="4618733" y="219456"/>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1138" name="Google Shape;1138;p36"/>
          <p:cNvSpPr/>
          <p:nvPr/>
        </p:nvSpPr>
        <p:spPr>
          <a:xfrm>
            <a:off x="4618733" y="1161607"/>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grpSp>
        <p:nvGrpSpPr>
          <p:cNvPr id="1139" name="Google Shape;1139;p36"/>
          <p:cNvGrpSpPr/>
          <p:nvPr/>
        </p:nvGrpSpPr>
        <p:grpSpPr>
          <a:xfrm>
            <a:off x="4156024" y="489275"/>
            <a:ext cx="462868" cy="954948"/>
            <a:chOff x="837658" y="496313"/>
            <a:chExt cx="1057500" cy="954948"/>
          </a:xfrm>
        </p:grpSpPr>
        <p:cxnSp>
          <p:nvCxnSpPr>
            <p:cNvPr id="1140" name="Google Shape;1140;p36"/>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1141" name="Google Shape;1141;p36"/>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1142" name="Google Shape;1142;p36"/>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1143" name="Google Shape;1143;p36"/>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grpSp>
        <p:nvGrpSpPr>
          <p:cNvPr id="1144" name="Google Shape;1144;p36"/>
          <p:cNvGrpSpPr/>
          <p:nvPr/>
        </p:nvGrpSpPr>
        <p:grpSpPr>
          <a:xfrm>
            <a:off x="5152411" y="489275"/>
            <a:ext cx="480634" cy="954948"/>
            <a:chOff x="837658" y="496313"/>
            <a:chExt cx="1057500" cy="954948"/>
          </a:xfrm>
        </p:grpSpPr>
        <p:cxnSp>
          <p:nvCxnSpPr>
            <p:cNvPr id="1145" name="Google Shape;1145;p36"/>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1146" name="Google Shape;1146;p36"/>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1147" name="Google Shape;1147;p36"/>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1148" name="Google Shape;1148;p36"/>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1149" name="Google Shape;1149;p36"/>
          <p:cNvSpPr/>
          <p:nvPr/>
        </p:nvSpPr>
        <p:spPr>
          <a:xfrm>
            <a:off x="5582508" y="219456"/>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1150" name="Google Shape;1150;p36"/>
          <p:cNvSpPr/>
          <p:nvPr/>
        </p:nvSpPr>
        <p:spPr>
          <a:xfrm>
            <a:off x="5591908" y="1161607"/>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1151" name="Google Shape;1151;p36"/>
          <p:cNvCxnSpPr>
            <a:stCxn id="1149" idx="6"/>
            <a:endCxn id="1116" idx="2"/>
          </p:cNvCxnSpPr>
          <p:nvPr/>
        </p:nvCxnSpPr>
        <p:spPr>
          <a:xfrm>
            <a:off x="6116208" y="493656"/>
            <a:ext cx="309000" cy="477900"/>
          </a:xfrm>
          <a:prstGeom prst="straightConnector1">
            <a:avLst/>
          </a:prstGeom>
          <a:noFill/>
          <a:ln w="9525" cap="flat" cmpd="sng">
            <a:solidFill>
              <a:schemeClr val="dk2"/>
            </a:solidFill>
            <a:prstDash val="solid"/>
            <a:round/>
            <a:headEnd type="none" w="med" len="med"/>
            <a:tailEnd type="none" w="med" len="med"/>
          </a:ln>
        </p:spPr>
      </p:cxnSp>
      <p:cxnSp>
        <p:nvCxnSpPr>
          <p:cNvPr id="1152" name="Google Shape;1152;p36"/>
          <p:cNvCxnSpPr>
            <a:stCxn id="1150" idx="6"/>
            <a:endCxn id="1116" idx="2"/>
          </p:cNvCxnSpPr>
          <p:nvPr/>
        </p:nvCxnSpPr>
        <p:spPr>
          <a:xfrm rot="10800000" flipH="1">
            <a:off x="6125608" y="971407"/>
            <a:ext cx="299700" cy="464400"/>
          </a:xfrm>
          <a:prstGeom prst="straightConnector1">
            <a:avLst/>
          </a:prstGeom>
          <a:noFill/>
          <a:ln w="9525" cap="flat" cmpd="sng">
            <a:solidFill>
              <a:schemeClr val="dk2"/>
            </a:solidFill>
            <a:prstDash val="solid"/>
            <a:round/>
            <a:headEnd type="none" w="med" len="med"/>
            <a:tailEnd type="none" w="med" len="med"/>
          </a:ln>
        </p:spPr>
      </p:cxnSp>
      <p:sp>
        <p:nvSpPr>
          <p:cNvPr id="1153" name="Google Shape;1153;p36"/>
          <p:cNvSpPr txBox="1"/>
          <p:nvPr/>
        </p:nvSpPr>
        <p:spPr>
          <a:xfrm>
            <a:off x="1892601" y="17171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w[1]</a:t>
            </a:r>
            <a:endParaRPr sz="1100" baseline="-25000">
              <a:latin typeface="Consolas"/>
              <a:ea typeface="Consolas"/>
              <a:cs typeface="Consolas"/>
              <a:sym typeface="Consolas"/>
            </a:endParaRPr>
          </a:p>
        </p:txBody>
      </p:sp>
      <p:sp>
        <p:nvSpPr>
          <p:cNvPr id="1154" name="Google Shape;1154;p36"/>
          <p:cNvSpPr txBox="1"/>
          <p:nvPr/>
        </p:nvSpPr>
        <p:spPr>
          <a:xfrm>
            <a:off x="2856376" y="17171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w[2]</a:t>
            </a:r>
            <a:endParaRPr sz="1100" baseline="-25000">
              <a:latin typeface="Consolas"/>
              <a:ea typeface="Consolas"/>
              <a:cs typeface="Consolas"/>
              <a:sym typeface="Consolas"/>
            </a:endParaRPr>
          </a:p>
        </p:txBody>
      </p:sp>
      <p:sp>
        <p:nvSpPr>
          <p:cNvPr id="1155" name="Google Shape;1155;p36"/>
          <p:cNvSpPr txBox="1"/>
          <p:nvPr/>
        </p:nvSpPr>
        <p:spPr>
          <a:xfrm>
            <a:off x="4616175" y="17171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w[L-2]</a:t>
            </a:r>
            <a:endParaRPr sz="1100" baseline="-25000">
              <a:latin typeface="Consolas"/>
              <a:ea typeface="Consolas"/>
              <a:cs typeface="Consolas"/>
              <a:sym typeface="Consolas"/>
            </a:endParaRPr>
          </a:p>
        </p:txBody>
      </p:sp>
      <p:sp>
        <p:nvSpPr>
          <p:cNvPr id="1156" name="Google Shape;1156;p36"/>
          <p:cNvSpPr txBox="1"/>
          <p:nvPr/>
        </p:nvSpPr>
        <p:spPr>
          <a:xfrm>
            <a:off x="5532050" y="17171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w[L-1]</a:t>
            </a:r>
            <a:endParaRPr sz="1100" baseline="-25000">
              <a:latin typeface="Consolas"/>
              <a:ea typeface="Consolas"/>
              <a:cs typeface="Consolas"/>
              <a:sym typeface="Consolas"/>
            </a:endParaRPr>
          </a:p>
        </p:txBody>
      </p:sp>
      <p:sp>
        <p:nvSpPr>
          <p:cNvPr id="1157" name="Google Shape;1157;p36"/>
          <p:cNvSpPr txBox="1"/>
          <p:nvPr/>
        </p:nvSpPr>
        <p:spPr>
          <a:xfrm>
            <a:off x="6369125" y="12548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w[L]</a:t>
            </a:r>
            <a:endParaRPr sz="1100" baseline="-25000">
              <a:latin typeface="Consolas"/>
              <a:ea typeface="Consolas"/>
              <a:cs typeface="Consolas"/>
              <a:sym typeface="Consolas"/>
            </a:endParaRPr>
          </a:p>
        </p:txBody>
      </p:sp>
      <p:sp>
        <p:nvSpPr>
          <p:cNvPr id="1158" name="Google Shape;1158;p36"/>
          <p:cNvSpPr/>
          <p:nvPr/>
        </p:nvSpPr>
        <p:spPr>
          <a:xfrm>
            <a:off x="3315600" y="2583575"/>
            <a:ext cx="1097400" cy="2194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6"/>
          <p:cNvSpPr/>
          <p:nvPr/>
        </p:nvSpPr>
        <p:spPr>
          <a:xfrm>
            <a:off x="3687450" y="2949263"/>
            <a:ext cx="731400" cy="14631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6"/>
          <p:cNvSpPr/>
          <p:nvPr/>
        </p:nvSpPr>
        <p:spPr>
          <a:xfrm>
            <a:off x="4413000" y="2579075"/>
            <a:ext cx="1097400" cy="21945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6"/>
          <p:cNvSpPr/>
          <p:nvPr/>
        </p:nvSpPr>
        <p:spPr>
          <a:xfrm>
            <a:off x="4418850" y="2949263"/>
            <a:ext cx="731400" cy="14631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6"/>
          <p:cNvSpPr txBox="1"/>
          <p:nvPr/>
        </p:nvSpPr>
        <p:spPr>
          <a:xfrm>
            <a:off x="3315600" y="2583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Consolas"/>
                <a:ea typeface="Consolas"/>
                <a:cs typeface="Consolas"/>
                <a:sym typeface="Consolas"/>
              </a:rPr>
              <a:t>FN</a:t>
            </a:r>
            <a:endParaRPr sz="1300">
              <a:latin typeface="Consolas"/>
              <a:ea typeface="Consolas"/>
              <a:cs typeface="Consolas"/>
              <a:sym typeface="Consolas"/>
            </a:endParaRPr>
          </a:p>
        </p:txBody>
      </p:sp>
      <p:sp>
        <p:nvSpPr>
          <p:cNvPr id="1163" name="Google Shape;1163;p36"/>
          <p:cNvSpPr txBox="1"/>
          <p:nvPr/>
        </p:nvSpPr>
        <p:spPr>
          <a:xfrm>
            <a:off x="5048100" y="2583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Consolas"/>
                <a:ea typeface="Consolas"/>
                <a:cs typeface="Consolas"/>
                <a:sym typeface="Consolas"/>
              </a:rPr>
              <a:t>TN</a:t>
            </a:r>
            <a:endParaRPr sz="1300">
              <a:latin typeface="Consolas"/>
              <a:ea typeface="Consolas"/>
              <a:cs typeface="Consolas"/>
              <a:sym typeface="Consolas"/>
            </a:endParaRPr>
          </a:p>
        </p:txBody>
      </p:sp>
      <p:sp>
        <p:nvSpPr>
          <p:cNvPr id="1164" name="Google Shape;1164;p36"/>
          <p:cNvSpPr txBox="1"/>
          <p:nvPr/>
        </p:nvSpPr>
        <p:spPr>
          <a:xfrm>
            <a:off x="3828900" y="3345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Consolas"/>
                <a:ea typeface="Consolas"/>
                <a:cs typeface="Consolas"/>
                <a:sym typeface="Consolas"/>
              </a:rPr>
              <a:t>TP</a:t>
            </a:r>
            <a:endParaRPr sz="1300">
              <a:latin typeface="Consolas"/>
              <a:ea typeface="Consolas"/>
              <a:cs typeface="Consolas"/>
              <a:sym typeface="Consolas"/>
            </a:endParaRPr>
          </a:p>
        </p:txBody>
      </p:sp>
      <p:sp>
        <p:nvSpPr>
          <p:cNvPr id="1165" name="Google Shape;1165;p36"/>
          <p:cNvSpPr txBox="1"/>
          <p:nvPr/>
        </p:nvSpPr>
        <p:spPr>
          <a:xfrm>
            <a:off x="4553400" y="3345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Consolas"/>
                <a:ea typeface="Consolas"/>
                <a:cs typeface="Consolas"/>
                <a:sym typeface="Consolas"/>
              </a:rPr>
              <a:t>FP</a:t>
            </a:r>
            <a:endParaRPr sz="1300">
              <a:latin typeface="Consolas"/>
              <a:ea typeface="Consolas"/>
              <a:cs typeface="Consolas"/>
              <a:sym typeface="Consolas"/>
            </a:endParaRPr>
          </a:p>
        </p:txBody>
      </p:sp>
      <p:sp>
        <p:nvSpPr>
          <p:cNvPr id="1166" name="Google Shape;1166;p36"/>
          <p:cNvSpPr txBox="1"/>
          <p:nvPr/>
        </p:nvSpPr>
        <p:spPr>
          <a:xfrm>
            <a:off x="6301175" y="1831225"/>
            <a:ext cx="2307900" cy="304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Deep neural networks</a:t>
            </a:r>
            <a:endParaRPr>
              <a:latin typeface="Consolas"/>
              <a:ea typeface="Consolas"/>
              <a:cs typeface="Consolas"/>
              <a:sym typeface="Consolas"/>
            </a:endParaRPr>
          </a:p>
        </p:txBody>
      </p:sp>
      <p:sp>
        <p:nvSpPr>
          <p:cNvPr id="1167" name="Google Shape;1167;p36"/>
          <p:cNvSpPr txBox="1"/>
          <p:nvPr/>
        </p:nvSpPr>
        <p:spPr>
          <a:xfrm>
            <a:off x="6213450" y="35668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Understanding</a:t>
            </a:r>
            <a:endParaRPr>
              <a:latin typeface="Consolas"/>
              <a:ea typeface="Consolas"/>
              <a:cs typeface="Consolas"/>
              <a:sym typeface="Consolas"/>
            </a:endParaRPr>
          </a:p>
          <a:p>
            <a:pPr marL="0" lvl="0" indent="0" algn="ctr" rtl="0">
              <a:spcBef>
                <a:spcPts val="0"/>
              </a:spcBef>
              <a:spcAft>
                <a:spcPts val="0"/>
              </a:spcAft>
              <a:buNone/>
            </a:pPr>
            <a:r>
              <a:rPr lang="en">
                <a:latin typeface="Consolas"/>
                <a:ea typeface="Consolas"/>
                <a:cs typeface="Consolas"/>
                <a:sym typeface="Consolas"/>
              </a:rPr>
              <a:t>Precision &amp; Recall </a:t>
            </a:r>
            <a:endParaRPr>
              <a:latin typeface="Consolas"/>
              <a:ea typeface="Consolas"/>
              <a:cs typeface="Consolas"/>
              <a:sym typeface="Consolas"/>
            </a:endParaRPr>
          </a:p>
          <a:p>
            <a:pPr marL="0" lvl="0" indent="0" algn="ctr" rtl="0">
              <a:spcBef>
                <a:spcPts val="0"/>
              </a:spcBef>
              <a:spcAft>
                <a:spcPts val="0"/>
              </a:spcAft>
              <a:buNone/>
            </a:pPr>
            <a:endParaRPr>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pic>
        <p:nvPicPr>
          <p:cNvPr id="1172" name="Google Shape;1172;p37"/>
          <p:cNvPicPr preferRelativeResize="0"/>
          <p:nvPr/>
        </p:nvPicPr>
        <p:blipFill>
          <a:blip r:embed="rId3">
            <a:alphaModFix/>
          </a:blip>
          <a:stretch>
            <a:fillRect/>
          </a:stretch>
        </p:blipFill>
        <p:spPr>
          <a:xfrm>
            <a:off x="127325" y="178650"/>
            <a:ext cx="3309099" cy="2263225"/>
          </a:xfrm>
          <a:prstGeom prst="rect">
            <a:avLst/>
          </a:prstGeom>
          <a:noFill/>
          <a:ln>
            <a:noFill/>
          </a:ln>
        </p:spPr>
      </p:pic>
      <p:pic>
        <p:nvPicPr>
          <p:cNvPr id="1173" name="Google Shape;1173;p37"/>
          <p:cNvPicPr preferRelativeResize="0"/>
          <p:nvPr/>
        </p:nvPicPr>
        <p:blipFill>
          <a:blip r:embed="rId4">
            <a:alphaModFix/>
          </a:blip>
          <a:stretch>
            <a:fillRect/>
          </a:stretch>
        </p:blipFill>
        <p:spPr>
          <a:xfrm>
            <a:off x="90225" y="102450"/>
            <a:ext cx="3309099" cy="2263225"/>
          </a:xfrm>
          <a:prstGeom prst="rect">
            <a:avLst/>
          </a:prstGeom>
          <a:noFill/>
          <a:ln>
            <a:noFill/>
          </a:ln>
        </p:spPr>
      </p:pic>
      <p:pic>
        <p:nvPicPr>
          <p:cNvPr id="1174" name="Google Shape;1174;p37"/>
          <p:cNvPicPr preferRelativeResize="0"/>
          <p:nvPr/>
        </p:nvPicPr>
        <p:blipFill>
          <a:blip r:embed="rId3">
            <a:alphaModFix/>
          </a:blip>
          <a:stretch>
            <a:fillRect/>
          </a:stretch>
        </p:blipFill>
        <p:spPr>
          <a:xfrm>
            <a:off x="3150900" y="159838"/>
            <a:ext cx="3222675" cy="2148450"/>
          </a:xfrm>
          <a:prstGeom prst="rect">
            <a:avLst/>
          </a:prstGeom>
          <a:noFill/>
          <a:ln>
            <a:noFill/>
          </a:ln>
        </p:spPr>
      </p:pic>
      <p:cxnSp>
        <p:nvCxnSpPr>
          <p:cNvPr id="1175" name="Google Shape;1175;p37"/>
          <p:cNvCxnSpPr/>
          <p:nvPr/>
        </p:nvCxnSpPr>
        <p:spPr>
          <a:xfrm rot="10800000" flipH="1">
            <a:off x="645593" y="2714160"/>
            <a:ext cx="12900" cy="2182500"/>
          </a:xfrm>
          <a:prstGeom prst="straightConnector1">
            <a:avLst/>
          </a:prstGeom>
          <a:noFill/>
          <a:ln w="9525" cap="flat" cmpd="sng">
            <a:solidFill>
              <a:schemeClr val="dk2"/>
            </a:solidFill>
            <a:prstDash val="solid"/>
            <a:round/>
            <a:headEnd type="none" w="med" len="med"/>
            <a:tailEnd type="stealth" w="med" len="med"/>
          </a:ln>
        </p:spPr>
      </p:cxnSp>
      <p:sp>
        <p:nvSpPr>
          <p:cNvPr id="1176" name="Google Shape;1176;p37"/>
          <p:cNvSpPr/>
          <p:nvPr/>
        </p:nvSpPr>
        <p:spPr>
          <a:xfrm rot="-789993">
            <a:off x="671490" y="3313413"/>
            <a:ext cx="2435217" cy="12216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txBox="1"/>
          <p:nvPr/>
        </p:nvSpPr>
        <p:spPr>
          <a:xfrm>
            <a:off x="2683500" y="4743600"/>
            <a:ext cx="408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1178" name="Google Shape;1178;p37"/>
          <p:cNvSpPr txBox="1"/>
          <p:nvPr/>
        </p:nvSpPr>
        <p:spPr>
          <a:xfrm>
            <a:off x="331175" y="2714100"/>
            <a:ext cx="370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1179" name="Google Shape;1179;p37"/>
          <p:cNvSpPr/>
          <p:nvPr/>
        </p:nvSpPr>
        <p:spPr>
          <a:xfrm rot="-789437">
            <a:off x="1073282" y="3512763"/>
            <a:ext cx="1631632" cy="822900"/>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rot="-789496">
            <a:off x="1440367" y="3698613"/>
            <a:ext cx="897463" cy="4512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1" name="Google Shape;1181;p37"/>
          <p:cNvCxnSpPr/>
          <p:nvPr/>
        </p:nvCxnSpPr>
        <p:spPr>
          <a:xfrm rot="10800000" flipH="1">
            <a:off x="653150" y="4839250"/>
            <a:ext cx="2583000" cy="22200"/>
          </a:xfrm>
          <a:prstGeom prst="straightConnector1">
            <a:avLst/>
          </a:prstGeom>
          <a:noFill/>
          <a:ln w="9525" cap="flat" cmpd="sng">
            <a:solidFill>
              <a:schemeClr val="dk2"/>
            </a:solidFill>
            <a:prstDash val="solid"/>
            <a:round/>
            <a:headEnd type="none" w="med" len="med"/>
            <a:tailEnd type="triangle" w="med" len="med"/>
          </a:ln>
        </p:spPr>
      </p:cxnSp>
      <p:grpSp>
        <p:nvGrpSpPr>
          <p:cNvPr id="1182" name="Google Shape;1182;p37"/>
          <p:cNvGrpSpPr/>
          <p:nvPr/>
        </p:nvGrpSpPr>
        <p:grpSpPr>
          <a:xfrm>
            <a:off x="929750" y="3838435"/>
            <a:ext cx="829460" cy="867165"/>
            <a:chOff x="853550" y="3838435"/>
            <a:chExt cx="829460" cy="867165"/>
          </a:xfrm>
        </p:grpSpPr>
        <p:cxnSp>
          <p:nvCxnSpPr>
            <p:cNvPr id="1183" name="Google Shape;1183;p37"/>
            <p:cNvCxnSpPr/>
            <p:nvPr/>
          </p:nvCxnSpPr>
          <p:spPr>
            <a:xfrm>
              <a:off x="853550" y="4705600"/>
              <a:ext cx="200400" cy="0"/>
            </a:xfrm>
            <a:prstGeom prst="straightConnector1">
              <a:avLst/>
            </a:prstGeom>
            <a:noFill/>
            <a:ln w="19050" cap="flat" cmpd="sng">
              <a:solidFill>
                <a:schemeClr val="dk2"/>
              </a:solidFill>
              <a:prstDash val="solid"/>
              <a:round/>
              <a:headEnd type="none" w="med" len="med"/>
              <a:tailEnd type="none" w="med" len="med"/>
            </a:ln>
          </p:spPr>
        </p:cxnSp>
        <p:cxnSp>
          <p:nvCxnSpPr>
            <p:cNvPr id="1184" name="Google Shape;1184;p37"/>
            <p:cNvCxnSpPr/>
            <p:nvPr/>
          </p:nvCxnSpPr>
          <p:spPr>
            <a:xfrm rot="10800000" flipH="1">
              <a:off x="1053950" y="45754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1185" name="Google Shape;1185;p37"/>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1186" name="Google Shape;1186;p37"/>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1187" name="Google Shape;1187;p37"/>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1188" name="Google Shape;1188;p37"/>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1189" name="Google Shape;1189;p37"/>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1190" name="Google Shape;1190;p37"/>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1191" name="Google Shape;1191;p37"/>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1192" name="Google Shape;1192;p37"/>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1193" name="Google Shape;1193;p37"/>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1194" name="Google Shape;1194;p37"/>
          <p:cNvSpPr/>
          <p:nvPr/>
        </p:nvSpPr>
        <p:spPr>
          <a:xfrm>
            <a:off x="1881200" y="2990850"/>
            <a:ext cx="285750" cy="809625"/>
          </a:xfrm>
          <a:custGeom>
            <a:avLst/>
            <a:gdLst/>
            <a:ahLst/>
            <a:cxnLst/>
            <a:rect l="l" t="t" r="r" b="b"/>
            <a:pathLst>
              <a:path w="11430" h="32385" extrusionOk="0">
                <a:moveTo>
                  <a:pt x="11430" y="0"/>
                </a:moveTo>
                <a:cubicBezTo>
                  <a:pt x="9843" y="2254"/>
                  <a:pt x="3810" y="8129"/>
                  <a:pt x="1905" y="13526"/>
                </a:cubicBezTo>
                <a:cubicBezTo>
                  <a:pt x="0" y="18924"/>
                  <a:pt x="318" y="29242"/>
                  <a:pt x="0" y="32385"/>
                </a:cubicBezTo>
              </a:path>
            </a:pathLst>
          </a:custGeom>
          <a:noFill/>
          <a:ln w="19050" cap="flat" cmpd="sng">
            <a:solidFill>
              <a:srgbClr val="FF00FF"/>
            </a:solidFill>
            <a:prstDash val="solid"/>
            <a:round/>
            <a:headEnd type="none" w="med" len="med"/>
            <a:tailEnd type="none" w="med" len="med"/>
          </a:ln>
        </p:spPr>
      </p:sp>
      <p:sp>
        <p:nvSpPr>
          <p:cNvPr id="1195" name="Google Shape;1195;p37"/>
          <p:cNvSpPr txBox="1"/>
          <p:nvPr/>
        </p:nvSpPr>
        <p:spPr>
          <a:xfrm>
            <a:off x="1266825" y="4667250"/>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SGD</a:t>
            </a:r>
            <a:endParaRPr sz="1100">
              <a:latin typeface="Consolas"/>
              <a:ea typeface="Consolas"/>
              <a:cs typeface="Consolas"/>
              <a:sym typeface="Consolas"/>
            </a:endParaRPr>
          </a:p>
        </p:txBody>
      </p:sp>
      <p:sp>
        <p:nvSpPr>
          <p:cNvPr id="1196" name="Google Shape;1196;p37"/>
          <p:cNvSpPr txBox="1"/>
          <p:nvPr/>
        </p:nvSpPr>
        <p:spPr>
          <a:xfrm>
            <a:off x="2085750" y="2933225"/>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solidFill>
                  <a:srgbClr val="FF00FF"/>
                </a:solidFill>
                <a:latin typeface="Consolas"/>
                <a:ea typeface="Consolas"/>
                <a:cs typeface="Consolas"/>
                <a:sym typeface="Consolas"/>
              </a:rPr>
              <a:t>BGD</a:t>
            </a:r>
            <a:endParaRPr sz="1100">
              <a:solidFill>
                <a:srgbClr val="FF00FF"/>
              </a:solidFill>
              <a:latin typeface="Consolas"/>
              <a:ea typeface="Consolas"/>
              <a:cs typeface="Consolas"/>
              <a:sym typeface="Consolas"/>
            </a:endParaRPr>
          </a:p>
        </p:txBody>
      </p:sp>
      <p:cxnSp>
        <p:nvCxnSpPr>
          <p:cNvPr id="1197" name="Google Shape;1197;p37"/>
          <p:cNvCxnSpPr/>
          <p:nvPr/>
        </p:nvCxnSpPr>
        <p:spPr>
          <a:xfrm rot="10800000" flipH="1">
            <a:off x="3845993" y="2714160"/>
            <a:ext cx="12900" cy="2182500"/>
          </a:xfrm>
          <a:prstGeom prst="straightConnector1">
            <a:avLst/>
          </a:prstGeom>
          <a:noFill/>
          <a:ln w="9525" cap="flat" cmpd="sng">
            <a:solidFill>
              <a:schemeClr val="dk2"/>
            </a:solidFill>
            <a:prstDash val="solid"/>
            <a:round/>
            <a:headEnd type="none" w="med" len="med"/>
            <a:tailEnd type="stealth" w="med" len="med"/>
          </a:ln>
        </p:spPr>
      </p:cxnSp>
      <p:sp>
        <p:nvSpPr>
          <p:cNvPr id="1198" name="Google Shape;1198;p37"/>
          <p:cNvSpPr/>
          <p:nvPr/>
        </p:nvSpPr>
        <p:spPr>
          <a:xfrm rot="-789993">
            <a:off x="3871890" y="3313413"/>
            <a:ext cx="2435217" cy="12216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txBox="1"/>
          <p:nvPr/>
        </p:nvSpPr>
        <p:spPr>
          <a:xfrm>
            <a:off x="5883900" y="4743600"/>
            <a:ext cx="408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1200" name="Google Shape;1200;p37"/>
          <p:cNvSpPr txBox="1"/>
          <p:nvPr/>
        </p:nvSpPr>
        <p:spPr>
          <a:xfrm>
            <a:off x="3531575" y="2714100"/>
            <a:ext cx="370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1201" name="Google Shape;1201;p37"/>
          <p:cNvSpPr/>
          <p:nvPr/>
        </p:nvSpPr>
        <p:spPr>
          <a:xfrm rot="-789437">
            <a:off x="4273682" y="3512763"/>
            <a:ext cx="1631632" cy="822900"/>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rot="-789496">
            <a:off x="4640767" y="3698613"/>
            <a:ext cx="897463" cy="4512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03" name="Google Shape;1203;p37"/>
          <p:cNvCxnSpPr/>
          <p:nvPr/>
        </p:nvCxnSpPr>
        <p:spPr>
          <a:xfrm rot="10800000" flipH="1">
            <a:off x="3853550" y="4839250"/>
            <a:ext cx="2583000" cy="22200"/>
          </a:xfrm>
          <a:prstGeom prst="straightConnector1">
            <a:avLst/>
          </a:prstGeom>
          <a:noFill/>
          <a:ln w="9525" cap="flat" cmpd="sng">
            <a:solidFill>
              <a:schemeClr val="dk2"/>
            </a:solidFill>
            <a:prstDash val="solid"/>
            <a:round/>
            <a:headEnd type="none" w="med" len="med"/>
            <a:tailEnd type="triangle" w="med" len="med"/>
          </a:ln>
        </p:spPr>
      </p:cxnSp>
      <p:grpSp>
        <p:nvGrpSpPr>
          <p:cNvPr id="1204" name="Google Shape;1204;p37"/>
          <p:cNvGrpSpPr/>
          <p:nvPr/>
        </p:nvGrpSpPr>
        <p:grpSpPr>
          <a:xfrm rot="6975666">
            <a:off x="4489084" y="3247977"/>
            <a:ext cx="750796" cy="767793"/>
            <a:chOff x="997923" y="3838435"/>
            <a:chExt cx="685087" cy="833107"/>
          </a:xfrm>
        </p:grpSpPr>
        <p:cxnSp>
          <p:nvCxnSpPr>
            <p:cNvPr id="1205" name="Google Shape;1205;p37"/>
            <p:cNvCxnSpPr/>
            <p:nvPr/>
          </p:nvCxnSpPr>
          <p:spPr>
            <a:xfrm rot="-6798293" flipH="1">
              <a:off x="1072807" y="4519380"/>
              <a:ext cx="21232" cy="188825"/>
            </a:xfrm>
            <a:prstGeom prst="straightConnector1">
              <a:avLst/>
            </a:prstGeom>
            <a:noFill/>
            <a:ln w="19050" cap="flat" cmpd="sng">
              <a:solidFill>
                <a:schemeClr val="dk2"/>
              </a:solidFill>
              <a:prstDash val="solid"/>
              <a:round/>
              <a:headEnd type="none" w="med" len="med"/>
              <a:tailEnd type="none" w="med" len="med"/>
            </a:ln>
          </p:spPr>
        </p:cxnSp>
        <p:cxnSp>
          <p:nvCxnSpPr>
            <p:cNvPr id="1206" name="Google Shape;1206;p37"/>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1207" name="Google Shape;1207;p37"/>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1208" name="Google Shape;1208;p37"/>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1209" name="Google Shape;1209;p37"/>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1210" name="Google Shape;1210;p37"/>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1211" name="Google Shape;1211;p37"/>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1212" name="Google Shape;1212;p37"/>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1213" name="Google Shape;1213;p37"/>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1214" name="Google Shape;1214;p37"/>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1215" name="Google Shape;1215;p37"/>
          <p:cNvSpPr txBox="1"/>
          <p:nvPr/>
        </p:nvSpPr>
        <p:spPr>
          <a:xfrm>
            <a:off x="5126850" y="3036075"/>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SGD</a:t>
            </a:r>
            <a:endParaRPr sz="1100">
              <a:latin typeface="Consolas"/>
              <a:ea typeface="Consolas"/>
              <a:cs typeface="Consolas"/>
              <a:sym typeface="Consolas"/>
            </a:endParaRPr>
          </a:p>
        </p:txBody>
      </p:sp>
      <p:sp>
        <p:nvSpPr>
          <p:cNvPr id="1216" name="Google Shape;1216;p37"/>
          <p:cNvSpPr txBox="1"/>
          <p:nvPr/>
        </p:nvSpPr>
        <p:spPr>
          <a:xfrm>
            <a:off x="6275100" y="15585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Batch vs. Mini-batch </a:t>
            </a:r>
            <a:br>
              <a:rPr lang="en">
                <a:latin typeface="Consolas"/>
                <a:ea typeface="Consolas"/>
                <a:cs typeface="Consolas"/>
                <a:sym typeface="Consolas"/>
              </a:rPr>
            </a:br>
            <a:r>
              <a:rPr lang="en">
                <a:latin typeface="Consolas"/>
                <a:ea typeface="Consolas"/>
                <a:cs typeface="Consolas"/>
                <a:sym typeface="Consolas"/>
              </a:rPr>
              <a:t>Gradient Descent</a:t>
            </a:r>
            <a:endParaRPr>
              <a:latin typeface="Consolas"/>
              <a:ea typeface="Consolas"/>
              <a:cs typeface="Consolas"/>
              <a:sym typeface="Consolas"/>
            </a:endParaRPr>
          </a:p>
        </p:txBody>
      </p:sp>
      <p:sp>
        <p:nvSpPr>
          <p:cNvPr id="1217" name="Google Shape;1217;p37"/>
          <p:cNvSpPr txBox="1"/>
          <p:nvPr/>
        </p:nvSpPr>
        <p:spPr>
          <a:xfrm>
            <a:off x="6518400" y="3566450"/>
            <a:ext cx="2307900" cy="685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Mini-batch </a:t>
            </a:r>
            <a:br>
              <a:rPr lang="en">
                <a:latin typeface="Consolas"/>
                <a:ea typeface="Consolas"/>
                <a:cs typeface="Consolas"/>
                <a:sym typeface="Consolas"/>
              </a:rPr>
            </a:br>
            <a:r>
              <a:rPr lang="en">
                <a:latin typeface="Consolas"/>
                <a:ea typeface="Consolas"/>
                <a:cs typeface="Consolas"/>
                <a:sym typeface="Consolas"/>
              </a:rPr>
              <a:t>Gradient Descent vs. SGD</a:t>
            </a:r>
            <a:endParaRPr>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grpSp>
        <p:nvGrpSpPr>
          <p:cNvPr id="1222" name="Google Shape;1222;p38"/>
          <p:cNvGrpSpPr/>
          <p:nvPr/>
        </p:nvGrpSpPr>
        <p:grpSpPr>
          <a:xfrm>
            <a:off x="521000" y="285753"/>
            <a:ext cx="6907150" cy="1733100"/>
            <a:chOff x="521000" y="285753"/>
            <a:chExt cx="6907150" cy="1733100"/>
          </a:xfrm>
        </p:grpSpPr>
        <p:grpSp>
          <p:nvGrpSpPr>
            <p:cNvPr id="1223" name="Google Shape;1223;p38"/>
            <p:cNvGrpSpPr/>
            <p:nvPr/>
          </p:nvGrpSpPr>
          <p:grpSpPr>
            <a:xfrm>
              <a:off x="521000" y="285753"/>
              <a:ext cx="6372277" cy="1733100"/>
              <a:chOff x="521000" y="285753"/>
              <a:chExt cx="6372277" cy="1733100"/>
            </a:xfrm>
          </p:grpSpPr>
          <p:sp>
            <p:nvSpPr>
              <p:cNvPr id="1224" name="Google Shape;1224;p38"/>
              <p:cNvSpPr/>
              <p:nvPr/>
            </p:nvSpPr>
            <p:spPr>
              <a:xfrm>
                <a:off x="1423252"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1225" name="Google Shape;1225;p38"/>
              <p:cNvSpPr/>
              <p:nvPr/>
            </p:nvSpPr>
            <p:spPr>
              <a:xfrm>
                <a:off x="1423252"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1226" name="Google Shape;1226;p38"/>
              <p:cNvSpPr/>
              <p:nvPr/>
            </p:nvSpPr>
            <p:spPr>
              <a:xfrm>
                <a:off x="1424602"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1227" name="Google Shape;1227;p38"/>
              <p:cNvSpPr/>
              <p:nvPr/>
            </p:nvSpPr>
            <p:spPr>
              <a:xfrm>
                <a:off x="2361571"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1228" name="Google Shape;1228;p38"/>
              <p:cNvSpPr/>
              <p:nvPr/>
            </p:nvSpPr>
            <p:spPr>
              <a:xfrm>
                <a:off x="2361571"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1229" name="Google Shape;1229;p38"/>
              <p:cNvSpPr/>
              <p:nvPr/>
            </p:nvSpPr>
            <p:spPr>
              <a:xfrm>
                <a:off x="2362921"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1230" name="Google Shape;1230;p38"/>
              <p:cNvSpPr/>
              <p:nvPr/>
            </p:nvSpPr>
            <p:spPr>
              <a:xfrm>
                <a:off x="4238208"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1231" name="Google Shape;1231;p38"/>
              <p:cNvSpPr/>
              <p:nvPr/>
            </p:nvSpPr>
            <p:spPr>
              <a:xfrm>
                <a:off x="4238208"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1232" name="Google Shape;1232;p38"/>
              <p:cNvSpPr/>
              <p:nvPr/>
            </p:nvSpPr>
            <p:spPr>
              <a:xfrm>
                <a:off x="4239558"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1233" name="Google Shape;1233;p38"/>
              <p:cNvSpPr/>
              <p:nvPr/>
            </p:nvSpPr>
            <p:spPr>
              <a:xfrm>
                <a:off x="5176527"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1234" name="Google Shape;1234;p38"/>
              <p:cNvSpPr/>
              <p:nvPr/>
            </p:nvSpPr>
            <p:spPr>
              <a:xfrm>
                <a:off x="5176527"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1235" name="Google Shape;1235;p38"/>
              <p:cNvSpPr/>
              <p:nvPr/>
            </p:nvSpPr>
            <p:spPr>
              <a:xfrm>
                <a:off x="5177877"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1236" name="Google Shape;1236;p38"/>
              <p:cNvCxnSpPr>
                <a:stCxn id="1224" idx="6"/>
                <a:endCxn id="1227" idx="2"/>
              </p:cNvCxnSpPr>
              <p:nvPr/>
            </p:nvCxnSpPr>
            <p:spPr>
              <a:xfrm>
                <a:off x="1890652" y="523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1237" name="Google Shape;1237;p38"/>
              <p:cNvCxnSpPr>
                <a:stCxn id="1224" idx="6"/>
                <a:endCxn id="1228" idx="2"/>
              </p:cNvCxnSpPr>
              <p:nvPr/>
            </p:nvCxnSpPr>
            <p:spPr>
              <a:xfrm>
                <a:off x="1890652" y="523353"/>
                <a:ext cx="471000" cy="629100"/>
              </a:xfrm>
              <a:prstGeom prst="straightConnector1">
                <a:avLst/>
              </a:prstGeom>
              <a:noFill/>
              <a:ln w="9525" cap="flat" cmpd="sng">
                <a:solidFill>
                  <a:schemeClr val="dk2"/>
                </a:solidFill>
                <a:prstDash val="solid"/>
                <a:round/>
                <a:headEnd type="none" w="med" len="med"/>
                <a:tailEnd type="triangle" w="med" len="med"/>
              </a:ln>
            </p:spPr>
          </p:cxnSp>
          <p:cxnSp>
            <p:nvCxnSpPr>
              <p:cNvPr id="1238" name="Google Shape;1238;p38"/>
              <p:cNvCxnSpPr>
                <a:endCxn id="1229" idx="2"/>
              </p:cNvCxnSpPr>
              <p:nvPr/>
            </p:nvCxnSpPr>
            <p:spPr>
              <a:xfrm>
                <a:off x="1890721" y="523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1239" name="Google Shape;1239;p38"/>
              <p:cNvCxnSpPr>
                <a:stCxn id="1225" idx="6"/>
                <a:endCxn id="1227" idx="2"/>
              </p:cNvCxnSpPr>
              <p:nvPr/>
            </p:nvCxnSpPr>
            <p:spPr>
              <a:xfrm rot="10800000" flipH="1">
                <a:off x="1890652" y="523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1240" name="Google Shape;1240;p38"/>
              <p:cNvCxnSpPr>
                <a:stCxn id="1225" idx="6"/>
                <a:endCxn id="1228" idx="2"/>
              </p:cNvCxnSpPr>
              <p:nvPr/>
            </p:nvCxnSpPr>
            <p:spPr>
              <a:xfrm>
                <a:off x="1890652" y="1152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1241" name="Google Shape;1241;p38"/>
              <p:cNvCxnSpPr>
                <a:stCxn id="1225" idx="6"/>
                <a:endCxn id="1229" idx="2"/>
              </p:cNvCxnSpPr>
              <p:nvPr/>
            </p:nvCxnSpPr>
            <p:spPr>
              <a:xfrm>
                <a:off x="1890652" y="1152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1242" name="Google Shape;1242;p38"/>
              <p:cNvCxnSpPr>
                <a:stCxn id="1226" idx="6"/>
                <a:endCxn id="1227" idx="2"/>
              </p:cNvCxnSpPr>
              <p:nvPr/>
            </p:nvCxnSpPr>
            <p:spPr>
              <a:xfrm rot="10800000" flipH="1">
                <a:off x="1892002" y="523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1243" name="Google Shape;1243;p38"/>
              <p:cNvCxnSpPr>
                <a:stCxn id="1226" idx="6"/>
                <a:endCxn id="1228" idx="2"/>
              </p:cNvCxnSpPr>
              <p:nvPr/>
            </p:nvCxnSpPr>
            <p:spPr>
              <a:xfrm rot="10800000" flipH="1">
                <a:off x="1892002" y="1152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1244" name="Google Shape;1244;p38"/>
              <p:cNvCxnSpPr>
                <a:stCxn id="1226" idx="6"/>
                <a:endCxn id="1229" idx="2"/>
              </p:cNvCxnSpPr>
              <p:nvPr/>
            </p:nvCxnSpPr>
            <p:spPr>
              <a:xfrm>
                <a:off x="1892002" y="1781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1245" name="Google Shape;1245;p38"/>
              <p:cNvCxnSpPr/>
              <p:nvPr/>
            </p:nvCxnSpPr>
            <p:spPr>
              <a:xfrm>
                <a:off x="2829602"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1246" name="Google Shape;1246;p38"/>
              <p:cNvCxnSpPr/>
              <p:nvPr/>
            </p:nvCxnSpPr>
            <p:spPr>
              <a:xfrm>
                <a:off x="2829602"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1247" name="Google Shape;1247;p38"/>
              <p:cNvCxnSpPr/>
              <p:nvPr/>
            </p:nvCxnSpPr>
            <p:spPr>
              <a:xfrm>
                <a:off x="2829671"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1248" name="Google Shape;1248;p38"/>
              <p:cNvCxnSpPr/>
              <p:nvPr/>
            </p:nvCxnSpPr>
            <p:spPr>
              <a:xfrm rot="10800000" flipH="1">
                <a:off x="2829602"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1249" name="Google Shape;1249;p38"/>
              <p:cNvCxnSpPr/>
              <p:nvPr/>
            </p:nvCxnSpPr>
            <p:spPr>
              <a:xfrm>
                <a:off x="2829602"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1250" name="Google Shape;1250;p38"/>
              <p:cNvCxnSpPr/>
              <p:nvPr/>
            </p:nvCxnSpPr>
            <p:spPr>
              <a:xfrm>
                <a:off x="2829602"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1251" name="Google Shape;1251;p38"/>
              <p:cNvCxnSpPr/>
              <p:nvPr/>
            </p:nvCxnSpPr>
            <p:spPr>
              <a:xfrm rot="10800000" flipH="1">
                <a:off x="2830952"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1252" name="Google Shape;1252;p38"/>
              <p:cNvCxnSpPr/>
              <p:nvPr/>
            </p:nvCxnSpPr>
            <p:spPr>
              <a:xfrm rot="10800000" flipH="1">
                <a:off x="2830952"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1253" name="Google Shape;1253;p38"/>
              <p:cNvCxnSpPr/>
              <p:nvPr/>
            </p:nvCxnSpPr>
            <p:spPr>
              <a:xfrm>
                <a:off x="2830952"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1254" name="Google Shape;1254;p38"/>
              <p:cNvCxnSpPr/>
              <p:nvPr/>
            </p:nvCxnSpPr>
            <p:spPr>
              <a:xfrm>
                <a:off x="3767927"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1255" name="Google Shape;1255;p38"/>
              <p:cNvCxnSpPr/>
              <p:nvPr/>
            </p:nvCxnSpPr>
            <p:spPr>
              <a:xfrm>
                <a:off x="3767927"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1256" name="Google Shape;1256;p38"/>
              <p:cNvCxnSpPr/>
              <p:nvPr/>
            </p:nvCxnSpPr>
            <p:spPr>
              <a:xfrm>
                <a:off x="3767996"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1257" name="Google Shape;1257;p38"/>
              <p:cNvCxnSpPr/>
              <p:nvPr/>
            </p:nvCxnSpPr>
            <p:spPr>
              <a:xfrm rot="10800000" flipH="1">
                <a:off x="3767927"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1258" name="Google Shape;1258;p38"/>
              <p:cNvCxnSpPr/>
              <p:nvPr/>
            </p:nvCxnSpPr>
            <p:spPr>
              <a:xfrm>
                <a:off x="3767927"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1259" name="Google Shape;1259;p38"/>
              <p:cNvCxnSpPr/>
              <p:nvPr/>
            </p:nvCxnSpPr>
            <p:spPr>
              <a:xfrm>
                <a:off x="3767927"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1260" name="Google Shape;1260;p38"/>
              <p:cNvCxnSpPr/>
              <p:nvPr/>
            </p:nvCxnSpPr>
            <p:spPr>
              <a:xfrm rot="10800000" flipH="1">
                <a:off x="3769277"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1261" name="Google Shape;1261;p38"/>
              <p:cNvCxnSpPr/>
              <p:nvPr/>
            </p:nvCxnSpPr>
            <p:spPr>
              <a:xfrm rot="10800000" flipH="1">
                <a:off x="3769277"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1262" name="Google Shape;1262;p38"/>
              <p:cNvCxnSpPr/>
              <p:nvPr/>
            </p:nvCxnSpPr>
            <p:spPr>
              <a:xfrm>
                <a:off x="3769277"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1263" name="Google Shape;1263;p38"/>
              <p:cNvCxnSpPr/>
              <p:nvPr/>
            </p:nvCxnSpPr>
            <p:spPr>
              <a:xfrm>
                <a:off x="4706327" y="523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1264" name="Google Shape;1264;p38"/>
              <p:cNvCxnSpPr/>
              <p:nvPr/>
            </p:nvCxnSpPr>
            <p:spPr>
              <a:xfrm>
                <a:off x="4706327" y="523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1265" name="Google Shape;1265;p38"/>
              <p:cNvCxnSpPr/>
              <p:nvPr/>
            </p:nvCxnSpPr>
            <p:spPr>
              <a:xfrm>
                <a:off x="4706396" y="523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1266" name="Google Shape;1266;p38"/>
              <p:cNvCxnSpPr/>
              <p:nvPr/>
            </p:nvCxnSpPr>
            <p:spPr>
              <a:xfrm rot="10800000" flipH="1">
                <a:off x="4706327" y="523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1267" name="Google Shape;1267;p38"/>
              <p:cNvCxnSpPr/>
              <p:nvPr/>
            </p:nvCxnSpPr>
            <p:spPr>
              <a:xfrm>
                <a:off x="4706327" y="1152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1268" name="Google Shape;1268;p38"/>
              <p:cNvCxnSpPr/>
              <p:nvPr/>
            </p:nvCxnSpPr>
            <p:spPr>
              <a:xfrm>
                <a:off x="4706327" y="1152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1269" name="Google Shape;1269;p38"/>
              <p:cNvCxnSpPr/>
              <p:nvPr/>
            </p:nvCxnSpPr>
            <p:spPr>
              <a:xfrm rot="10800000" flipH="1">
                <a:off x="4707677" y="523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1270" name="Google Shape;1270;p38"/>
              <p:cNvCxnSpPr/>
              <p:nvPr/>
            </p:nvCxnSpPr>
            <p:spPr>
              <a:xfrm rot="10800000" flipH="1">
                <a:off x="4707677" y="1152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1271" name="Google Shape;1271;p38"/>
              <p:cNvCxnSpPr/>
              <p:nvPr/>
            </p:nvCxnSpPr>
            <p:spPr>
              <a:xfrm>
                <a:off x="4707677" y="1781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1272" name="Google Shape;1272;p38"/>
              <p:cNvCxnSpPr/>
              <p:nvPr/>
            </p:nvCxnSpPr>
            <p:spPr>
              <a:xfrm>
                <a:off x="950827" y="523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1273" name="Google Shape;1273;p38"/>
              <p:cNvCxnSpPr/>
              <p:nvPr/>
            </p:nvCxnSpPr>
            <p:spPr>
              <a:xfrm>
                <a:off x="950827" y="523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1274" name="Google Shape;1274;p38"/>
              <p:cNvCxnSpPr/>
              <p:nvPr/>
            </p:nvCxnSpPr>
            <p:spPr>
              <a:xfrm>
                <a:off x="950896" y="523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1275" name="Google Shape;1275;p38"/>
              <p:cNvCxnSpPr/>
              <p:nvPr/>
            </p:nvCxnSpPr>
            <p:spPr>
              <a:xfrm rot="10800000" flipH="1">
                <a:off x="950827" y="523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1276" name="Google Shape;1276;p38"/>
              <p:cNvCxnSpPr/>
              <p:nvPr/>
            </p:nvCxnSpPr>
            <p:spPr>
              <a:xfrm>
                <a:off x="950827" y="1152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1277" name="Google Shape;1277;p38"/>
              <p:cNvCxnSpPr/>
              <p:nvPr/>
            </p:nvCxnSpPr>
            <p:spPr>
              <a:xfrm>
                <a:off x="950827" y="1152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1278" name="Google Shape;1278;p38"/>
              <p:cNvCxnSpPr/>
              <p:nvPr/>
            </p:nvCxnSpPr>
            <p:spPr>
              <a:xfrm rot="10800000" flipH="1">
                <a:off x="952177" y="523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1279" name="Google Shape;1279;p38"/>
              <p:cNvCxnSpPr/>
              <p:nvPr/>
            </p:nvCxnSpPr>
            <p:spPr>
              <a:xfrm rot="10800000" flipH="1">
                <a:off x="952177" y="1152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1280" name="Google Shape;1280;p38"/>
              <p:cNvCxnSpPr/>
              <p:nvPr/>
            </p:nvCxnSpPr>
            <p:spPr>
              <a:xfrm>
                <a:off x="952177" y="1781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1281" name="Google Shape;1281;p38"/>
              <p:cNvSpPr/>
              <p:nvPr/>
            </p:nvSpPr>
            <p:spPr>
              <a:xfrm>
                <a:off x="6208077" y="60030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1282" name="Google Shape;1282;p38"/>
              <p:cNvCxnSpPr>
                <a:stCxn id="1233" idx="6"/>
                <a:endCxn id="1281" idx="2"/>
              </p:cNvCxnSpPr>
              <p:nvPr/>
            </p:nvCxnSpPr>
            <p:spPr>
              <a:xfrm>
                <a:off x="5643927" y="523353"/>
                <a:ext cx="564300" cy="314700"/>
              </a:xfrm>
              <a:prstGeom prst="straightConnector1">
                <a:avLst/>
              </a:prstGeom>
              <a:noFill/>
              <a:ln w="9525" cap="flat" cmpd="sng">
                <a:solidFill>
                  <a:schemeClr val="dk2"/>
                </a:solidFill>
                <a:prstDash val="solid"/>
                <a:round/>
                <a:headEnd type="none" w="med" len="med"/>
                <a:tailEnd type="triangle" w="med" len="med"/>
              </a:ln>
            </p:spPr>
          </p:cxnSp>
          <p:cxnSp>
            <p:nvCxnSpPr>
              <p:cNvPr id="1283" name="Google Shape;1283;p38"/>
              <p:cNvCxnSpPr>
                <a:stCxn id="1234" idx="6"/>
                <a:endCxn id="1281" idx="2"/>
              </p:cNvCxnSpPr>
              <p:nvPr/>
            </p:nvCxnSpPr>
            <p:spPr>
              <a:xfrm rot="10800000" flipH="1">
                <a:off x="5643927" y="837903"/>
                <a:ext cx="564300" cy="314400"/>
              </a:xfrm>
              <a:prstGeom prst="straightConnector1">
                <a:avLst/>
              </a:prstGeom>
              <a:noFill/>
              <a:ln w="9525" cap="flat" cmpd="sng">
                <a:solidFill>
                  <a:schemeClr val="dk2"/>
                </a:solidFill>
                <a:prstDash val="solid"/>
                <a:round/>
                <a:headEnd type="none" w="med" len="med"/>
                <a:tailEnd type="triangle" w="med" len="med"/>
              </a:ln>
            </p:spPr>
          </p:cxnSp>
          <p:cxnSp>
            <p:nvCxnSpPr>
              <p:cNvPr id="1284" name="Google Shape;1284;p38"/>
              <p:cNvCxnSpPr>
                <a:stCxn id="1281" idx="6"/>
              </p:cNvCxnSpPr>
              <p:nvPr/>
            </p:nvCxnSpPr>
            <p:spPr>
              <a:xfrm rot="10800000" flipH="1">
                <a:off x="6675477" y="833103"/>
                <a:ext cx="217800" cy="4800"/>
              </a:xfrm>
              <a:prstGeom prst="straightConnector1">
                <a:avLst/>
              </a:prstGeom>
              <a:noFill/>
              <a:ln w="9525" cap="flat" cmpd="sng">
                <a:solidFill>
                  <a:schemeClr val="dk2"/>
                </a:solidFill>
                <a:prstDash val="solid"/>
                <a:round/>
                <a:headEnd type="none" w="med" len="med"/>
                <a:tailEnd type="triangle" w="med" len="med"/>
              </a:ln>
            </p:spPr>
          </p:cxnSp>
          <p:sp>
            <p:nvSpPr>
              <p:cNvPr id="1285" name="Google Shape;1285;p38"/>
              <p:cNvSpPr txBox="1"/>
              <p:nvPr/>
            </p:nvSpPr>
            <p:spPr>
              <a:xfrm>
                <a:off x="521000" y="1081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1286" name="Google Shape;1286;p38"/>
              <p:cNvSpPr txBox="1"/>
              <p:nvPr/>
            </p:nvSpPr>
            <p:spPr>
              <a:xfrm>
                <a:off x="521000" y="1650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1287" name="Google Shape;1287;p38"/>
              <p:cNvSpPr txBox="1"/>
              <p:nvPr/>
            </p:nvSpPr>
            <p:spPr>
              <a:xfrm>
                <a:off x="521000" y="455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cxnSp>
            <p:nvCxnSpPr>
              <p:cNvPr id="1288" name="Google Shape;1288;p38"/>
              <p:cNvCxnSpPr/>
              <p:nvPr/>
            </p:nvCxnSpPr>
            <p:spPr>
              <a:xfrm>
                <a:off x="3413649" y="1152300"/>
                <a:ext cx="257700" cy="5700"/>
              </a:xfrm>
              <a:prstGeom prst="straightConnector1">
                <a:avLst/>
              </a:prstGeom>
              <a:noFill/>
              <a:ln w="28575" cap="flat" cmpd="sng">
                <a:solidFill>
                  <a:schemeClr val="dk2"/>
                </a:solidFill>
                <a:prstDash val="dot"/>
                <a:round/>
                <a:headEnd type="none" w="med" len="med"/>
                <a:tailEnd type="none" w="med" len="med"/>
              </a:ln>
            </p:spPr>
          </p:cxnSp>
          <p:sp>
            <p:nvSpPr>
              <p:cNvPr id="1289" name="Google Shape;1289;p38"/>
              <p:cNvSpPr/>
              <p:nvPr/>
            </p:nvSpPr>
            <p:spPr>
              <a:xfrm>
                <a:off x="6208077" y="12292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1290" name="Google Shape;1290;p38"/>
              <p:cNvCxnSpPr>
                <a:stCxn id="1233" idx="6"/>
                <a:endCxn id="1289" idx="2"/>
              </p:cNvCxnSpPr>
              <p:nvPr/>
            </p:nvCxnSpPr>
            <p:spPr>
              <a:xfrm>
                <a:off x="5643927" y="523353"/>
                <a:ext cx="564300" cy="943500"/>
              </a:xfrm>
              <a:prstGeom prst="straightConnector1">
                <a:avLst/>
              </a:prstGeom>
              <a:noFill/>
              <a:ln w="9525" cap="flat" cmpd="sng">
                <a:solidFill>
                  <a:schemeClr val="dk2"/>
                </a:solidFill>
                <a:prstDash val="solid"/>
                <a:round/>
                <a:headEnd type="none" w="med" len="med"/>
                <a:tailEnd type="triangle" w="med" len="med"/>
              </a:ln>
            </p:spPr>
          </p:cxnSp>
          <p:cxnSp>
            <p:nvCxnSpPr>
              <p:cNvPr id="1291" name="Google Shape;1291;p38"/>
              <p:cNvCxnSpPr>
                <a:stCxn id="1234" idx="6"/>
                <a:endCxn id="1289" idx="2"/>
              </p:cNvCxnSpPr>
              <p:nvPr/>
            </p:nvCxnSpPr>
            <p:spPr>
              <a:xfrm>
                <a:off x="5643927" y="1152303"/>
                <a:ext cx="564300" cy="314700"/>
              </a:xfrm>
              <a:prstGeom prst="straightConnector1">
                <a:avLst/>
              </a:prstGeom>
              <a:noFill/>
              <a:ln w="9525" cap="flat" cmpd="sng">
                <a:solidFill>
                  <a:schemeClr val="dk2"/>
                </a:solidFill>
                <a:prstDash val="solid"/>
                <a:round/>
                <a:headEnd type="none" w="med" len="med"/>
                <a:tailEnd type="triangle" w="med" len="med"/>
              </a:ln>
            </p:spPr>
          </p:cxnSp>
          <p:cxnSp>
            <p:nvCxnSpPr>
              <p:cNvPr id="1292" name="Google Shape;1292;p38"/>
              <p:cNvCxnSpPr>
                <a:stCxn id="1235" idx="6"/>
                <a:endCxn id="1289" idx="2"/>
              </p:cNvCxnSpPr>
              <p:nvPr/>
            </p:nvCxnSpPr>
            <p:spPr>
              <a:xfrm rot="10800000" flipH="1">
                <a:off x="5645277" y="1466853"/>
                <a:ext cx="562800" cy="314400"/>
              </a:xfrm>
              <a:prstGeom prst="straightConnector1">
                <a:avLst/>
              </a:prstGeom>
              <a:noFill/>
              <a:ln w="9525" cap="flat" cmpd="sng">
                <a:solidFill>
                  <a:schemeClr val="dk2"/>
                </a:solidFill>
                <a:prstDash val="solid"/>
                <a:round/>
                <a:headEnd type="none" w="med" len="med"/>
                <a:tailEnd type="triangle" w="med" len="med"/>
              </a:ln>
            </p:spPr>
          </p:cxnSp>
          <p:cxnSp>
            <p:nvCxnSpPr>
              <p:cNvPr id="1293" name="Google Shape;1293;p38"/>
              <p:cNvCxnSpPr>
                <a:stCxn id="1235" idx="6"/>
                <a:endCxn id="1281" idx="2"/>
              </p:cNvCxnSpPr>
              <p:nvPr/>
            </p:nvCxnSpPr>
            <p:spPr>
              <a:xfrm rot="10800000" flipH="1">
                <a:off x="5645277" y="837753"/>
                <a:ext cx="562800" cy="943500"/>
              </a:xfrm>
              <a:prstGeom prst="straightConnector1">
                <a:avLst/>
              </a:prstGeom>
              <a:noFill/>
              <a:ln w="9525" cap="flat" cmpd="sng">
                <a:solidFill>
                  <a:schemeClr val="dk2"/>
                </a:solidFill>
                <a:prstDash val="solid"/>
                <a:round/>
                <a:headEnd type="none" w="med" len="med"/>
                <a:tailEnd type="triangle" w="med" len="med"/>
              </a:ln>
            </p:spPr>
          </p:cxnSp>
          <p:cxnSp>
            <p:nvCxnSpPr>
              <p:cNvPr id="1294" name="Google Shape;1294;p38"/>
              <p:cNvCxnSpPr/>
              <p:nvPr/>
            </p:nvCxnSpPr>
            <p:spPr>
              <a:xfrm rot="10800000" flipH="1">
                <a:off x="6674752" y="1464453"/>
                <a:ext cx="217800" cy="4800"/>
              </a:xfrm>
              <a:prstGeom prst="straightConnector1">
                <a:avLst/>
              </a:prstGeom>
              <a:noFill/>
              <a:ln w="9525" cap="flat" cmpd="sng">
                <a:solidFill>
                  <a:schemeClr val="dk2"/>
                </a:solidFill>
                <a:prstDash val="solid"/>
                <a:round/>
                <a:headEnd type="none" w="med" len="med"/>
                <a:tailEnd type="triangle" w="med" len="med"/>
              </a:ln>
            </p:spPr>
          </p:cxnSp>
        </p:grpSp>
        <p:sp>
          <p:nvSpPr>
            <p:cNvPr id="1295" name="Google Shape;1295;p38"/>
            <p:cNvSpPr txBox="1"/>
            <p:nvPr/>
          </p:nvSpPr>
          <p:spPr>
            <a:xfrm>
              <a:off x="6960750" y="668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p</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sp>
          <p:nvSpPr>
            <p:cNvPr id="1296" name="Google Shape;1296;p38"/>
            <p:cNvSpPr txBox="1"/>
            <p:nvPr/>
          </p:nvSpPr>
          <p:spPr>
            <a:xfrm>
              <a:off x="6960750" y="132105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p</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grpSp>
      <p:sp>
        <p:nvSpPr>
          <p:cNvPr id="1297" name="Google Shape;1297;p38"/>
          <p:cNvSpPr txBox="1"/>
          <p:nvPr/>
        </p:nvSpPr>
        <p:spPr>
          <a:xfrm>
            <a:off x="2646600" y="218727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Softmax Prediction with 2 outputs</a:t>
            </a:r>
            <a:endParaRPr>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39"/>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999999"/>
                </a:solidFill>
              </a:rPr>
              <a:t>Abstract backgrounds</a:t>
            </a:r>
            <a:endParaRPr>
              <a:solidFill>
                <a:srgbClr val="99999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1" name="Shape 1306"/>
        <p:cNvGrpSpPr/>
        <p:nvPr/>
      </p:nvGrpSpPr>
      <p:grpSpPr>
        <a:xfrm>
          <a:off x="0" y="0"/>
          <a:ext cx="0" cy="0"/>
          <a:chOff x="0" y="0"/>
          <a:chExt cx="0" cy="0"/>
        </a:xfrm>
      </p:grpSpPr>
      <p:sp>
        <p:nvSpPr>
          <p:cNvPr id="1307" name="Google Shape;1307;p40"/>
          <p:cNvSpPr/>
          <p:nvPr/>
        </p:nvSpPr>
        <p:spPr>
          <a:xfrm>
            <a:off x="75400" y="243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0"/>
          <p:cNvSpPr/>
          <p:nvPr/>
        </p:nvSpPr>
        <p:spPr>
          <a:xfrm>
            <a:off x="1199025"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0"/>
          <p:cNvSpPr/>
          <p:nvPr/>
        </p:nvSpPr>
        <p:spPr>
          <a:xfrm>
            <a:off x="1829450"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0"/>
          <p:cNvSpPr/>
          <p:nvPr/>
        </p:nvSpPr>
        <p:spPr>
          <a:xfrm>
            <a:off x="2459875" y="243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0"/>
          <p:cNvSpPr/>
          <p:nvPr/>
        </p:nvSpPr>
        <p:spPr>
          <a:xfrm>
            <a:off x="3418800" y="243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0"/>
          <p:cNvSpPr/>
          <p:nvPr/>
        </p:nvSpPr>
        <p:spPr>
          <a:xfrm>
            <a:off x="4542425"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0"/>
          <p:cNvSpPr/>
          <p:nvPr/>
        </p:nvSpPr>
        <p:spPr>
          <a:xfrm>
            <a:off x="5172850" y="243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0"/>
          <p:cNvSpPr/>
          <p:nvPr/>
        </p:nvSpPr>
        <p:spPr>
          <a:xfrm>
            <a:off x="6352275" y="243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0"/>
          <p:cNvSpPr/>
          <p:nvPr/>
        </p:nvSpPr>
        <p:spPr>
          <a:xfrm>
            <a:off x="7255400" y="243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0"/>
          <p:cNvSpPr/>
          <p:nvPr/>
        </p:nvSpPr>
        <p:spPr>
          <a:xfrm>
            <a:off x="8106325" y="243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0"/>
          <p:cNvSpPr/>
          <p:nvPr/>
        </p:nvSpPr>
        <p:spPr>
          <a:xfrm>
            <a:off x="75713" y="2957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0"/>
          <p:cNvSpPr/>
          <p:nvPr/>
        </p:nvSpPr>
        <p:spPr>
          <a:xfrm>
            <a:off x="1199338"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0"/>
          <p:cNvSpPr/>
          <p:nvPr/>
        </p:nvSpPr>
        <p:spPr>
          <a:xfrm>
            <a:off x="1829763"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0"/>
          <p:cNvSpPr/>
          <p:nvPr/>
        </p:nvSpPr>
        <p:spPr>
          <a:xfrm>
            <a:off x="2460188" y="2957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0"/>
          <p:cNvSpPr/>
          <p:nvPr/>
        </p:nvSpPr>
        <p:spPr>
          <a:xfrm>
            <a:off x="3419113" y="2957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0"/>
          <p:cNvSpPr/>
          <p:nvPr/>
        </p:nvSpPr>
        <p:spPr>
          <a:xfrm>
            <a:off x="4542738"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0"/>
          <p:cNvSpPr/>
          <p:nvPr/>
        </p:nvSpPr>
        <p:spPr>
          <a:xfrm>
            <a:off x="5173163" y="2957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0"/>
          <p:cNvSpPr/>
          <p:nvPr/>
        </p:nvSpPr>
        <p:spPr>
          <a:xfrm>
            <a:off x="6352588" y="2957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0"/>
          <p:cNvSpPr/>
          <p:nvPr/>
        </p:nvSpPr>
        <p:spPr>
          <a:xfrm>
            <a:off x="7255713" y="2957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0"/>
          <p:cNvSpPr/>
          <p:nvPr/>
        </p:nvSpPr>
        <p:spPr>
          <a:xfrm>
            <a:off x="8106638" y="2957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0"/>
          <p:cNvSpPr/>
          <p:nvPr/>
        </p:nvSpPr>
        <p:spPr>
          <a:xfrm>
            <a:off x="75700" y="5670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0"/>
          <p:cNvSpPr/>
          <p:nvPr/>
        </p:nvSpPr>
        <p:spPr>
          <a:xfrm>
            <a:off x="1199325"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0"/>
          <p:cNvSpPr/>
          <p:nvPr/>
        </p:nvSpPr>
        <p:spPr>
          <a:xfrm>
            <a:off x="1829750"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0"/>
          <p:cNvSpPr/>
          <p:nvPr/>
        </p:nvSpPr>
        <p:spPr>
          <a:xfrm>
            <a:off x="2460175" y="5670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0"/>
          <p:cNvSpPr/>
          <p:nvPr/>
        </p:nvSpPr>
        <p:spPr>
          <a:xfrm>
            <a:off x="3419100" y="5670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0"/>
          <p:cNvSpPr/>
          <p:nvPr/>
        </p:nvSpPr>
        <p:spPr>
          <a:xfrm>
            <a:off x="4542725"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0"/>
          <p:cNvSpPr/>
          <p:nvPr/>
        </p:nvSpPr>
        <p:spPr>
          <a:xfrm>
            <a:off x="5173150" y="5670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0"/>
          <p:cNvSpPr/>
          <p:nvPr/>
        </p:nvSpPr>
        <p:spPr>
          <a:xfrm>
            <a:off x="6352575" y="5670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0"/>
          <p:cNvSpPr/>
          <p:nvPr/>
        </p:nvSpPr>
        <p:spPr>
          <a:xfrm>
            <a:off x="7255700" y="5670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0"/>
          <p:cNvSpPr/>
          <p:nvPr/>
        </p:nvSpPr>
        <p:spPr>
          <a:xfrm>
            <a:off x="8106625" y="5670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0"/>
          <p:cNvSpPr/>
          <p:nvPr/>
        </p:nvSpPr>
        <p:spPr>
          <a:xfrm>
            <a:off x="75713" y="8383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0"/>
          <p:cNvSpPr/>
          <p:nvPr/>
        </p:nvSpPr>
        <p:spPr>
          <a:xfrm>
            <a:off x="1199338"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0"/>
          <p:cNvSpPr/>
          <p:nvPr/>
        </p:nvSpPr>
        <p:spPr>
          <a:xfrm>
            <a:off x="1829763"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0"/>
          <p:cNvSpPr/>
          <p:nvPr/>
        </p:nvSpPr>
        <p:spPr>
          <a:xfrm>
            <a:off x="2460188" y="8383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0"/>
          <p:cNvSpPr/>
          <p:nvPr/>
        </p:nvSpPr>
        <p:spPr>
          <a:xfrm>
            <a:off x="3419113" y="8383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0"/>
          <p:cNvSpPr/>
          <p:nvPr/>
        </p:nvSpPr>
        <p:spPr>
          <a:xfrm>
            <a:off x="4542738"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0"/>
          <p:cNvSpPr/>
          <p:nvPr/>
        </p:nvSpPr>
        <p:spPr>
          <a:xfrm>
            <a:off x="5173163" y="8383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0"/>
          <p:cNvSpPr/>
          <p:nvPr/>
        </p:nvSpPr>
        <p:spPr>
          <a:xfrm>
            <a:off x="6352588" y="8383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0"/>
          <p:cNvSpPr/>
          <p:nvPr/>
        </p:nvSpPr>
        <p:spPr>
          <a:xfrm>
            <a:off x="7255713" y="8383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0"/>
          <p:cNvSpPr/>
          <p:nvPr/>
        </p:nvSpPr>
        <p:spPr>
          <a:xfrm>
            <a:off x="8106638" y="8383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0"/>
          <p:cNvSpPr/>
          <p:nvPr/>
        </p:nvSpPr>
        <p:spPr>
          <a:xfrm>
            <a:off x="75700" y="11096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0"/>
          <p:cNvSpPr/>
          <p:nvPr/>
        </p:nvSpPr>
        <p:spPr>
          <a:xfrm>
            <a:off x="1199325"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0"/>
          <p:cNvSpPr/>
          <p:nvPr/>
        </p:nvSpPr>
        <p:spPr>
          <a:xfrm>
            <a:off x="1829750"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0"/>
          <p:cNvSpPr/>
          <p:nvPr/>
        </p:nvSpPr>
        <p:spPr>
          <a:xfrm>
            <a:off x="2460175" y="11096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0"/>
          <p:cNvSpPr/>
          <p:nvPr/>
        </p:nvSpPr>
        <p:spPr>
          <a:xfrm>
            <a:off x="3419100" y="11096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0"/>
          <p:cNvSpPr/>
          <p:nvPr/>
        </p:nvSpPr>
        <p:spPr>
          <a:xfrm>
            <a:off x="4542725"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0"/>
          <p:cNvSpPr/>
          <p:nvPr/>
        </p:nvSpPr>
        <p:spPr>
          <a:xfrm>
            <a:off x="5173150" y="11096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0"/>
          <p:cNvSpPr/>
          <p:nvPr/>
        </p:nvSpPr>
        <p:spPr>
          <a:xfrm>
            <a:off x="6352575" y="11096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0"/>
          <p:cNvSpPr/>
          <p:nvPr/>
        </p:nvSpPr>
        <p:spPr>
          <a:xfrm>
            <a:off x="7255700" y="11096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0"/>
          <p:cNvSpPr/>
          <p:nvPr/>
        </p:nvSpPr>
        <p:spPr>
          <a:xfrm>
            <a:off x="8106625" y="11096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0"/>
          <p:cNvSpPr/>
          <p:nvPr/>
        </p:nvSpPr>
        <p:spPr>
          <a:xfrm>
            <a:off x="75713" y="13810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0"/>
          <p:cNvSpPr/>
          <p:nvPr/>
        </p:nvSpPr>
        <p:spPr>
          <a:xfrm>
            <a:off x="1199338"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0"/>
          <p:cNvSpPr/>
          <p:nvPr/>
        </p:nvSpPr>
        <p:spPr>
          <a:xfrm>
            <a:off x="1829763"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0"/>
          <p:cNvSpPr/>
          <p:nvPr/>
        </p:nvSpPr>
        <p:spPr>
          <a:xfrm>
            <a:off x="2460188" y="13810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0"/>
          <p:cNvSpPr/>
          <p:nvPr/>
        </p:nvSpPr>
        <p:spPr>
          <a:xfrm>
            <a:off x="3419113" y="13810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0"/>
          <p:cNvSpPr/>
          <p:nvPr/>
        </p:nvSpPr>
        <p:spPr>
          <a:xfrm>
            <a:off x="4542738"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0"/>
          <p:cNvSpPr/>
          <p:nvPr/>
        </p:nvSpPr>
        <p:spPr>
          <a:xfrm>
            <a:off x="5173163" y="13810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0"/>
          <p:cNvSpPr/>
          <p:nvPr/>
        </p:nvSpPr>
        <p:spPr>
          <a:xfrm>
            <a:off x="6352588" y="13810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0"/>
          <p:cNvSpPr/>
          <p:nvPr/>
        </p:nvSpPr>
        <p:spPr>
          <a:xfrm>
            <a:off x="7255713" y="13810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0"/>
          <p:cNvSpPr/>
          <p:nvPr/>
        </p:nvSpPr>
        <p:spPr>
          <a:xfrm>
            <a:off x="8106638" y="13810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0"/>
          <p:cNvSpPr/>
          <p:nvPr/>
        </p:nvSpPr>
        <p:spPr>
          <a:xfrm>
            <a:off x="75550" y="16523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0"/>
          <p:cNvSpPr/>
          <p:nvPr/>
        </p:nvSpPr>
        <p:spPr>
          <a:xfrm>
            <a:off x="1199175"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0"/>
          <p:cNvSpPr/>
          <p:nvPr/>
        </p:nvSpPr>
        <p:spPr>
          <a:xfrm>
            <a:off x="1829600"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0"/>
          <p:cNvSpPr/>
          <p:nvPr/>
        </p:nvSpPr>
        <p:spPr>
          <a:xfrm>
            <a:off x="2460025" y="16523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0"/>
          <p:cNvSpPr/>
          <p:nvPr/>
        </p:nvSpPr>
        <p:spPr>
          <a:xfrm>
            <a:off x="3418950" y="16523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0"/>
          <p:cNvSpPr/>
          <p:nvPr/>
        </p:nvSpPr>
        <p:spPr>
          <a:xfrm>
            <a:off x="4542575"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0"/>
          <p:cNvSpPr/>
          <p:nvPr/>
        </p:nvSpPr>
        <p:spPr>
          <a:xfrm>
            <a:off x="5173000" y="16523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0"/>
          <p:cNvSpPr/>
          <p:nvPr/>
        </p:nvSpPr>
        <p:spPr>
          <a:xfrm>
            <a:off x="6352425" y="16523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0"/>
          <p:cNvSpPr/>
          <p:nvPr/>
        </p:nvSpPr>
        <p:spPr>
          <a:xfrm>
            <a:off x="7255550" y="16523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0"/>
          <p:cNvSpPr/>
          <p:nvPr/>
        </p:nvSpPr>
        <p:spPr>
          <a:xfrm>
            <a:off x="8106475" y="16523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0"/>
          <p:cNvSpPr/>
          <p:nvPr/>
        </p:nvSpPr>
        <p:spPr>
          <a:xfrm>
            <a:off x="75863" y="19236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0"/>
          <p:cNvSpPr/>
          <p:nvPr/>
        </p:nvSpPr>
        <p:spPr>
          <a:xfrm>
            <a:off x="1199488"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0"/>
          <p:cNvSpPr/>
          <p:nvPr/>
        </p:nvSpPr>
        <p:spPr>
          <a:xfrm>
            <a:off x="1829913"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0"/>
          <p:cNvSpPr/>
          <p:nvPr/>
        </p:nvSpPr>
        <p:spPr>
          <a:xfrm>
            <a:off x="2460338" y="19236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0"/>
          <p:cNvSpPr/>
          <p:nvPr/>
        </p:nvSpPr>
        <p:spPr>
          <a:xfrm>
            <a:off x="3419263" y="19236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0"/>
          <p:cNvSpPr/>
          <p:nvPr/>
        </p:nvSpPr>
        <p:spPr>
          <a:xfrm>
            <a:off x="4542888"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0"/>
          <p:cNvSpPr/>
          <p:nvPr/>
        </p:nvSpPr>
        <p:spPr>
          <a:xfrm>
            <a:off x="5173313" y="19236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0"/>
          <p:cNvSpPr/>
          <p:nvPr/>
        </p:nvSpPr>
        <p:spPr>
          <a:xfrm>
            <a:off x="6352738" y="19236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0"/>
          <p:cNvSpPr/>
          <p:nvPr/>
        </p:nvSpPr>
        <p:spPr>
          <a:xfrm>
            <a:off x="7255863" y="19236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0"/>
          <p:cNvSpPr/>
          <p:nvPr/>
        </p:nvSpPr>
        <p:spPr>
          <a:xfrm>
            <a:off x="8106788" y="19236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0"/>
          <p:cNvSpPr/>
          <p:nvPr/>
        </p:nvSpPr>
        <p:spPr>
          <a:xfrm>
            <a:off x="75850" y="21949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0"/>
          <p:cNvSpPr/>
          <p:nvPr/>
        </p:nvSpPr>
        <p:spPr>
          <a:xfrm>
            <a:off x="1199475"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0"/>
          <p:cNvSpPr/>
          <p:nvPr/>
        </p:nvSpPr>
        <p:spPr>
          <a:xfrm>
            <a:off x="1829900"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0"/>
          <p:cNvSpPr/>
          <p:nvPr/>
        </p:nvSpPr>
        <p:spPr>
          <a:xfrm>
            <a:off x="2460325" y="21949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0"/>
          <p:cNvSpPr/>
          <p:nvPr/>
        </p:nvSpPr>
        <p:spPr>
          <a:xfrm>
            <a:off x="3419250" y="21949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0"/>
          <p:cNvSpPr/>
          <p:nvPr/>
        </p:nvSpPr>
        <p:spPr>
          <a:xfrm>
            <a:off x="4542875"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0"/>
          <p:cNvSpPr/>
          <p:nvPr/>
        </p:nvSpPr>
        <p:spPr>
          <a:xfrm>
            <a:off x="5173300" y="21949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0"/>
          <p:cNvSpPr/>
          <p:nvPr/>
        </p:nvSpPr>
        <p:spPr>
          <a:xfrm>
            <a:off x="6352725" y="21949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0"/>
          <p:cNvSpPr/>
          <p:nvPr/>
        </p:nvSpPr>
        <p:spPr>
          <a:xfrm>
            <a:off x="7255850" y="21949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0"/>
          <p:cNvSpPr/>
          <p:nvPr/>
        </p:nvSpPr>
        <p:spPr>
          <a:xfrm>
            <a:off x="8106775" y="21949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0"/>
          <p:cNvSpPr/>
          <p:nvPr/>
        </p:nvSpPr>
        <p:spPr>
          <a:xfrm>
            <a:off x="75863" y="24663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0"/>
          <p:cNvSpPr/>
          <p:nvPr/>
        </p:nvSpPr>
        <p:spPr>
          <a:xfrm>
            <a:off x="1199488"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0"/>
          <p:cNvSpPr/>
          <p:nvPr/>
        </p:nvSpPr>
        <p:spPr>
          <a:xfrm>
            <a:off x="1829913"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0"/>
          <p:cNvSpPr/>
          <p:nvPr/>
        </p:nvSpPr>
        <p:spPr>
          <a:xfrm>
            <a:off x="2460338" y="24663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0"/>
          <p:cNvSpPr/>
          <p:nvPr/>
        </p:nvSpPr>
        <p:spPr>
          <a:xfrm>
            <a:off x="3419263" y="24663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0"/>
          <p:cNvSpPr/>
          <p:nvPr/>
        </p:nvSpPr>
        <p:spPr>
          <a:xfrm>
            <a:off x="4542888"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0"/>
          <p:cNvSpPr/>
          <p:nvPr/>
        </p:nvSpPr>
        <p:spPr>
          <a:xfrm>
            <a:off x="5173313" y="24663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0"/>
          <p:cNvSpPr/>
          <p:nvPr/>
        </p:nvSpPr>
        <p:spPr>
          <a:xfrm>
            <a:off x="6352738" y="24663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0"/>
          <p:cNvSpPr/>
          <p:nvPr/>
        </p:nvSpPr>
        <p:spPr>
          <a:xfrm>
            <a:off x="7255863" y="24663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0"/>
          <p:cNvSpPr/>
          <p:nvPr/>
        </p:nvSpPr>
        <p:spPr>
          <a:xfrm>
            <a:off x="8106788" y="24663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0"/>
          <p:cNvSpPr/>
          <p:nvPr/>
        </p:nvSpPr>
        <p:spPr>
          <a:xfrm>
            <a:off x="75850" y="27376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0"/>
          <p:cNvSpPr/>
          <p:nvPr/>
        </p:nvSpPr>
        <p:spPr>
          <a:xfrm>
            <a:off x="1199475"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0"/>
          <p:cNvSpPr/>
          <p:nvPr/>
        </p:nvSpPr>
        <p:spPr>
          <a:xfrm>
            <a:off x="1829900"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0"/>
          <p:cNvSpPr/>
          <p:nvPr/>
        </p:nvSpPr>
        <p:spPr>
          <a:xfrm>
            <a:off x="2460325" y="27376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0"/>
          <p:cNvSpPr/>
          <p:nvPr/>
        </p:nvSpPr>
        <p:spPr>
          <a:xfrm>
            <a:off x="3419250" y="27376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0"/>
          <p:cNvSpPr/>
          <p:nvPr/>
        </p:nvSpPr>
        <p:spPr>
          <a:xfrm>
            <a:off x="4542875"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0"/>
          <p:cNvSpPr/>
          <p:nvPr/>
        </p:nvSpPr>
        <p:spPr>
          <a:xfrm>
            <a:off x="5173300" y="27376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0"/>
          <p:cNvSpPr/>
          <p:nvPr/>
        </p:nvSpPr>
        <p:spPr>
          <a:xfrm>
            <a:off x="6352725" y="27376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0"/>
          <p:cNvSpPr/>
          <p:nvPr/>
        </p:nvSpPr>
        <p:spPr>
          <a:xfrm>
            <a:off x="7255850" y="27376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0"/>
          <p:cNvSpPr/>
          <p:nvPr/>
        </p:nvSpPr>
        <p:spPr>
          <a:xfrm>
            <a:off x="8106775" y="27376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0"/>
          <p:cNvSpPr/>
          <p:nvPr/>
        </p:nvSpPr>
        <p:spPr>
          <a:xfrm>
            <a:off x="75863" y="30089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0"/>
          <p:cNvSpPr/>
          <p:nvPr/>
        </p:nvSpPr>
        <p:spPr>
          <a:xfrm>
            <a:off x="1199488"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0"/>
          <p:cNvSpPr/>
          <p:nvPr/>
        </p:nvSpPr>
        <p:spPr>
          <a:xfrm>
            <a:off x="1829913"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0"/>
          <p:cNvSpPr/>
          <p:nvPr/>
        </p:nvSpPr>
        <p:spPr>
          <a:xfrm>
            <a:off x="2460338" y="30089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0"/>
          <p:cNvSpPr/>
          <p:nvPr/>
        </p:nvSpPr>
        <p:spPr>
          <a:xfrm>
            <a:off x="3419263" y="30089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0"/>
          <p:cNvSpPr/>
          <p:nvPr/>
        </p:nvSpPr>
        <p:spPr>
          <a:xfrm>
            <a:off x="4542888"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0"/>
          <p:cNvSpPr/>
          <p:nvPr/>
        </p:nvSpPr>
        <p:spPr>
          <a:xfrm>
            <a:off x="5173313" y="30089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0"/>
          <p:cNvSpPr/>
          <p:nvPr/>
        </p:nvSpPr>
        <p:spPr>
          <a:xfrm>
            <a:off x="6352738" y="30089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0"/>
          <p:cNvSpPr/>
          <p:nvPr/>
        </p:nvSpPr>
        <p:spPr>
          <a:xfrm>
            <a:off x="7255863" y="30089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0"/>
          <p:cNvSpPr/>
          <p:nvPr/>
        </p:nvSpPr>
        <p:spPr>
          <a:xfrm>
            <a:off x="8106788" y="30089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0"/>
          <p:cNvSpPr/>
          <p:nvPr/>
        </p:nvSpPr>
        <p:spPr>
          <a:xfrm>
            <a:off x="75550" y="32802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0"/>
          <p:cNvSpPr/>
          <p:nvPr/>
        </p:nvSpPr>
        <p:spPr>
          <a:xfrm>
            <a:off x="1199175"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0"/>
          <p:cNvSpPr/>
          <p:nvPr/>
        </p:nvSpPr>
        <p:spPr>
          <a:xfrm>
            <a:off x="1829600"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0"/>
          <p:cNvSpPr/>
          <p:nvPr/>
        </p:nvSpPr>
        <p:spPr>
          <a:xfrm>
            <a:off x="2460025" y="32802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0"/>
          <p:cNvSpPr/>
          <p:nvPr/>
        </p:nvSpPr>
        <p:spPr>
          <a:xfrm>
            <a:off x="3418950" y="32802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0"/>
          <p:cNvSpPr/>
          <p:nvPr/>
        </p:nvSpPr>
        <p:spPr>
          <a:xfrm>
            <a:off x="4542575"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0"/>
          <p:cNvSpPr/>
          <p:nvPr/>
        </p:nvSpPr>
        <p:spPr>
          <a:xfrm>
            <a:off x="5173000" y="32802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0"/>
          <p:cNvSpPr/>
          <p:nvPr/>
        </p:nvSpPr>
        <p:spPr>
          <a:xfrm>
            <a:off x="6352425" y="32802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0"/>
          <p:cNvSpPr/>
          <p:nvPr/>
        </p:nvSpPr>
        <p:spPr>
          <a:xfrm>
            <a:off x="7255550" y="32802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0"/>
          <p:cNvSpPr/>
          <p:nvPr/>
        </p:nvSpPr>
        <p:spPr>
          <a:xfrm>
            <a:off x="8106475" y="32802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0"/>
          <p:cNvSpPr/>
          <p:nvPr/>
        </p:nvSpPr>
        <p:spPr>
          <a:xfrm>
            <a:off x="75863" y="35516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0"/>
          <p:cNvSpPr/>
          <p:nvPr/>
        </p:nvSpPr>
        <p:spPr>
          <a:xfrm>
            <a:off x="1199488"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0"/>
          <p:cNvSpPr/>
          <p:nvPr/>
        </p:nvSpPr>
        <p:spPr>
          <a:xfrm>
            <a:off x="1829913"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0"/>
          <p:cNvSpPr/>
          <p:nvPr/>
        </p:nvSpPr>
        <p:spPr>
          <a:xfrm>
            <a:off x="2460338" y="35516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0"/>
          <p:cNvSpPr/>
          <p:nvPr/>
        </p:nvSpPr>
        <p:spPr>
          <a:xfrm>
            <a:off x="3419263" y="35516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0"/>
          <p:cNvSpPr/>
          <p:nvPr/>
        </p:nvSpPr>
        <p:spPr>
          <a:xfrm>
            <a:off x="4542888"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0"/>
          <p:cNvSpPr/>
          <p:nvPr/>
        </p:nvSpPr>
        <p:spPr>
          <a:xfrm>
            <a:off x="5173313" y="35516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0"/>
          <p:cNvSpPr/>
          <p:nvPr/>
        </p:nvSpPr>
        <p:spPr>
          <a:xfrm>
            <a:off x="6352738" y="35516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0"/>
          <p:cNvSpPr/>
          <p:nvPr/>
        </p:nvSpPr>
        <p:spPr>
          <a:xfrm>
            <a:off x="7255863" y="35516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0"/>
          <p:cNvSpPr/>
          <p:nvPr/>
        </p:nvSpPr>
        <p:spPr>
          <a:xfrm>
            <a:off x="8106788" y="35516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0"/>
          <p:cNvSpPr/>
          <p:nvPr/>
        </p:nvSpPr>
        <p:spPr>
          <a:xfrm>
            <a:off x="75850" y="38229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0"/>
          <p:cNvSpPr/>
          <p:nvPr/>
        </p:nvSpPr>
        <p:spPr>
          <a:xfrm>
            <a:off x="1199475"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0"/>
          <p:cNvSpPr/>
          <p:nvPr/>
        </p:nvSpPr>
        <p:spPr>
          <a:xfrm>
            <a:off x="1829900"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0"/>
          <p:cNvSpPr/>
          <p:nvPr/>
        </p:nvSpPr>
        <p:spPr>
          <a:xfrm>
            <a:off x="2460325" y="38229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0"/>
          <p:cNvSpPr/>
          <p:nvPr/>
        </p:nvSpPr>
        <p:spPr>
          <a:xfrm>
            <a:off x="3419250" y="38229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0"/>
          <p:cNvSpPr/>
          <p:nvPr/>
        </p:nvSpPr>
        <p:spPr>
          <a:xfrm>
            <a:off x="4542875"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0"/>
          <p:cNvSpPr/>
          <p:nvPr/>
        </p:nvSpPr>
        <p:spPr>
          <a:xfrm>
            <a:off x="5173300" y="38229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0"/>
          <p:cNvSpPr/>
          <p:nvPr/>
        </p:nvSpPr>
        <p:spPr>
          <a:xfrm>
            <a:off x="6352725" y="38229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0"/>
          <p:cNvSpPr/>
          <p:nvPr/>
        </p:nvSpPr>
        <p:spPr>
          <a:xfrm>
            <a:off x="7255850" y="38229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0"/>
          <p:cNvSpPr/>
          <p:nvPr/>
        </p:nvSpPr>
        <p:spPr>
          <a:xfrm>
            <a:off x="8106775" y="38229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0"/>
          <p:cNvSpPr/>
          <p:nvPr/>
        </p:nvSpPr>
        <p:spPr>
          <a:xfrm>
            <a:off x="75863" y="40942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0"/>
          <p:cNvSpPr/>
          <p:nvPr/>
        </p:nvSpPr>
        <p:spPr>
          <a:xfrm>
            <a:off x="1199488"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0"/>
          <p:cNvSpPr/>
          <p:nvPr/>
        </p:nvSpPr>
        <p:spPr>
          <a:xfrm>
            <a:off x="1829913"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0"/>
          <p:cNvSpPr/>
          <p:nvPr/>
        </p:nvSpPr>
        <p:spPr>
          <a:xfrm>
            <a:off x="2460338" y="40942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0"/>
          <p:cNvSpPr/>
          <p:nvPr/>
        </p:nvSpPr>
        <p:spPr>
          <a:xfrm>
            <a:off x="3419263" y="40942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0"/>
          <p:cNvSpPr/>
          <p:nvPr/>
        </p:nvSpPr>
        <p:spPr>
          <a:xfrm>
            <a:off x="4542888"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0"/>
          <p:cNvSpPr/>
          <p:nvPr/>
        </p:nvSpPr>
        <p:spPr>
          <a:xfrm>
            <a:off x="5173313" y="40942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0"/>
          <p:cNvSpPr/>
          <p:nvPr/>
        </p:nvSpPr>
        <p:spPr>
          <a:xfrm>
            <a:off x="6352738" y="40942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0"/>
          <p:cNvSpPr/>
          <p:nvPr/>
        </p:nvSpPr>
        <p:spPr>
          <a:xfrm>
            <a:off x="7255863" y="40942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0"/>
          <p:cNvSpPr/>
          <p:nvPr/>
        </p:nvSpPr>
        <p:spPr>
          <a:xfrm>
            <a:off x="8106788" y="40942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0"/>
          <p:cNvSpPr/>
          <p:nvPr/>
        </p:nvSpPr>
        <p:spPr>
          <a:xfrm>
            <a:off x="75850" y="43655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0"/>
          <p:cNvSpPr/>
          <p:nvPr/>
        </p:nvSpPr>
        <p:spPr>
          <a:xfrm>
            <a:off x="1199475"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0"/>
          <p:cNvSpPr/>
          <p:nvPr/>
        </p:nvSpPr>
        <p:spPr>
          <a:xfrm>
            <a:off x="1829900"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0"/>
          <p:cNvSpPr/>
          <p:nvPr/>
        </p:nvSpPr>
        <p:spPr>
          <a:xfrm>
            <a:off x="2460325" y="43655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0"/>
          <p:cNvSpPr/>
          <p:nvPr/>
        </p:nvSpPr>
        <p:spPr>
          <a:xfrm>
            <a:off x="3419250" y="43655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0"/>
          <p:cNvSpPr/>
          <p:nvPr/>
        </p:nvSpPr>
        <p:spPr>
          <a:xfrm>
            <a:off x="4542875"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0"/>
          <p:cNvSpPr/>
          <p:nvPr/>
        </p:nvSpPr>
        <p:spPr>
          <a:xfrm>
            <a:off x="5173300" y="43655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0"/>
          <p:cNvSpPr/>
          <p:nvPr/>
        </p:nvSpPr>
        <p:spPr>
          <a:xfrm>
            <a:off x="6352725" y="43655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0"/>
          <p:cNvSpPr/>
          <p:nvPr/>
        </p:nvSpPr>
        <p:spPr>
          <a:xfrm>
            <a:off x="7255850" y="43655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0"/>
          <p:cNvSpPr/>
          <p:nvPr/>
        </p:nvSpPr>
        <p:spPr>
          <a:xfrm>
            <a:off x="8106775" y="43655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0"/>
          <p:cNvSpPr/>
          <p:nvPr/>
        </p:nvSpPr>
        <p:spPr>
          <a:xfrm>
            <a:off x="75863" y="46369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0"/>
          <p:cNvSpPr/>
          <p:nvPr/>
        </p:nvSpPr>
        <p:spPr>
          <a:xfrm>
            <a:off x="1199488"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0"/>
          <p:cNvSpPr/>
          <p:nvPr/>
        </p:nvSpPr>
        <p:spPr>
          <a:xfrm>
            <a:off x="1829913"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0"/>
          <p:cNvSpPr/>
          <p:nvPr/>
        </p:nvSpPr>
        <p:spPr>
          <a:xfrm>
            <a:off x="2460338" y="46369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0"/>
          <p:cNvSpPr/>
          <p:nvPr/>
        </p:nvSpPr>
        <p:spPr>
          <a:xfrm>
            <a:off x="3419263" y="46369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0"/>
          <p:cNvSpPr/>
          <p:nvPr/>
        </p:nvSpPr>
        <p:spPr>
          <a:xfrm>
            <a:off x="4542888"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0"/>
          <p:cNvSpPr/>
          <p:nvPr/>
        </p:nvSpPr>
        <p:spPr>
          <a:xfrm>
            <a:off x="5173313" y="46369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0"/>
          <p:cNvSpPr/>
          <p:nvPr/>
        </p:nvSpPr>
        <p:spPr>
          <a:xfrm>
            <a:off x="6352738" y="46369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0"/>
          <p:cNvSpPr/>
          <p:nvPr/>
        </p:nvSpPr>
        <p:spPr>
          <a:xfrm>
            <a:off x="7255863" y="46369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0"/>
          <p:cNvSpPr/>
          <p:nvPr/>
        </p:nvSpPr>
        <p:spPr>
          <a:xfrm>
            <a:off x="8106788" y="46369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0"/>
          <p:cNvSpPr/>
          <p:nvPr/>
        </p:nvSpPr>
        <p:spPr>
          <a:xfrm>
            <a:off x="75625" y="49082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0"/>
          <p:cNvSpPr/>
          <p:nvPr/>
        </p:nvSpPr>
        <p:spPr>
          <a:xfrm>
            <a:off x="1199250"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0"/>
          <p:cNvSpPr/>
          <p:nvPr/>
        </p:nvSpPr>
        <p:spPr>
          <a:xfrm>
            <a:off x="1829675"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0"/>
          <p:cNvSpPr/>
          <p:nvPr/>
        </p:nvSpPr>
        <p:spPr>
          <a:xfrm>
            <a:off x="2460100" y="49082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0"/>
          <p:cNvSpPr/>
          <p:nvPr/>
        </p:nvSpPr>
        <p:spPr>
          <a:xfrm>
            <a:off x="3419025" y="49082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0"/>
          <p:cNvSpPr/>
          <p:nvPr/>
        </p:nvSpPr>
        <p:spPr>
          <a:xfrm>
            <a:off x="4542650"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5173075" y="49082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6352500" y="49082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7255625" y="49082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8106550" y="49082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1" name="Shape 1500"/>
        <p:cNvGrpSpPr/>
        <p:nvPr/>
      </p:nvGrpSpPr>
      <p:grpSpPr>
        <a:xfrm>
          <a:off x="0" y="0"/>
          <a:ext cx="0" cy="0"/>
          <a:chOff x="0" y="0"/>
          <a:chExt cx="0" cy="0"/>
        </a:xfrm>
      </p:grpSpPr>
      <p:sp>
        <p:nvSpPr>
          <p:cNvPr id="1501" name="Google Shape;1501;p41"/>
          <p:cNvSpPr/>
          <p:nvPr/>
        </p:nvSpPr>
        <p:spPr>
          <a:xfrm>
            <a:off x="75400"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1"/>
          <p:cNvSpPr/>
          <p:nvPr/>
        </p:nvSpPr>
        <p:spPr>
          <a:xfrm>
            <a:off x="1206692"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1"/>
          <p:cNvSpPr/>
          <p:nvPr/>
        </p:nvSpPr>
        <p:spPr>
          <a:xfrm>
            <a:off x="1844783"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1"/>
          <p:cNvSpPr/>
          <p:nvPr/>
        </p:nvSpPr>
        <p:spPr>
          <a:xfrm>
            <a:off x="2482875" y="243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1"/>
          <p:cNvSpPr/>
          <p:nvPr/>
        </p:nvSpPr>
        <p:spPr>
          <a:xfrm>
            <a:off x="3449467"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1"/>
          <p:cNvSpPr/>
          <p:nvPr/>
        </p:nvSpPr>
        <p:spPr>
          <a:xfrm>
            <a:off x="4580758"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1"/>
          <p:cNvSpPr/>
          <p:nvPr/>
        </p:nvSpPr>
        <p:spPr>
          <a:xfrm>
            <a:off x="5218850" y="243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1"/>
          <p:cNvSpPr/>
          <p:nvPr/>
        </p:nvSpPr>
        <p:spPr>
          <a:xfrm>
            <a:off x="6405942"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1"/>
          <p:cNvSpPr/>
          <p:nvPr/>
        </p:nvSpPr>
        <p:spPr>
          <a:xfrm>
            <a:off x="7256133"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1"/>
          <p:cNvSpPr/>
          <p:nvPr/>
        </p:nvSpPr>
        <p:spPr>
          <a:xfrm>
            <a:off x="8106325" y="243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1"/>
          <p:cNvSpPr/>
          <p:nvPr/>
        </p:nvSpPr>
        <p:spPr>
          <a:xfrm>
            <a:off x="75720" y="29570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1"/>
          <p:cNvSpPr/>
          <p:nvPr/>
        </p:nvSpPr>
        <p:spPr>
          <a:xfrm>
            <a:off x="797779"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1"/>
          <p:cNvSpPr/>
          <p:nvPr/>
        </p:nvSpPr>
        <p:spPr>
          <a:xfrm>
            <a:off x="1738238" y="2957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1"/>
          <p:cNvSpPr/>
          <p:nvPr/>
        </p:nvSpPr>
        <p:spPr>
          <a:xfrm>
            <a:off x="2482797" y="295700"/>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1"/>
          <p:cNvSpPr/>
          <p:nvPr/>
        </p:nvSpPr>
        <p:spPr>
          <a:xfrm>
            <a:off x="3809056" y="29570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1"/>
          <p:cNvSpPr/>
          <p:nvPr/>
        </p:nvSpPr>
        <p:spPr>
          <a:xfrm>
            <a:off x="4389815" y="2957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1"/>
          <p:cNvSpPr/>
          <p:nvPr/>
        </p:nvSpPr>
        <p:spPr>
          <a:xfrm>
            <a:off x="5548374" y="2957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1"/>
          <p:cNvSpPr/>
          <p:nvPr/>
        </p:nvSpPr>
        <p:spPr>
          <a:xfrm>
            <a:off x="6213733"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1"/>
          <p:cNvSpPr/>
          <p:nvPr/>
        </p:nvSpPr>
        <p:spPr>
          <a:xfrm>
            <a:off x="7154193" y="2957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1"/>
          <p:cNvSpPr/>
          <p:nvPr/>
        </p:nvSpPr>
        <p:spPr>
          <a:xfrm>
            <a:off x="7968052" y="2957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1"/>
          <p:cNvSpPr/>
          <p:nvPr/>
        </p:nvSpPr>
        <p:spPr>
          <a:xfrm>
            <a:off x="75700"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1"/>
          <p:cNvSpPr/>
          <p:nvPr/>
        </p:nvSpPr>
        <p:spPr>
          <a:xfrm>
            <a:off x="943258"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1"/>
          <p:cNvSpPr/>
          <p:nvPr/>
        </p:nvSpPr>
        <p:spPr>
          <a:xfrm>
            <a:off x="181081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1"/>
          <p:cNvSpPr/>
          <p:nvPr/>
        </p:nvSpPr>
        <p:spPr>
          <a:xfrm>
            <a:off x="2466275" y="5670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1"/>
          <p:cNvSpPr/>
          <p:nvPr/>
        </p:nvSpPr>
        <p:spPr>
          <a:xfrm>
            <a:off x="3450233"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1"/>
          <p:cNvSpPr/>
          <p:nvPr/>
        </p:nvSpPr>
        <p:spPr>
          <a:xfrm>
            <a:off x="4105692" y="5670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1"/>
          <p:cNvSpPr/>
          <p:nvPr/>
        </p:nvSpPr>
        <p:spPr>
          <a:xfrm>
            <a:off x="5248050" y="5670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1"/>
          <p:cNvSpPr/>
          <p:nvPr/>
        </p:nvSpPr>
        <p:spPr>
          <a:xfrm>
            <a:off x="6396708" y="5670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1"/>
          <p:cNvSpPr/>
          <p:nvPr/>
        </p:nvSpPr>
        <p:spPr>
          <a:xfrm>
            <a:off x="720066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1"/>
          <p:cNvSpPr/>
          <p:nvPr/>
        </p:nvSpPr>
        <p:spPr>
          <a:xfrm>
            <a:off x="7856125" y="5670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1"/>
          <p:cNvSpPr/>
          <p:nvPr/>
        </p:nvSpPr>
        <p:spPr>
          <a:xfrm>
            <a:off x="75719" y="8383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1"/>
          <p:cNvSpPr/>
          <p:nvPr/>
        </p:nvSpPr>
        <p:spPr>
          <a:xfrm>
            <a:off x="731677" y="8383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1"/>
          <p:cNvSpPr/>
          <p:nvPr/>
        </p:nvSpPr>
        <p:spPr>
          <a:xfrm>
            <a:off x="1874534"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1"/>
          <p:cNvSpPr/>
          <p:nvPr/>
        </p:nvSpPr>
        <p:spPr>
          <a:xfrm>
            <a:off x="2678992"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1"/>
          <p:cNvSpPr/>
          <p:nvPr/>
        </p:nvSpPr>
        <p:spPr>
          <a:xfrm>
            <a:off x="3483449" y="8383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1"/>
          <p:cNvSpPr/>
          <p:nvPr/>
        </p:nvSpPr>
        <p:spPr>
          <a:xfrm>
            <a:off x="4632607"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1"/>
          <p:cNvSpPr/>
          <p:nvPr/>
        </p:nvSpPr>
        <p:spPr>
          <a:xfrm>
            <a:off x="5698965" y="83835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1"/>
          <p:cNvSpPr/>
          <p:nvPr/>
        </p:nvSpPr>
        <p:spPr>
          <a:xfrm>
            <a:off x="6434122" y="8383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1"/>
          <p:cNvSpPr/>
          <p:nvPr/>
        </p:nvSpPr>
        <p:spPr>
          <a:xfrm>
            <a:off x="7302180"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1"/>
          <p:cNvSpPr/>
          <p:nvPr/>
        </p:nvSpPr>
        <p:spPr>
          <a:xfrm>
            <a:off x="8106638"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1"/>
          <p:cNvSpPr/>
          <p:nvPr/>
        </p:nvSpPr>
        <p:spPr>
          <a:xfrm>
            <a:off x="75700" y="11096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1"/>
          <p:cNvSpPr/>
          <p:nvPr/>
        </p:nvSpPr>
        <p:spPr>
          <a:xfrm>
            <a:off x="1036058" y="11096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1"/>
          <p:cNvSpPr/>
          <p:nvPr/>
        </p:nvSpPr>
        <p:spPr>
          <a:xfrm>
            <a:off x="181641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1"/>
          <p:cNvSpPr/>
          <p:nvPr/>
        </p:nvSpPr>
        <p:spPr>
          <a:xfrm>
            <a:off x="2997275"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1"/>
          <p:cNvSpPr/>
          <p:nvPr/>
        </p:nvSpPr>
        <p:spPr>
          <a:xfrm>
            <a:off x="3904233" y="11096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1"/>
          <p:cNvSpPr/>
          <p:nvPr/>
        </p:nvSpPr>
        <p:spPr>
          <a:xfrm>
            <a:off x="4536092"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1"/>
          <p:cNvSpPr/>
          <p:nvPr/>
        </p:nvSpPr>
        <p:spPr>
          <a:xfrm>
            <a:off x="5443050"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1"/>
          <p:cNvSpPr/>
          <p:nvPr/>
        </p:nvSpPr>
        <p:spPr>
          <a:xfrm>
            <a:off x="6350008"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1"/>
          <p:cNvSpPr/>
          <p:nvPr/>
        </p:nvSpPr>
        <p:spPr>
          <a:xfrm>
            <a:off x="725696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1"/>
          <p:cNvSpPr/>
          <p:nvPr/>
        </p:nvSpPr>
        <p:spPr>
          <a:xfrm>
            <a:off x="8437825" y="11096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1"/>
          <p:cNvSpPr/>
          <p:nvPr/>
        </p:nvSpPr>
        <p:spPr>
          <a:xfrm>
            <a:off x="75713" y="13810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1"/>
          <p:cNvSpPr/>
          <p:nvPr/>
        </p:nvSpPr>
        <p:spPr>
          <a:xfrm>
            <a:off x="1218438"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1"/>
          <p:cNvSpPr/>
          <p:nvPr/>
        </p:nvSpPr>
        <p:spPr>
          <a:xfrm>
            <a:off x="1867963"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1"/>
          <p:cNvSpPr/>
          <p:nvPr/>
        </p:nvSpPr>
        <p:spPr>
          <a:xfrm>
            <a:off x="2517488"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1"/>
          <p:cNvSpPr/>
          <p:nvPr/>
        </p:nvSpPr>
        <p:spPr>
          <a:xfrm>
            <a:off x="3716013" y="13810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1"/>
          <p:cNvSpPr/>
          <p:nvPr/>
        </p:nvSpPr>
        <p:spPr>
          <a:xfrm>
            <a:off x="4640638" y="13810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1"/>
          <p:cNvSpPr/>
          <p:nvPr/>
        </p:nvSpPr>
        <p:spPr>
          <a:xfrm>
            <a:off x="5248463"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1"/>
          <p:cNvSpPr/>
          <p:nvPr/>
        </p:nvSpPr>
        <p:spPr>
          <a:xfrm>
            <a:off x="6446988" y="13810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1"/>
          <p:cNvSpPr/>
          <p:nvPr/>
        </p:nvSpPr>
        <p:spPr>
          <a:xfrm>
            <a:off x="7245013" y="13810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1"/>
          <p:cNvSpPr/>
          <p:nvPr/>
        </p:nvSpPr>
        <p:spPr>
          <a:xfrm>
            <a:off x="8106638" y="13810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1"/>
          <p:cNvSpPr/>
          <p:nvPr/>
        </p:nvSpPr>
        <p:spPr>
          <a:xfrm>
            <a:off x="755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1"/>
          <p:cNvSpPr/>
          <p:nvPr/>
        </p:nvSpPr>
        <p:spPr>
          <a:xfrm>
            <a:off x="928875" y="16523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1"/>
          <p:cNvSpPr/>
          <p:nvPr/>
        </p:nvSpPr>
        <p:spPr>
          <a:xfrm>
            <a:off x="1980500" y="16523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1"/>
          <p:cNvSpPr/>
          <p:nvPr/>
        </p:nvSpPr>
        <p:spPr>
          <a:xfrm>
            <a:off x="2770225" y="16523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1"/>
          <p:cNvSpPr/>
          <p:nvPr/>
        </p:nvSpPr>
        <p:spPr>
          <a:xfrm>
            <a:off x="37399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1"/>
          <p:cNvSpPr/>
          <p:nvPr/>
        </p:nvSpPr>
        <p:spPr>
          <a:xfrm>
            <a:off x="4593275" y="16523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1"/>
          <p:cNvSpPr/>
          <p:nvPr/>
        </p:nvSpPr>
        <p:spPr>
          <a:xfrm>
            <a:off x="5509600" y="16523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1"/>
          <p:cNvSpPr/>
          <p:nvPr/>
        </p:nvSpPr>
        <p:spPr>
          <a:xfrm>
            <a:off x="6109125" y="165232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1"/>
          <p:cNvSpPr/>
          <p:nvPr/>
        </p:nvSpPr>
        <p:spPr>
          <a:xfrm>
            <a:off x="7299350" y="16523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1"/>
          <p:cNvSpPr/>
          <p:nvPr/>
        </p:nvSpPr>
        <p:spPr>
          <a:xfrm>
            <a:off x="8601475" y="16523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1"/>
          <p:cNvSpPr/>
          <p:nvPr/>
        </p:nvSpPr>
        <p:spPr>
          <a:xfrm>
            <a:off x="75869"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1"/>
          <p:cNvSpPr/>
          <p:nvPr/>
        </p:nvSpPr>
        <p:spPr>
          <a:xfrm>
            <a:off x="747094" y="19236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1"/>
          <p:cNvSpPr/>
          <p:nvPr/>
        </p:nvSpPr>
        <p:spPr>
          <a:xfrm>
            <a:off x="1905219" y="19236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1"/>
          <p:cNvSpPr/>
          <p:nvPr/>
        </p:nvSpPr>
        <p:spPr>
          <a:xfrm>
            <a:off x="2904944"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1"/>
          <p:cNvSpPr/>
          <p:nvPr/>
        </p:nvSpPr>
        <p:spPr>
          <a:xfrm>
            <a:off x="4125170" y="192365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1"/>
          <p:cNvSpPr/>
          <p:nvPr/>
        </p:nvSpPr>
        <p:spPr>
          <a:xfrm>
            <a:off x="4754695" y="19236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1"/>
          <p:cNvSpPr/>
          <p:nvPr/>
        </p:nvSpPr>
        <p:spPr>
          <a:xfrm>
            <a:off x="5179320"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1"/>
          <p:cNvSpPr/>
          <p:nvPr/>
        </p:nvSpPr>
        <p:spPr>
          <a:xfrm>
            <a:off x="6399545" y="192365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1"/>
          <p:cNvSpPr/>
          <p:nvPr/>
        </p:nvSpPr>
        <p:spPr>
          <a:xfrm>
            <a:off x="6986170" y="1923650"/>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1"/>
          <p:cNvSpPr/>
          <p:nvPr/>
        </p:nvSpPr>
        <p:spPr>
          <a:xfrm>
            <a:off x="8517195"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1"/>
          <p:cNvSpPr/>
          <p:nvPr/>
        </p:nvSpPr>
        <p:spPr>
          <a:xfrm>
            <a:off x="75850" y="21949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1"/>
          <p:cNvSpPr/>
          <p:nvPr/>
        </p:nvSpPr>
        <p:spPr>
          <a:xfrm>
            <a:off x="1206608"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1"/>
          <p:cNvSpPr/>
          <p:nvPr/>
        </p:nvSpPr>
        <p:spPr>
          <a:xfrm>
            <a:off x="1844167"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1"/>
          <p:cNvSpPr/>
          <p:nvPr/>
        </p:nvSpPr>
        <p:spPr>
          <a:xfrm>
            <a:off x="2481725"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1"/>
          <p:cNvSpPr/>
          <p:nvPr/>
        </p:nvSpPr>
        <p:spPr>
          <a:xfrm>
            <a:off x="3267783"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1"/>
          <p:cNvSpPr/>
          <p:nvPr/>
        </p:nvSpPr>
        <p:spPr>
          <a:xfrm>
            <a:off x="4053842" y="21949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1"/>
          <p:cNvSpPr/>
          <p:nvPr/>
        </p:nvSpPr>
        <p:spPr>
          <a:xfrm>
            <a:off x="5178300" y="21949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1"/>
          <p:cNvSpPr/>
          <p:nvPr/>
        </p:nvSpPr>
        <p:spPr>
          <a:xfrm>
            <a:off x="6027958" y="21949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1"/>
          <p:cNvSpPr/>
          <p:nvPr/>
        </p:nvSpPr>
        <p:spPr>
          <a:xfrm>
            <a:off x="7525317" y="21949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1"/>
          <p:cNvSpPr/>
          <p:nvPr/>
        </p:nvSpPr>
        <p:spPr>
          <a:xfrm>
            <a:off x="8437975" y="21949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1"/>
          <p:cNvSpPr/>
          <p:nvPr/>
        </p:nvSpPr>
        <p:spPr>
          <a:xfrm>
            <a:off x="75871"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1"/>
          <p:cNvSpPr/>
          <p:nvPr/>
        </p:nvSpPr>
        <p:spPr>
          <a:xfrm>
            <a:off x="865030" y="24663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1"/>
          <p:cNvSpPr/>
          <p:nvPr/>
        </p:nvSpPr>
        <p:spPr>
          <a:xfrm>
            <a:off x="1834188"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1"/>
          <p:cNvSpPr/>
          <p:nvPr/>
        </p:nvSpPr>
        <p:spPr>
          <a:xfrm>
            <a:off x="2474846"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1"/>
          <p:cNvSpPr/>
          <p:nvPr/>
        </p:nvSpPr>
        <p:spPr>
          <a:xfrm>
            <a:off x="3664505" y="24663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1"/>
          <p:cNvSpPr/>
          <p:nvPr/>
        </p:nvSpPr>
        <p:spPr>
          <a:xfrm>
            <a:off x="4517263"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1"/>
          <p:cNvSpPr/>
          <p:nvPr/>
        </p:nvSpPr>
        <p:spPr>
          <a:xfrm>
            <a:off x="5157922"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1"/>
          <p:cNvSpPr/>
          <p:nvPr/>
        </p:nvSpPr>
        <p:spPr>
          <a:xfrm>
            <a:off x="6347580"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1"/>
          <p:cNvSpPr/>
          <p:nvPr/>
        </p:nvSpPr>
        <p:spPr>
          <a:xfrm>
            <a:off x="6988238" y="246630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1"/>
          <p:cNvSpPr/>
          <p:nvPr/>
        </p:nvSpPr>
        <p:spPr>
          <a:xfrm>
            <a:off x="8368697"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1"/>
          <p:cNvSpPr/>
          <p:nvPr/>
        </p:nvSpPr>
        <p:spPr>
          <a:xfrm>
            <a:off x="75850" y="27376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1"/>
          <p:cNvSpPr/>
          <p:nvPr/>
        </p:nvSpPr>
        <p:spPr>
          <a:xfrm>
            <a:off x="946642"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1"/>
          <p:cNvSpPr/>
          <p:nvPr/>
        </p:nvSpPr>
        <p:spPr>
          <a:xfrm>
            <a:off x="2015733" y="273762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1"/>
          <p:cNvSpPr/>
          <p:nvPr/>
        </p:nvSpPr>
        <p:spPr>
          <a:xfrm>
            <a:off x="2541225" y="27376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1"/>
          <p:cNvSpPr/>
          <p:nvPr/>
        </p:nvSpPr>
        <p:spPr>
          <a:xfrm>
            <a:off x="3115317" y="27376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1"/>
          <p:cNvSpPr/>
          <p:nvPr/>
        </p:nvSpPr>
        <p:spPr>
          <a:xfrm>
            <a:off x="4355708"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1"/>
          <p:cNvSpPr/>
          <p:nvPr/>
        </p:nvSpPr>
        <p:spPr>
          <a:xfrm>
            <a:off x="5424800" y="27376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1"/>
          <p:cNvSpPr/>
          <p:nvPr/>
        </p:nvSpPr>
        <p:spPr>
          <a:xfrm>
            <a:off x="6358592" y="2737625"/>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1"/>
          <p:cNvSpPr/>
          <p:nvPr/>
        </p:nvSpPr>
        <p:spPr>
          <a:xfrm>
            <a:off x="7368883" y="27376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1"/>
          <p:cNvSpPr/>
          <p:nvPr/>
        </p:nvSpPr>
        <p:spPr>
          <a:xfrm>
            <a:off x="8106775"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1"/>
          <p:cNvSpPr/>
          <p:nvPr/>
        </p:nvSpPr>
        <p:spPr>
          <a:xfrm>
            <a:off x="75878"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1"/>
          <p:cNvSpPr/>
          <p:nvPr/>
        </p:nvSpPr>
        <p:spPr>
          <a:xfrm>
            <a:off x="1458002" y="30089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1"/>
          <p:cNvSpPr/>
          <p:nvPr/>
        </p:nvSpPr>
        <p:spPr>
          <a:xfrm>
            <a:off x="1853726"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1"/>
          <p:cNvSpPr/>
          <p:nvPr/>
        </p:nvSpPr>
        <p:spPr>
          <a:xfrm>
            <a:off x="2496050" y="30089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1"/>
          <p:cNvSpPr/>
          <p:nvPr/>
        </p:nvSpPr>
        <p:spPr>
          <a:xfrm>
            <a:off x="3466875" y="30089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1"/>
          <p:cNvSpPr/>
          <p:nvPr/>
        </p:nvSpPr>
        <p:spPr>
          <a:xfrm>
            <a:off x="4602399"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1"/>
          <p:cNvSpPr/>
          <p:nvPr/>
        </p:nvSpPr>
        <p:spPr>
          <a:xfrm>
            <a:off x="5244723"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1"/>
          <p:cNvSpPr/>
          <p:nvPr/>
        </p:nvSpPr>
        <p:spPr>
          <a:xfrm>
            <a:off x="5887047"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1"/>
          <p:cNvSpPr/>
          <p:nvPr/>
        </p:nvSpPr>
        <p:spPr>
          <a:xfrm>
            <a:off x="7269171" y="30089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1"/>
          <p:cNvSpPr/>
          <p:nvPr/>
        </p:nvSpPr>
        <p:spPr>
          <a:xfrm>
            <a:off x="8460495" y="30089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1"/>
          <p:cNvSpPr/>
          <p:nvPr/>
        </p:nvSpPr>
        <p:spPr>
          <a:xfrm>
            <a:off x="75550" y="32802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1"/>
          <p:cNvSpPr/>
          <p:nvPr/>
        </p:nvSpPr>
        <p:spPr>
          <a:xfrm>
            <a:off x="1207008"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1"/>
          <p:cNvSpPr/>
          <p:nvPr/>
        </p:nvSpPr>
        <p:spPr>
          <a:xfrm>
            <a:off x="205736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1"/>
          <p:cNvSpPr/>
          <p:nvPr/>
        </p:nvSpPr>
        <p:spPr>
          <a:xfrm>
            <a:off x="2907725"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1"/>
          <p:cNvSpPr/>
          <p:nvPr/>
        </p:nvSpPr>
        <p:spPr>
          <a:xfrm>
            <a:off x="3821083" y="32802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1"/>
          <p:cNvSpPr/>
          <p:nvPr/>
        </p:nvSpPr>
        <p:spPr>
          <a:xfrm>
            <a:off x="4538542" y="328027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1"/>
          <p:cNvSpPr/>
          <p:nvPr/>
        </p:nvSpPr>
        <p:spPr>
          <a:xfrm>
            <a:off x="5837700" y="328027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1"/>
          <p:cNvSpPr/>
          <p:nvPr/>
        </p:nvSpPr>
        <p:spPr>
          <a:xfrm>
            <a:off x="6342758"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1"/>
          <p:cNvSpPr/>
          <p:nvPr/>
        </p:nvSpPr>
        <p:spPr>
          <a:xfrm>
            <a:off x="725611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1"/>
          <p:cNvSpPr/>
          <p:nvPr/>
        </p:nvSpPr>
        <p:spPr>
          <a:xfrm>
            <a:off x="8106475" y="32802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1"/>
          <p:cNvSpPr/>
          <p:nvPr/>
        </p:nvSpPr>
        <p:spPr>
          <a:xfrm>
            <a:off x="75875"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1"/>
          <p:cNvSpPr/>
          <p:nvPr/>
        </p:nvSpPr>
        <p:spPr>
          <a:xfrm>
            <a:off x="875466" y="35516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1"/>
          <p:cNvSpPr/>
          <p:nvPr/>
        </p:nvSpPr>
        <p:spPr>
          <a:xfrm>
            <a:off x="1855056" y="35516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1"/>
          <p:cNvSpPr/>
          <p:nvPr/>
        </p:nvSpPr>
        <p:spPr>
          <a:xfrm>
            <a:off x="2506146" y="35516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1"/>
          <p:cNvSpPr/>
          <p:nvPr/>
        </p:nvSpPr>
        <p:spPr>
          <a:xfrm>
            <a:off x="3236436" y="35516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1"/>
          <p:cNvSpPr/>
          <p:nvPr/>
        </p:nvSpPr>
        <p:spPr>
          <a:xfrm>
            <a:off x="4380727"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1"/>
          <p:cNvSpPr/>
          <p:nvPr/>
        </p:nvSpPr>
        <p:spPr>
          <a:xfrm>
            <a:off x="5180317" y="35516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1"/>
          <p:cNvSpPr/>
          <p:nvPr/>
        </p:nvSpPr>
        <p:spPr>
          <a:xfrm>
            <a:off x="638040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1"/>
          <p:cNvSpPr/>
          <p:nvPr/>
        </p:nvSpPr>
        <p:spPr>
          <a:xfrm>
            <a:off x="724359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1"/>
          <p:cNvSpPr/>
          <p:nvPr/>
        </p:nvSpPr>
        <p:spPr>
          <a:xfrm>
            <a:off x="8106788" y="35516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1"/>
          <p:cNvSpPr/>
          <p:nvPr/>
        </p:nvSpPr>
        <p:spPr>
          <a:xfrm>
            <a:off x="75850" y="38229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1"/>
          <p:cNvSpPr/>
          <p:nvPr/>
        </p:nvSpPr>
        <p:spPr>
          <a:xfrm>
            <a:off x="1205542" y="38229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1"/>
          <p:cNvSpPr/>
          <p:nvPr/>
        </p:nvSpPr>
        <p:spPr>
          <a:xfrm>
            <a:off x="2054133" y="3822925"/>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1"/>
          <p:cNvSpPr/>
          <p:nvPr/>
        </p:nvSpPr>
        <p:spPr>
          <a:xfrm>
            <a:off x="2444025" y="38229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1"/>
          <p:cNvSpPr/>
          <p:nvPr/>
        </p:nvSpPr>
        <p:spPr>
          <a:xfrm>
            <a:off x="3159717" y="3822925"/>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1"/>
          <p:cNvSpPr/>
          <p:nvPr/>
        </p:nvSpPr>
        <p:spPr>
          <a:xfrm>
            <a:off x="4536008" y="38229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1"/>
          <p:cNvSpPr/>
          <p:nvPr/>
        </p:nvSpPr>
        <p:spPr>
          <a:xfrm>
            <a:off x="5172500" y="38229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1"/>
          <p:cNvSpPr/>
          <p:nvPr/>
        </p:nvSpPr>
        <p:spPr>
          <a:xfrm>
            <a:off x="5767292" y="38229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1"/>
          <p:cNvSpPr/>
          <p:nvPr/>
        </p:nvSpPr>
        <p:spPr>
          <a:xfrm>
            <a:off x="6890683" y="3822925"/>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1"/>
          <p:cNvSpPr/>
          <p:nvPr/>
        </p:nvSpPr>
        <p:spPr>
          <a:xfrm>
            <a:off x="8460475" y="38229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1"/>
          <p:cNvSpPr/>
          <p:nvPr/>
        </p:nvSpPr>
        <p:spPr>
          <a:xfrm>
            <a:off x="75870"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1"/>
          <p:cNvSpPr/>
          <p:nvPr/>
        </p:nvSpPr>
        <p:spPr>
          <a:xfrm>
            <a:off x="775428" y="40942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1"/>
          <p:cNvSpPr/>
          <p:nvPr/>
        </p:nvSpPr>
        <p:spPr>
          <a:xfrm>
            <a:off x="1828686"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1"/>
          <p:cNvSpPr/>
          <p:nvPr/>
        </p:nvSpPr>
        <p:spPr>
          <a:xfrm>
            <a:off x="2471545" y="40942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1"/>
          <p:cNvSpPr/>
          <p:nvPr/>
        </p:nvSpPr>
        <p:spPr>
          <a:xfrm>
            <a:off x="3442903" y="40942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1"/>
          <p:cNvSpPr/>
          <p:nvPr/>
        </p:nvSpPr>
        <p:spPr>
          <a:xfrm>
            <a:off x="4578962"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1"/>
          <p:cNvSpPr/>
          <p:nvPr/>
        </p:nvSpPr>
        <p:spPr>
          <a:xfrm>
            <a:off x="5221820"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1"/>
          <p:cNvSpPr/>
          <p:nvPr/>
        </p:nvSpPr>
        <p:spPr>
          <a:xfrm>
            <a:off x="6413679" y="40942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1"/>
          <p:cNvSpPr/>
          <p:nvPr/>
        </p:nvSpPr>
        <p:spPr>
          <a:xfrm>
            <a:off x="7268637"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1"/>
          <p:cNvSpPr/>
          <p:nvPr/>
        </p:nvSpPr>
        <p:spPr>
          <a:xfrm>
            <a:off x="8460495"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1"/>
          <p:cNvSpPr/>
          <p:nvPr/>
        </p:nvSpPr>
        <p:spPr>
          <a:xfrm>
            <a:off x="75850"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1"/>
          <p:cNvSpPr/>
          <p:nvPr/>
        </p:nvSpPr>
        <p:spPr>
          <a:xfrm>
            <a:off x="933675" y="43655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1"/>
          <p:cNvSpPr/>
          <p:nvPr/>
        </p:nvSpPr>
        <p:spPr>
          <a:xfrm>
            <a:off x="1854500" y="43655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1"/>
          <p:cNvSpPr/>
          <p:nvPr/>
        </p:nvSpPr>
        <p:spPr>
          <a:xfrm>
            <a:off x="2500225" y="43655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1"/>
          <p:cNvSpPr/>
          <p:nvPr/>
        </p:nvSpPr>
        <p:spPr>
          <a:xfrm>
            <a:off x="3474450" y="436557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1"/>
          <p:cNvSpPr/>
          <p:nvPr/>
        </p:nvSpPr>
        <p:spPr>
          <a:xfrm>
            <a:off x="4078475" y="43655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1"/>
          <p:cNvSpPr/>
          <p:nvPr/>
        </p:nvSpPr>
        <p:spPr>
          <a:xfrm>
            <a:off x="5584000"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1"/>
          <p:cNvSpPr/>
          <p:nvPr/>
        </p:nvSpPr>
        <p:spPr>
          <a:xfrm>
            <a:off x="6378225"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1"/>
          <p:cNvSpPr/>
          <p:nvPr/>
        </p:nvSpPr>
        <p:spPr>
          <a:xfrm>
            <a:off x="7236050" y="43655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1"/>
          <p:cNvSpPr/>
          <p:nvPr/>
        </p:nvSpPr>
        <p:spPr>
          <a:xfrm>
            <a:off x="8368675"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1"/>
          <p:cNvSpPr/>
          <p:nvPr/>
        </p:nvSpPr>
        <p:spPr>
          <a:xfrm>
            <a:off x="75863" y="46369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1"/>
          <p:cNvSpPr/>
          <p:nvPr/>
        </p:nvSpPr>
        <p:spPr>
          <a:xfrm>
            <a:off x="121742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1"/>
          <p:cNvSpPr/>
          <p:nvPr/>
        </p:nvSpPr>
        <p:spPr>
          <a:xfrm>
            <a:off x="2077879" y="46369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1"/>
          <p:cNvSpPr/>
          <p:nvPr/>
        </p:nvSpPr>
        <p:spPr>
          <a:xfrm>
            <a:off x="268453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1"/>
          <p:cNvSpPr/>
          <p:nvPr/>
        </p:nvSpPr>
        <p:spPr>
          <a:xfrm>
            <a:off x="3743296" y="46369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1"/>
          <p:cNvSpPr/>
          <p:nvPr/>
        </p:nvSpPr>
        <p:spPr>
          <a:xfrm>
            <a:off x="4540154" y="46369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1"/>
          <p:cNvSpPr/>
          <p:nvPr/>
        </p:nvSpPr>
        <p:spPr>
          <a:xfrm>
            <a:off x="5188513" y="46369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1"/>
          <p:cNvSpPr/>
          <p:nvPr/>
        </p:nvSpPr>
        <p:spPr>
          <a:xfrm>
            <a:off x="638587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1"/>
          <p:cNvSpPr/>
          <p:nvPr/>
        </p:nvSpPr>
        <p:spPr>
          <a:xfrm>
            <a:off x="7246329"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1"/>
          <p:cNvSpPr/>
          <p:nvPr/>
        </p:nvSpPr>
        <p:spPr>
          <a:xfrm>
            <a:off x="810678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1"/>
          <p:cNvSpPr/>
          <p:nvPr/>
        </p:nvSpPr>
        <p:spPr>
          <a:xfrm>
            <a:off x="75625"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1"/>
          <p:cNvSpPr/>
          <p:nvPr/>
        </p:nvSpPr>
        <p:spPr>
          <a:xfrm>
            <a:off x="1009417" y="49082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1"/>
          <p:cNvSpPr/>
          <p:nvPr/>
        </p:nvSpPr>
        <p:spPr>
          <a:xfrm>
            <a:off x="1668108" y="49082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1"/>
          <p:cNvSpPr/>
          <p:nvPr/>
        </p:nvSpPr>
        <p:spPr>
          <a:xfrm>
            <a:off x="2383500" y="49082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1"/>
          <p:cNvSpPr/>
          <p:nvPr/>
        </p:nvSpPr>
        <p:spPr>
          <a:xfrm>
            <a:off x="3623892" y="49082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1"/>
          <p:cNvSpPr/>
          <p:nvPr/>
        </p:nvSpPr>
        <p:spPr>
          <a:xfrm>
            <a:off x="4494683" y="49082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1"/>
          <p:cNvSpPr/>
          <p:nvPr/>
        </p:nvSpPr>
        <p:spPr>
          <a:xfrm>
            <a:off x="5481875" y="49082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1"/>
          <p:cNvSpPr/>
          <p:nvPr/>
        </p:nvSpPr>
        <p:spPr>
          <a:xfrm>
            <a:off x="6627467"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1"/>
          <p:cNvSpPr/>
          <p:nvPr/>
        </p:nvSpPr>
        <p:spPr>
          <a:xfrm>
            <a:off x="7434658"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1"/>
          <p:cNvSpPr/>
          <p:nvPr/>
        </p:nvSpPr>
        <p:spPr>
          <a:xfrm>
            <a:off x="8368450"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1"/>
          <p:cNvSpPr txBox="1"/>
          <p:nvPr/>
        </p:nvSpPr>
        <p:spPr>
          <a:xfrm>
            <a:off x="3028950" y="2277900"/>
            <a:ext cx="3086100" cy="5877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rPr>
              <a:t>Text</a:t>
            </a:r>
            <a:endParaRPr sz="26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3"/>
        <p:cNvGrpSpPr/>
        <p:nvPr/>
      </p:nvGrpSpPr>
      <p:grpSpPr>
        <a:xfrm>
          <a:off x="0" y="0"/>
          <a:ext cx="0" cy="0"/>
          <a:chOff x="0" y="0"/>
          <a:chExt cx="0" cy="0"/>
        </a:xfrm>
      </p:grpSpPr>
      <p:sp>
        <p:nvSpPr>
          <p:cNvPr id="64" name="Google Shape;64;p15"/>
          <p:cNvSpPr/>
          <p:nvPr/>
        </p:nvSpPr>
        <p:spPr>
          <a:xfrm>
            <a:off x="858250" y="2176350"/>
            <a:ext cx="3027300" cy="790800"/>
          </a:xfrm>
          <a:prstGeom prst="roundRect">
            <a:avLst>
              <a:gd name="adj" fmla="val 50000"/>
            </a:avLst>
          </a:prstGeom>
          <a:gradFill>
            <a:gsLst>
              <a:gs pos="0">
                <a:srgbClr val="DBD4EB"/>
              </a:gs>
              <a:gs pos="100000">
                <a:srgbClr val="9180BB"/>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4713400" y="2176350"/>
            <a:ext cx="3027300" cy="790800"/>
          </a:xfrm>
          <a:prstGeom prst="roundRect">
            <a:avLst>
              <a:gd name="adj" fmla="val 50000"/>
            </a:avLst>
          </a:prstGeom>
          <a:gradFill>
            <a:gsLst>
              <a:gs pos="0">
                <a:srgbClr val="E0EDBA">
                  <a:alpha val="70980"/>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E0EDBA"/>
            </a:gs>
            <a:gs pos="100000">
              <a:srgbClr val="DE87F1"/>
            </a:gs>
          </a:gsLst>
          <a:lin ang="13500032" scaled="0"/>
        </a:gradFill>
        <a:effectLst/>
      </p:bgPr>
    </p:bg>
    <p:spTree>
      <p:nvGrpSpPr>
        <p:cNvPr id="1" name="Shape 1695"/>
        <p:cNvGrpSpPr/>
        <p:nvPr/>
      </p:nvGrpSpPr>
      <p:grpSpPr>
        <a:xfrm>
          <a:off x="0" y="0"/>
          <a:ext cx="0" cy="0"/>
          <a:chOff x="0" y="0"/>
          <a:chExt cx="0" cy="0"/>
        </a:xfrm>
      </p:grpSpPr>
      <p:sp>
        <p:nvSpPr>
          <p:cNvPr id="1696" name="Google Shape;1696;p42"/>
          <p:cNvSpPr/>
          <p:nvPr/>
        </p:nvSpPr>
        <p:spPr>
          <a:xfrm>
            <a:off x="75400"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2"/>
          <p:cNvSpPr/>
          <p:nvPr/>
        </p:nvSpPr>
        <p:spPr>
          <a:xfrm>
            <a:off x="1206692"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2"/>
          <p:cNvSpPr/>
          <p:nvPr/>
        </p:nvSpPr>
        <p:spPr>
          <a:xfrm>
            <a:off x="1844783"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2"/>
          <p:cNvSpPr/>
          <p:nvPr/>
        </p:nvSpPr>
        <p:spPr>
          <a:xfrm>
            <a:off x="2482875" y="243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2"/>
          <p:cNvSpPr/>
          <p:nvPr/>
        </p:nvSpPr>
        <p:spPr>
          <a:xfrm>
            <a:off x="3449467"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2"/>
          <p:cNvSpPr/>
          <p:nvPr/>
        </p:nvSpPr>
        <p:spPr>
          <a:xfrm>
            <a:off x="4580758"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2"/>
          <p:cNvSpPr/>
          <p:nvPr/>
        </p:nvSpPr>
        <p:spPr>
          <a:xfrm>
            <a:off x="5218850" y="243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2"/>
          <p:cNvSpPr/>
          <p:nvPr/>
        </p:nvSpPr>
        <p:spPr>
          <a:xfrm>
            <a:off x="6405942"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2"/>
          <p:cNvSpPr/>
          <p:nvPr/>
        </p:nvSpPr>
        <p:spPr>
          <a:xfrm>
            <a:off x="7256133"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2"/>
          <p:cNvSpPr/>
          <p:nvPr/>
        </p:nvSpPr>
        <p:spPr>
          <a:xfrm>
            <a:off x="8106325" y="243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2"/>
          <p:cNvSpPr/>
          <p:nvPr/>
        </p:nvSpPr>
        <p:spPr>
          <a:xfrm>
            <a:off x="75720" y="29570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2"/>
          <p:cNvSpPr/>
          <p:nvPr/>
        </p:nvSpPr>
        <p:spPr>
          <a:xfrm>
            <a:off x="797779"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2"/>
          <p:cNvSpPr/>
          <p:nvPr/>
        </p:nvSpPr>
        <p:spPr>
          <a:xfrm>
            <a:off x="1738238" y="2957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2"/>
          <p:cNvSpPr/>
          <p:nvPr/>
        </p:nvSpPr>
        <p:spPr>
          <a:xfrm>
            <a:off x="2482797" y="295700"/>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2"/>
          <p:cNvSpPr/>
          <p:nvPr/>
        </p:nvSpPr>
        <p:spPr>
          <a:xfrm>
            <a:off x="3809056" y="29570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2"/>
          <p:cNvSpPr/>
          <p:nvPr/>
        </p:nvSpPr>
        <p:spPr>
          <a:xfrm>
            <a:off x="4389815" y="2957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2"/>
          <p:cNvSpPr/>
          <p:nvPr/>
        </p:nvSpPr>
        <p:spPr>
          <a:xfrm>
            <a:off x="5548374" y="2957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2"/>
          <p:cNvSpPr/>
          <p:nvPr/>
        </p:nvSpPr>
        <p:spPr>
          <a:xfrm>
            <a:off x="6213733"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2"/>
          <p:cNvSpPr/>
          <p:nvPr/>
        </p:nvSpPr>
        <p:spPr>
          <a:xfrm>
            <a:off x="7154193" y="2957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2"/>
          <p:cNvSpPr/>
          <p:nvPr/>
        </p:nvSpPr>
        <p:spPr>
          <a:xfrm>
            <a:off x="7968052" y="2957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2"/>
          <p:cNvSpPr/>
          <p:nvPr/>
        </p:nvSpPr>
        <p:spPr>
          <a:xfrm>
            <a:off x="75700"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2"/>
          <p:cNvSpPr/>
          <p:nvPr/>
        </p:nvSpPr>
        <p:spPr>
          <a:xfrm>
            <a:off x="943258"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2"/>
          <p:cNvSpPr/>
          <p:nvPr/>
        </p:nvSpPr>
        <p:spPr>
          <a:xfrm>
            <a:off x="181081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2"/>
          <p:cNvSpPr/>
          <p:nvPr/>
        </p:nvSpPr>
        <p:spPr>
          <a:xfrm>
            <a:off x="2466275" y="5670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2"/>
          <p:cNvSpPr/>
          <p:nvPr/>
        </p:nvSpPr>
        <p:spPr>
          <a:xfrm>
            <a:off x="3450233"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2"/>
          <p:cNvSpPr/>
          <p:nvPr/>
        </p:nvSpPr>
        <p:spPr>
          <a:xfrm>
            <a:off x="4105692" y="5670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2"/>
          <p:cNvSpPr/>
          <p:nvPr/>
        </p:nvSpPr>
        <p:spPr>
          <a:xfrm>
            <a:off x="5248050" y="5670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2"/>
          <p:cNvSpPr/>
          <p:nvPr/>
        </p:nvSpPr>
        <p:spPr>
          <a:xfrm>
            <a:off x="6396708" y="5670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2"/>
          <p:cNvSpPr/>
          <p:nvPr/>
        </p:nvSpPr>
        <p:spPr>
          <a:xfrm>
            <a:off x="720066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2"/>
          <p:cNvSpPr/>
          <p:nvPr/>
        </p:nvSpPr>
        <p:spPr>
          <a:xfrm>
            <a:off x="7856125" y="5670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2"/>
          <p:cNvSpPr/>
          <p:nvPr/>
        </p:nvSpPr>
        <p:spPr>
          <a:xfrm>
            <a:off x="75719" y="8383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2"/>
          <p:cNvSpPr/>
          <p:nvPr/>
        </p:nvSpPr>
        <p:spPr>
          <a:xfrm>
            <a:off x="731677" y="8383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2"/>
          <p:cNvSpPr/>
          <p:nvPr/>
        </p:nvSpPr>
        <p:spPr>
          <a:xfrm>
            <a:off x="1874534"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2"/>
          <p:cNvSpPr/>
          <p:nvPr/>
        </p:nvSpPr>
        <p:spPr>
          <a:xfrm>
            <a:off x="2678992"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2"/>
          <p:cNvSpPr/>
          <p:nvPr/>
        </p:nvSpPr>
        <p:spPr>
          <a:xfrm>
            <a:off x="3483449" y="8383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2"/>
          <p:cNvSpPr/>
          <p:nvPr/>
        </p:nvSpPr>
        <p:spPr>
          <a:xfrm>
            <a:off x="4632607"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2"/>
          <p:cNvSpPr/>
          <p:nvPr/>
        </p:nvSpPr>
        <p:spPr>
          <a:xfrm>
            <a:off x="5698965" y="83835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2"/>
          <p:cNvSpPr/>
          <p:nvPr/>
        </p:nvSpPr>
        <p:spPr>
          <a:xfrm>
            <a:off x="6434122" y="8383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2"/>
          <p:cNvSpPr/>
          <p:nvPr/>
        </p:nvSpPr>
        <p:spPr>
          <a:xfrm>
            <a:off x="7302180"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2"/>
          <p:cNvSpPr/>
          <p:nvPr/>
        </p:nvSpPr>
        <p:spPr>
          <a:xfrm>
            <a:off x="8106638"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2"/>
          <p:cNvSpPr/>
          <p:nvPr/>
        </p:nvSpPr>
        <p:spPr>
          <a:xfrm>
            <a:off x="75700" y="11096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2"/>
          <p:cNvSpPr/>
          <p:nvPr/>
        </p:nvSpPr>
        <p:spPr>
          <a:xfrm>
            <a:off x="1036058" y="11096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2"/>
          <p:cNvSpPr/>
          <p:nvPr/>
        </p:nvSpPr>
        <p:spPr>
          <a:xfrm>
            <a:off x="181641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2"/>
          <p:cNvSpPr/>
          <p:nvPr/>
        </p:nvSpPr>
        <p:spPr>
          <a:xfrm>
            <a:off x="2997275"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2"/>
          <p:cNvSpPr/>
          <p:nvPr/>
        </p:nvSpPr>
        <p:spPr>
          <a:xfrm>
            <a:off x="3904233" y="11096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2"/>
          <p:cNvSpPr/>
          <p:nvPr/>
        </p:nvSpPr>
        <p:spPr>
          <a:xfrm>
            <a:off x="4536092"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2"/>
          <p:cNvSpPr/>
          <p:nvPr/>
        </p:nvSpPr>
        <p:spPr>
          <a:xfrm>
            <a:off x="5443050"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2"/>
          <p:cNvSpPr/>
          <p:nvPr/>
        </p:nvSpPr>
        <p:spPr>
          <a:xfrm>
            <a:off x="6350008"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2"/>
          <p:cNvSpPr/>
          <p:nvPr/>
        </p:nvSpPr>
        <p:spPr>
          <a:xfrm>
            <a:off x="725696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2"/>
          <p:cNvSpPr/>
          <p:nvPr/>
        </p:nvSpPr>
        <p:spPr>
          <a:xfrm>
            <a:off x="8437825" y="11096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2"/>
          <p:cNvSpPr/>
          <p:nvPr/>
        </p:nvSpPr>
        <p:spPr>
          <a:xfrm>
            <a:off x="75713" y="13810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2"/>
          <p:cNvSpPr/>
          <p:nvPr/>
        </p:nvSpPr>
        <p:spPr>
          <a:xfrm>
            <a:off x="1218438"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2"/>
          <p:cNvSpPr/>
          <p:nvPr/>
        </p:nvSpPr>
        <p:spPr>
          <a:xfrm>
            <a:off x="1867963"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2"/>
          <p:cNvSpPr/>
          <p:nvPr/>
        </p:nvSpPr>
        <p:spPr>
          <a:xfrm>
            <a:off x="2517488"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2"/>
          <p:cNvSpPr/>
          <p:nvPr/>
        </p:nvSpPr>
        <p:spPr>
          <a:xfrm>
            <a:off x="3716013" y="13810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2"/>
          <p:cNvSpPr/>
          <p:nvPr/>
        </p:nvSpPr>
        <p:spPr>
          <a:xfrm>
            <a:off x="4640638" y="13810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2"/>
          <p:cNvSpPr/>
          <p:nvPr/>
        </p:nvSpPr>
        <p:spPr>
          <a:xfrm>
            <a:off x="5248463"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2"/>
          <p:cNvSpPr/>
          <p:nvPr/>
        </p:nvSpPr>
        <p:spPr>
          <a:xfrm>
            <a:off x="6446988" y="13810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2"/>
          <p:cNvSpPr/>
          <p:nvPr/>
        </p:nvSpPr>
        <p:spPr>
          <a:xfrm>
            <a:off x="7245013" y="13810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2"/>
          <p:cNvSpPr/>
          <p:nvPr/>
        </p:nvSpPr>
        <p:spPr>
          <a:xfrm>
            <a:off x="8106638" y="13810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2"/>
          <p:cNvSpPr/>
          <p:nvPr/>
        </p:nvSpPr>
        <p:spPr>
          <a:xfrm>
            <a:off x="755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2"/>
          <p:cNvSpPr/>
          <p:nvPr/>
        </p:nvSpPr>
        <p:spPr>
          <a:xfrm>
            <a:off x="928875" y="16523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2"/>
          <p:cNvSpPr/>
          <p:nvPr/>
        </p:nvSpPr>
        <p:spPr>
          <a:xfrm>
            <a:off x="1980500" y="16523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2"/>
          <p:cNvSpPr/>
          <p:nvPr/>
        </p:nvSpPr>
        <p:spPr>
          <a:xfrm>
            <a:off x="2770225" y="16523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2"/>
          <p:cNvSpPr/>
          <p:nvPr/>
        </p:nvSpPr>
        <p:spPr>
          <a:xfrm>
            <a:off x="37399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2"/>
          <p:cNvSpPr/>
          <p:nvPr/>
        </p:nvSpPr>
        <p:spPr>
          <a:xfrm>
            <a:off x="4593275" y="16523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2"/>
          <p:cNvSpPr/>
          <p:nvPr/>
        </p:nvSpPr>
        <p:spPr>
          <a:xfrm>
            <a:off x="5509600" y="16523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2"/>
          <p:cNvSpPr/>
          <p:nvPr/>
        </p:nvSpPr>
        <p:spPr>
          <a:xfrm>
            <a:off x="6109125" y="165232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2"/>
          <p:cNvSpPr/>
          <p:nvPr/>
        </p:nvSpPr>
        <p:spPr>
          <a:xfrm>
            <a:off x="7299350" y="16523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2"/>
          <p:cNvSpPr/>
          <p:nvPr/>
        </p:nvSpPr>
        <p:spPr>
          <a:xfrm>
            <a:off x="8601475" y="16523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2"/>
          <p:cNvSpPr/>
          <p:nvPr/>
        </p:nvSpPr>
        <p:spPr>
          <a:xfrm>
            <a:off x="75869"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2"/>
          <p:cNvSpPr/>
          <p:nvPr/>
        </p:nvSpPr>
        <p:spPr>
          <a:xfrm>
            <a:off x="747094" y="19236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2"/>
          <p:cNvSpPr/>
          <p:nvPr/>
        </p:nvSpPr>
        <p:spPr>
          <a:xfrm>
            <a:off x="1905219" y="19236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2"/>
          <p:cNvSpPr/>
          <p:nvPr/>
        </p:nvSpPr>
        <p:spPr>
          <a:xfrm>
            <a:off x="2904944"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2"/>
          <p:cNvSpPr/>
          <p:nvPr/>
        </p:nvSpPr>
        <p:spPr>
          <a:xfrm>
            <a:off x="4125170" y="192365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2"/>
          <p:cNvSpPr/>
          <p:nvPr/>
        </p:nvSpPr>
        <p:spPr>
          <a:xfrm>
            <a:off x="4754695" y="19236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2"/>
          <p:cNvSpPr/>
          <p:nvPr/>
        </p:nvSpPr>
        <p:spPr>
          <a:xfrm>
            <a:off x="5179320"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2"/>
          <p:cNvSpPr/>
          <p:nvPr/>
        </p:nvSpPr>
        <p:spPr>
          <a:xfrm>
            <a:off x="6399545" y="192365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2"/>
          <p:cNvSpPr/>
          <p:nvPr/>
        </p:nvSpPr>
        <p:spPr>
          <a:xfrm>
            <a:off x="6986170" y="1923650"/>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2"/>
          <p:cNvSpPr/>
          <p:nvPr/>
        </p:nvSpPr>
        <p:spPr>
          <a:xfrm>
            <a:off x="8517195"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2"/>
          <p:cNvSpPr/>
          <p:nvPr/>
        </p:nvSpPr>
        <p:spPr>
          <a:xfrm>
            <a:off x="75850" y="21949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2"/>
          <p:cNvSpPr/>
          <p:nvPr/>
        </p:nvSpPr>
        <p:spPr>
          <a:xfrm>
            <a:off x="1206608"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2"/>
          <p:cNvSpPr/>
          <p:nvPr/>
        </p:nvSpPr>
        <p:spPr>
          <a:xfrm>
            <a:off x="1844167"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2"/>
          <p:cNvSpPr/>
          <p:nvPr/>
        </p:nvSpPr>
        <p:spPr>
          <a:xfrm>
            <a:off x="2481725"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2"/>
          <p:cNvSpPr/>
          <p:nvPr/>
        </p:nvSpPr>
        <p:spPr>
          <a:xfrm>
            <a:off x="3267783"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p:cNvSpPr/>
          <p:nvPr/>
        </p:nvSpPr>
        <p:spPr>
          <a:xfrm>
            <a:off x="4053842" y="21949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p:cNvSpPr/>
          <p:nvPr/>
        </p:nvSpPr>
        <p:spPr>
          <a:xfrm>
            <a:off x="5178300" y="21949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2"/>
          <p:cNvSpPr/>
          <p:nvPr/>
        </p:nvSpPr>
        <p:spPr>
          <a:xfrm>
            <a:off x="6027958" y="21949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p:cNvSpPr/>
          <p:nvPr/>
        </p:nvSpPr>
        <p:spPr>
          <a:xfrm>
            <a:off x="7525317" y="21949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2"/>
          <p:cNvSpPr/>
          <p:nvPr/>
        </p:nvSpPr>
        <p:spPr>
          <a:xfrm>
            <a:off x="8437975" y="21949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p:cNvSpPr/>
          <p:nvPr/>
        </p:nvSpPr>
        <p:spPr>
          <a:xfrm>
            <a:off x="75871"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p:cNvSpPr/>
          <p:nvPr/>
        </p:nvSpPr>
        <p:spPr>
          <a:xfrm>
            <a:off x="865030" y="24663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2"/>
          <p:cNvSpPr/>
          <p:nvPr/>
        </p:nvSpPr>
        <p:spPr>
          <a:xfrm>
            <a:off x="1834188"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2"/>
          <p:cNvSpPr/>
          <p:nvPr/>
        </p:nvSpPr>
        <p:spPr>
          <a:xfrm>
            <a:off x="2474846"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2"/>
          <p:cNvSpPr/>
          <p:nvPr/>
        </p:nvSpPr>
        <p:spPr>
          <a:xfrm>
            <a:off x="3664505" y="24663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p:cNvSpPr/>
          <p:nvPr/>
        </p:nvSpPr>
        <p:spPr>
          <a:xfrm>
            <a:off x="4517263"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p:cNvSpPr/>
          <p:nvPr/>
        </p:nvSpPr>
        <p:spPr>
          <a:xfrm>
            <a:off x="5157922"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p:cNvSpPr/>
          <p:nvPr/>
        </p:nvSpPr>
        <p:spPr>
          <a:xfrm>
            <a:off x="6347580"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p:cNvSpPr/>
          <p:nvPr/>
        </p:nvSpPr>
        <p:spPr>
          <a:xfrm>
            <a:off x="6988238" y="246630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2"/>
          <p:cNvSpPr/>
          <p:nvPr/>
        </p:nvSpPr>
        <p:spPr>
          <a:xfrm>
            <a:off x="8368697"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2"/>
          <p:cNvSpPr/>
          <p:nvPr/>
        </p:nvSpPr>
        <p:spPr>
          <a:xfrm>
            <a:off x="75850" y="27376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p:cNvSpPr/>
          <p:nvPr/>
        </p:nvSpPr>
        <p:spPr>
          <a:xfrm>
            <a:off x="946642"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p:cNvSpPr/>
          <p:nvPr/>
        </p:nvSpPr>
        <p:spPr>
          <a:xfrm>
            <a:off x="2015733" y="273762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p:cNvSpPr/>
          <p:nvPr/>
        </p:nvSpPr>
        <p:spPr>
          <a:xfrm>
            <a:off x="2541225" y="27376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p:cNvSpPr/>
          <p:nvPr/>
        </p:nvSpPr>
        <p:spPr>
          <a:xfrm>
            <a:off x="3115317" y="27376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p:cNvSpPr/>
          <p:nvPr/>
        </p:nvSpPr>
        <p:spPr>
          <a:xfrm>
            <a:off x="4355708"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p:cNvSpPr/>
          <p:nvPr/>
        </p:nvSpPr>
        <p:spPr>
          <a:xfrm>
            <a:off x="5424800" y="27376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p:cNvSpPr/>
          <p:nvPr/>
        </p:nvSpPr>
        <p:spPr>
          <a:xfrm>
            <a:off x="6358592" y="2737625"/>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p:cNvSpPr/>
          <p:nvPr/>
        </p:nvSpPr>
        <p:spPr>
          <a:xfrm>
            <a:off x="7368883" y="27376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p:cNvSpPr/>
          <p:nvPr/>
        </p:nvSpPr>
        <p:spPr>
          <a:xfrm>
            <a:off x="8106775"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p:cNvSpPr/>
          <p:nvPr/>
        </p:nvSpPr>
        <p:spPr>
          <a:xfrm>
            <a:off x="75878"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p:cNvSpPr/>
          <p:nvPr/>
        </p:nvSpPr>
        <p:spPr>
          <a:xfrm>
            <a:off x="1458002" y="30089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p:cNvSpPr/>
          <p:nvPr/>
        </p:nvSpPr>
        <p:spPr>
          <a:xfrm>
            <a:off x="1853726"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p:cNvSpPr/>
          <p:nvPr/>
        </p:nvSpPr>
        <p:spPr>
          <a:xfrm>
            <a:off x="2496050" y="30089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p:cNvSpPr/>
          <p:nvPr/>
        </p:nvSpPr>
        <p:spPr>
          <a:xfrm>
            <a:off x="3466875" y="30089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p:cNvSpPr/>
          <p:nvPr/>
        </p:nvSpPr>
        <p:spPr>
          <a:xfrm>
            <a:off x="4602399"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p:cNvSpPr/>
          <p:nvPr/>
        </p:nvSpPr>
        <p:spPr>
          <a:xfrm>
            <a:off x="5244723"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p:cNvSpPr/>
          <p:nvPr/>
        </p:nvSpPr>
        <p:spPr>
          <a:xfrm>
            <a:off x="5887047"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p:cNvSpPr/>
          <p:nvPr/>
        </p:nvSpPr>
        <p:spPr>
          <a:xfrm>
            <a:off x="7269171" y="30089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p:cNvSpPr/>
          <p:nvPr/>
        </p:nvSpPr>
        <p:spPr>
          <a:xfrm>
            <a:off x="8460495" y="30089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p:cNvSpPr/>
          <p:nvPr/>
        </p:nvSpPr>
        <p:spPr>
          <a:xfrm>
            <a:off x="75550" y="32802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p:cNvSpPr/>
          <p:nvPr/>
        </p:nvSpPr>
        <p:spPr>
          <a:xfrm>
            <a:off x="1207008"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p:cNvSpPr/>
          <p:nvPr/>
        </p:nvSpPr>
        <p:spPr>
          <a:xfrm>
            <a:off x="205736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p:cNvSpPr/>
          <p:nvPr/>
        </p:nvSpPr>
        <p:spPr>
          <a:xfrm>
            <a:off x="2907725"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p:cNvSpPr/>
          <p:nvPr/>
        </p:nvSpPr>
        <p:spPr>
          <a:xfrm>
            <a:off x="3821083" y="32802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p:cNvSpPr/>
          <p:nvPr/>
        </p:nvSpPr>
        <p:spPr>
          <a:xfrm>
            <a:off x="4538542" y="328027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p:cNvSpPr/>
          <p:nvPr/>
        </p:nvSpPr>
        <p:spPr>
          <a:xfrm>
            <a:off x="5837700" y="328027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p:cNvSpPr/>
          <p:nvPr/>
        </p:nvSpPr>
        <p:spPr>
          <a:xfrm>
            <a:off x="6342758"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p:cNvSpPr/>
          <p:nvPr/>
        </p:nvSpPr>
        <p:spPr>
          <a:xfrm>
            <a:off x="725611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p:cNvSpPr/>
          <p:nvPr/>
        </p:nvSpPr>
        <p:spPr>
          <a:xfrm>
            <a:off x="8106475" y="32802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p:cNvSpPr/>
          <p:nvPr/>
        </p:nvSpPr>
        <p:spPr>
          <a:xfrm>
            <a:off x="75875"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p:cNvSpPr/>
          <p:nvPr/>
        </p:nvSpPr>
        <p:spPr>
          <a:xfrm>
            <a:off x="875466" y="35516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p:cNvSpPr/>
          <p:nvPr/>
        </p:nvSpPr>
        <p:spPr>
          <a:xfrm>
            <a:off x="1855056" y="35516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p:cNvSpPr/>
          <p:nvPr/>
        </p:nvSpPr>
        <p:spPr>
          <a:xfrm>
            <a:off x="2506146" y="35516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p:cNvSpPr/>
          <p:nvPr/>
        </p:nvSpPr>
        <p:spPr>
          <a:xfrm>
            <a:off x="3236436" y="35516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2"/>
          <p:cNvSpPr/>
          <p:nvPr/>
        </p:nvSpPr>
        <p:spPr>
          <a:xfrm>
            <a:off x="4380727"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p:cNvSpPr/>
          <p:nvPr/>
        </p:nvSpPr>
        <p:spPr>
          <a:xfrm>
            <a:off x="5180317" y="35516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p:cNvSpPr/>
          <p:nvPr/>
        </p:nvSpPr>
        <p:spPr>
          <a:xfrm>
            <a:off x="638040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p:cNvSpPr/>
          <p:nvPr/>
        </p:nvSpPr>
        <p:spPr>
          <a:xfrm>
            <a:off x="724359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2"/>
          <p:cNvSpPr/>
          <p:nvPr/>
        </p:nvSpPr>
        <p:spPr>
          <a:xfrm>
            <a:off x="8106788" y="35516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2"/>
          <p:cNvSpPr/>
          <p:nvPr/>
        </p:nvSpPr>
        <p:spPr>
          <a:xfrm>
            <a:off x="75850" y="38229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2"/>
          <p:cNvSpPr/>
          <p:nvPr/>
        </p:nvSpPr>
        <p:spPr>
          <a:xfrm>
            <a:off x="1205542" y="38229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2"/>
          <p:cNvSpPr/>
          <p:nvPr/>
        </p:nvSpPr>
        <p:spPr>
          <a:xfrm>
            <a:off x="2054133" y="3822925"/>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2444025" y="38229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3159717" y="3822925"/>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4536008" y="38229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2"/>
          <p:cNvSpPr/>
          <p:nvPr/>
        </p:nvSpPr>
        <p:spPr>
          <a:xfrm>
            <a:off x="5172500" y="38229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2"/>
          <p:cNvSpPr/>
          <p:nvPr/>
        </p:nvSpPr>
        <p:spPr>
          <a:xfrm>
            <a:off x="5767292" y="38229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2"/>
          <p:cNvSpPr/>
          <p:nvPr/>
        </p:nvSpPr>
        <p:spPr>
          <a:xfrm>
            <a:off x="6890683" y="3822925"/>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2"/>
          <p:cNvSpPr/>
          <p:nvPr/>
        </p:nvSpPr>
        <p:spPr>
          <a:xfrm>
            <a:off x="8460475" y="38229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2"/>
          <p:cNvSpPr/>
          <p:nvPr/>
        </p:nvSpPr>
        <p:spPr>
          <a:xfrm>
            <a:off x="75870"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2"/>
          <p:cNvSpPr/>
          <p:nvPr/>
        </p:nvSpPr>
        <p:spPr>
          <a:xfrm>
            <a:off x="775428" y="40942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2"/>
          <p:cNvSpPr/>
          <p:nvPr/>
        </p:nvSpPr>
        <p:spPr>
          <a:xfrm>
            <a:off x="1828686"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2"/>
          <p:cNvSpPr/>
          <p:nvPr/>
        </p:nvSpPr>
        <p:spPr>
          <a:xfrm>
            <a:off x="2471545" y="40942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2"/>
          <p:cNvSpPr/>
          <p:nvPr/>
        </p:nvSpPr>
        <p:spPr>
          <a:xfrm>
            <a:off x="3442903" y="40942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2"/>
          <p:cNvSpPr/>
          <p:nvPr/>
        </p:nvSpPr>
        <p:spPr>
          <a:xfrm>
            <a:off x="4578962"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2"/>
          <p:cNvSpPr/>
          <p:nvPr/>
        </p:nvSpPr>
        <p:spPr>
          <a:xfrm>
            <a:off x="5221820"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2"/>
          <p:cNvSpPr/>
          <p:nvPr/>
        </p:nvSpPr>
        <p:spPr>
          <a:xfrm>
            <a:off x="6413679" y="40942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2"/>
          <p:cNvSpPr/>
          <p:nvPr/>
        </p:nvSpPr>
        <p:spPr>
          <a:xfrm>
            <a:off x="7268637"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2"/>
          <p:cNvSpPr/>
          <p:nvPr/>
        </p:nvSpPr>
        <p:spPr>
          <a:xfrm>
            <a:off x="8460495"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2"/>
          <p:cNvSpPr/>
          <p:nvPr/>
        </p:nvSpPr>
        <p:spPr>
          <a:xfrm>
            <a:off x="75850"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2"/>
          <p:cNvSpPr/>
          <p:nvPr/>
        </p:nvSpPr>
        <p:spPr>
          <a:xfrm>
            <a:off x="933675" y="43655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2"/>
          <p:cNvSpPr/>
          <p:nvPr/>
        </p:nvSpPr>
        <p:spPr>
          <a:xfrm>
            <a:off x="1854500" y="43655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2"/>
          <p:cNvSpPr/>
          <p:nvPr/>
        </p:nvSpPr>
        <p:spPr>
          <a:xfrm>
            <a:off x="2500225" y="43655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2"/>
          <p:cNvSpPr/>
          <p:nvPr/>
        </p:nvSpPr>
        <p:spPr>
          <a:xfrm>
            <a:off x="3474450" y="436557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2"/>
          <p:cNvSpPr/>
          <p:nvPr/>
        </p:nvSpPr>
        <p:spPr>
          <a:xfrm>
            <a:off x="4078475" y="43655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2"/>
          <p:cNvSpPr/>
          <p:nvPr/>
        </p:nvSpPr>
        <p:spPr>
          <a:xfrm>
            <a:off x="5584000"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2"/>
          <p:cNvSpPr/>
          <p:nvPr/>
        </p:nvSpPr>
        <p:spPr>
          <a:xfrm>
            <a:off x="6378225"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2"/>
          <p:cNvSpPr/>
          <p:nvPr/>
        </p:nvSpPr>
        <p:spPr>
          <a:xfrm>
            <a:off x="7236050" y="43655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2"/>
          <p:cNvSpPr/>
          <p:nvPr/>
        </p:nvSpPr>
        <p:spPr>
          <a:xfrm>
            <a:off x="8368675"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2"/>
          <p:cNvSpPr/>
          <p:nvPr/>
        </p:nvSpPr>
        <p:spPr>
          <a:xfrm>
            <a:off x="75863" y="46369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2"/>
          <p:cNvSpPr/>
          <p:nvPr/>
        </p:nvSpPr>
        <p:spPr>
          <a:xfrm>
            <a:off x="121742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2"/>
          <p:cNvSpPr/>
          <p:nvPr/>
        </p:nvSpPr>
        <p:spPr>
          <a:xfrm>
            <a:off x="2077879" y="46369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2"/>
          <p:cNvSpPr/>
          <p:nvPr/>
        </p:nvSpPr>
        <p:spPr>
          <a:xfrm>
            <a:off x="268453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2"/>
          <p:cNvSpPr/>
          <p:nvPr/>
        </p:nvSpPr>
        <p:spPr>
          <a:xfrm>
            <a:off x="3743296" y="46369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2"/>
          <p:cNvSpPr/>
          <p:nvPr/>
        </p:nvSpPr>
        <p:spPr>
          <a:xfrm>
            <a:off x="4540154" y="46369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2"/>
          <p:cNvSpPr/>
          <p:nvPr/>
        </p:nvSpPr>
        <p:spPr>
          <a:xfrm>
            <a:off x="5188513" y="46369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2"/>
          <p:cNvSpPr/>
          <p:nvPr/>
        </p:nvSpPr>
        <p:spPr>
          <a:xfrm>
            <a:off x="638587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2"/>
          <p:cNvSpPr/>
          <p:nvPr/>
        </p:nvSpPr>
        <p:spPr>
          <a:xfrm>
            <a:off x="7246329"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2"/>
          <p:cNvSpPr/>
          <p:nvPr/>
        </p:nvSpPr>
        <p:spPr>
          <a:xfrm>
            <a:off x="810678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2"/>
          <p:cNvSpPr/>
          <p:nvPr/>
        </p:nvSpPr>
        <p:spPr>
          <a:xfrm>
            <a:off x="75625"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2"/>
          <p:cNvSpPr/>
          <p:nvPr/>
        </p:nvSpPr>
        <p:spPr>
          <a:xfrm>
            <a:off x="1009417" y="49082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2"/>
          <p:cNvSpPr/>
          <p:nvPr/>
        </p:nvSpPr>
        <p:spPr>
          <a:xfrm>
            <a:off x="1668108" y="49082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2"/>
          <p:cNvSpPr/>
          <p:nvPr/>
        </p:nvSpPr>
        <p:spPr>
          <a:xfrm>
            <a:off x="2383500" y="49082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2"/>
          <p:cNvSpPr/>
          <p:nvPr/>
        </p:nvSpPr>
        <p:spPr>
          <a:xfrm>
            <a:off x="3623892" y="49082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2"/>
          <p:cNvSpPr/>
          <p:nvPr/>
        </p:nvSpPr>
        <p:spPr>
          <a:xfrm>
            <a:off x="4494683" y="49082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2"/>
          <p:cNvSpPr/>
          <p:nvPr/>
        </p:nvSpPr>
        <p:spPr>
          <a:xfrm>
            <a:off x="5481875" y="49082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2"/>
          <p:cNvSpPr/>
          <p:nvPr/>
        </p:nvSpPr>
        <p:spPr>
          <a:xfrm>
            <a:off x="6627467"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2"/>
          <p:cNvSpPr/>
          <p:nvPr/>
        </p:nvSpPr>
        <p:spPr>
          <a:xfrm>
            <a:off x="7434658"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2"/>
          <p:cNvSpPr/>
          <p:nvPr/>
        </p:nvSpPr>
        <p:spPr>
          <a:xfrm>
            <a:off x="8368450"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F64F59"/>
            </a:gs>
            <a:gs pos="100000">
              <a:srgbClr val="DE87F1"/>
            </a:gs>
          </a:gsLst>
          <a:lin ang="13500032" scaled="0"/>
        </a:gradFill>
        <a:effectLst/>
      </p:bgPr>
    </p:bg>
    <p:spTree>
      <p:nvGrpSpPr>
        <p:cNvPr id="1" name="Shape 1889"/>
        <p:cNvGrpSpPr/>
        <p:nvPr/>
      </p:nvGrpSpPr>
      <p:grpSpPr>
        <a:xfrm>
          <a:off x="0" y="0"/>
          <a:ext cx="0" cy="0"/>
          <a:chOff x="0" y="0"/>
          <a:chExt cx="0" cy="0"/>
        </a:xfrm>
      </p:grpSpPr>
      <p:grpSp>
        <p:nvGrpSpPr>
          <p:cNvPr id="1890" name="Google Shape;1890;p43"/>
          <p:cNvGrpSpPr/>
          <p:nvPr/>
        </p:nvGrpSpPr>
        <p:grpSpPr>
          <a:xfrm>
            <a:off x="75400" y="24375"/>
            <a:ext cx="8993197" cy="5094750"/>
            <a:chOff x="75400" y="24375"/>
            <a:chExt cx="8993197" cy="5094750"/>
          </a:xfrm>
        </p:grpSpPr>
        <p:sp>
          <p:nvSpPr>
            <p:cNvPr id="1891" name="Google Shape;1891;p43"/>
            <p:cNvSpPr/>
            <p:nvPr/>
          </p:nvSpPr>
          <p:spPr>
            <a:xfrm>
              <a:off x="75400"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3"/>
            <p:cNvSpPr/>
            <p:nvPr/>
          </p:nvSpPr>
          <p:spPr>
            <a:xfrm>
              <a:off x="1206692"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3"/>
            <p:cNvSpPr/>
            <p:nvPr/>
          </p:nvSpPr>
          <p:spPr>
            <a:xfrm>
              <a:off x="1844783"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3"/>
            <p:cNvSpPr/>
            <p:nvPr/>
          </p:nvSpPr>
          <p:spPr>
            <a:xfrm>
              <a:off x="2482875" y="243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3"/>
            <p:cNvSpPr/>
            <p:nvPr/>
          </p:nvSpPr>
          <p:spPr>
            <a:xfrm>
              <a:off x="3449467"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3"/>
            <p:cNvSpPr/>
            <p:nvPr/>
          </p:nvSpPr>
          <p:spPr>
            <a:xfrm>
              <a:off x="4580758"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3"/>
            <p:cNvSpPr/>
            <p:nvPr/>
          </p:nvSpPr>
          <p:spPr>
            <a:xfrm>
              <a:off x="5218850" y="243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3"/>
            <p:cNvSpPr/>
            <p:nvPr/>
          </p:nvSpPr>
          <p:spPr>
            <a:xfrm>
              <a:off x="6405942"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3"/>
            <p:cNvSpPr/>
            <p:nvPr/>
          </p:nvSpPr>
          <p:spPr>
            <a:xfrm>
              <a:off x="7256133"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3"/>
            <p:cNvSpPr/>
            <p:nvPr/>
          </p:nvSpPr>
          <p:spPr>
            <a:xfrm>
              <a:off x="8106325" y="243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3"/>
            <p:cNvSpPr/>
            <p:nvPr/>
          </p:nvSpPr>
          <p:spPr>
            <a:xfrm>
              <a:off x="75720" y="29570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3"/>
            <p:cNvSpPr/>
            <p:nvPr/>
          </p:nvSpPr>
          <p:spPr>
            <a:xfrm>
              <a:off x="797779"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3"/>
            <p:cNvSpPr/>
            <p:nvPr/>
          </p:nvSpPr>
          <p:spPr>
            <a:xfrm>
              <a:off x="1738238" y="2957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3"/>
            <p:cNvSpPr/>
            <p:nvPr/>
          </p:nvSpPr>
          <p:spPr>
            <a:xfrm>
              <a:off x="2482797" y="295700"/>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3"/>
            <p:cNvSpPr/>
            <p:nvPr/>
          </p:nvSpPr>
          <p:spPr>
            <a:xfrm>
              <a:off x="3809056" y="29570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3"/>
            <p:cNvSpPr/>
            <p:nvPr/>
          </p:nvSpPr>
          <p:spPr>
            <a:xfrm>
              <a:off x="4389815" y="2957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3"/>
            <p:cNvSpPr/>
            <p:nvPr/>
          </p:nvSpPr>
          <p:spPr>
            <a:xfrm>
              <a:off x="5548374" y="2957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3"/>
            <p:cNvSpPr/>
            <p:nvPr/>
          </p:nvSpPr>
          <p:spPr>
            <a:xfrm>
              <a:off x="6213733"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3"/>
            <p:cNvSpPr/>
            <p:nvPr/>
          </p:nvSpPr>
          <p:spPr>
            <a:xfrm>
              <a:off x="7154193" y="2957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3"/>
            <p:cNvSpPr/>
            <p:nvPr/>
          </p:nvSpPr>
          <p:spPr>
            <a:xfrm>
              <a:off x="7968052" y="2957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3"/>
            <p:cNvSpPr/>
            <p:nvPr/>
          </p:nvSpPr>
          <p:spPr>
            <a:xfrm>
              <a:off x="75700"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3"/>
            <p:cNvSpPr/>
            <p:nvPr/>
          </p:nvSpPr>
          <p:spPr>
            <a:xfrm>
              <a:off x="943258"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3"/>
            <p:cNvSpPr/>
            <p:nvPr/>
          </p:nvSpPr>
          <p:spPr>
            <a:xfrm>
              <a:off x="181081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3"/>
            <p:cNvSpPr/>
            <p:nvPr/>
          </p:nvSpPr>
          <p:spPr>
            <a:xfrm>
              <a:off x="2466275" y="5670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3"/>
            <p:cNvSpPr/>
            <p:nvPr/>
          </p:nvSpPr>
          <p:spPr>
            <a:xfrm>
              <a:off x="3450233"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3"/>
            <p:cNvSpPr/>
            <p:nvPr/>
          </p:nvSpPr>
          <p:spPr>
            <a:xfrm>
              <a:off x="4105692" y="5670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3"/>
            <p:cNvSpPr/>
            <p:nvPr/>
          </p:nvSpPr>
          <p:spPr>
            <a:xfrm>
              <a:off x="5248050" y="5670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3"/>
            <p:cNvSpPr/>
            <p:nvPr/>
          </p:nvSpPr>
          <p:spPr>
            <a:xfrm>
              <a:off x="6396708" y="5670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3"/>
            <p:cNvSpPr/>
            <p:nvPr/>
          </p:nvSpPr>
          <p:spPr>
            <a:xfrm>
              <a:off x="720066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3"/>
            <p:cNvSpPr/>
            <p:nvPr/>
          </p:nvSpPr>
          <p:spPr>
            <a:xfrm>
              <a:off x="7856125" y="5670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3"/>
            <p:cNvSpPr/>
            <p:nvPr/>
          </p:nvSpPr>
          <p:spPr>
            <a:xfrm>
              <a:off x="75719" y="8383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3"/>
            <p:cNvSpPr/>
            <p:nvPr/>
          </p:nvSpPr>
          <p:spPr>
            <a:xfrm>
              <a:off x="731677" y="8383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3"/>
            <p:cNvSpPr/>
            <p:nvPr/>
          </p:nvSpPr>
          <p:spPr>
            <a:xfrm>
              <a:off x="1874534"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3"/>
            <p:cNvSpPr/>
            <p:nvPr/>
          </p:nvSpPr>
          <p:spPr>
            <a:xfrm>
              <a:off x="2678992"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3"/>
            <p:cNvSpPr/>
            <p:nvPr/>
          </p:nvSpPr>
          <p:spPr>
            <a:xfrm>
              <a:off x="3483449" y="8383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3"/>
            <p:cNvSpPr/>
            <p:nvPr/>
          </p:nvSpPr>
          <p:spPr>
            <a:xfrm>
              <a:off x="4632607"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3"/>
            <p:cNvSpPr/>
            <p:nvPr/>
          </p:nvSpPr>
          <p:spPr>
            <a:xfrm>
              <a:off x="5698965" y="83835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3"/>
            <p:cNvSpPr/>
            <p:nvPr/>
          </p:nvSpPr>
          <p:spPr>
            <a:xfrm>
              <a:off x="6434122" y="8383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3"/>
            <p:cNvSpPr/>
            <p:nvPr/>
          </p:nvSpPr>
          <p:spPr>
            <a:xfrm>
              <a:off x="7302180"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3"/>
            <p:cNvSpPr/>
            <p:nvPr/>
          </p:nvSpPr>
          <p:spPr>
            <a:xfrm>
              <a:off x="8106638"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3"/>
            <p:cNvSpPr/>
            <p:nvPr/>
          </p:nvSpPr>
          <p:spPr>
            <a:xfrm>
              <a:off x="75700" y="11096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3"/>
            <p:cNvSpPr/>
            <p:nvPr/>
          </p:nvSpPr>
          <p:spPr>
            <a:xfrm>
              <a:off x="1036058" y="11096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3"/>
            <p:cNvSpPr/>
            <p:nvPr/>
          </p:nvSpPr>
          <p:spPr>
            <a:xfrm>
              <a:off x="181641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3"/>
            <p:cNvSpPr/>
            <p:nvPr/>
          </p:nvSpPr>
          <p:spPr>
            <a:xfrm>
              <a:off x="2997275"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3"/>
            <p:cNvSpPr/>
            <p:nvPr/>
          </p:nvSpPr>
          <p:spPr>
            <a:xfrm>
              <a:off x="3904233" y="11096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3"/>
            <p:cNvSpPr/>
            <p:nvPr/>
          </p:nvSpPr>
          <p:spPr>
            <a:xfrm>
              <a:off x="4536092"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3"/>
            <p:cNvSpPr/>
            <p:nvPr/>
          </p:nvSpPr>
          <p:spPr>
            <a:xfrm>
              <a:off x="5443050"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3"/>
            <p:cNvSpPr/>
            <p:nvPr/>
          </p:nvSpPr>
          <p:spPr>
            <a:xfrm>
              <a:off x="6350008"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3"/>
            <p:cNvSpPr/>
            <p:nvPr/>
          </p:nvSpPr>
          <p:spPr>
            <a:xfrm>
              <a:off x="725696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3"/>
            <p:cNvSpPr/>
            <p:nvPr/>
          </p:nvSpPr>
          <p:spPr>
            <a:xfrm>
              <a:off x="8437825" y="11096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3"/>
            <p:cNvSpPr/>
            <p:nvPr/>
          </p:nvSpPr>
          <p:spPr>
            <a:xfrm>
              <a:off x="75713" y="13810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3"/>
            <p:cNvSpPr/>
            <p:nvPr/>
          </p:nvSpPr>
          <p:spPr>
            <a:xfrm>
              <a:off x="1218438"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3"/>
            <p:cNvSpPr/>
            <p:nvPr/>
          </p:nvSpPr>
          <p:spPr>
            <a:xfrm>
              <a:off x="1867963"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3"/>
            <p:cNvSpPr/>
            <p:nvPr/>
          </p:nvSpPr>
          <p:spPr>
            <a:xfrm>
              <a:off x="2517488"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3"/>
            <p:cNvSpPr/>
            <p:nvPr/>
          </p:nvSpPr>
          <p:spPr>
            <a:xfrm>
              <a:off x="3716013" y="13810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3"/>
            <p:cNvSpPr/>
            <p:nvPr/>
          </p:nvSpPr>
          <p:spPr>
            <a:xfrm>
              <a:off x="4640638" y="13810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3"/>
            <p:cNvSpPr/>
            <p:nvPr/>
          </p:nvSpPr>
          <p:spPr>
            <a:xfrm>
              <a:off x="5248463"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3"/>
            <p:cNvSpPr/>
            <p:nvPr/>
          </p:nvSpPr>
          <p:spPr>
            <a:xfrm>
              <a:off x="6446988" y="13810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3"/>
            <p:cNvSpPr/>
            <p:nvPr/>
          </p:nvSpPr>
          <p:spPr>
            <a:xfrm>
              <a:off x="7245013" y="13810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3"/>
            <p:cNvSpPr/>
            <p:nvPr/>
          </p:nvSpPr>
          <p:spPr>
            <a:xfrm>
              <a:off x="8106638" y="13810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3"/>
            <p:cNvSpPr/>
            <p:nvPr/>
          </p:nvSpPr>
          <p:spPr>
            <a:xfrm>
              <a:off x="755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3"/>
            <p:cNvSpPr/>
            <p:nvPr/>
          </p:nvSpPr>
          <p:spPr>
            <a:xfrm>
              <a:off x="928875" y="16523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3"/>
            <p:cNvSpPr/>
            <p:nvPr/>
          </p:nvSpPr>
          <p:spPr>
            <a:xfrm>
              <a:off x="1980500" y="16523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3"/>
            <p:cNvSpPr/>
            <p:nvPr/>
          </p:nvSpPr>
          <p:spPr>
            <a:xfrm>
              <a:off x="2770225" y="16523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3"/>
            <p:cNvSpPr/>
            <p:nvPr/>
          </p:nvSpPr>
          <p:spPr>
            <a:xfrm>
              <a:off x="37399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3"/>
            <p:cNvSpPr/>
            <p:nvPr/>
          </p:nvSpPr>
          <p:spPr>
            <a:xfrm>
              <a:off x="4593275" y="16523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3"/>
            <p:cNvSpPr/>
            <p:nvPr/>
          </p:nvSpPr>
          <p:spPr>
            <a:xfrm>
              <a:off x="5509600" y="16523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3"/>
            <p:cNvSpPr/>
            <p:nvPr/>
          </p:nvSpPr>
          <p:spPr>
            <a:xfrm>
              <a:off x="6109125" y="165232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3"/>
            <p:cNvSpPr/>
            <p:nvPr/>
          </p:nvSpPr>
          <p:spPr>
            <a:xfrm>
              <a:off x="7299350" y="16523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3"/>
            <p:cNvSpPr/>
            <p:nvPr/>
          </p:nvSpPr>
          <p:spPr>
            <a:xfrm>
              <a:off x="8601475" y="16523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3"/>
            <p:cNvSpPr/>
            <p:nvPr/>
          </p:nvSpPr>
          <p:spPr>
            <a:xfrm>
              <a:off x="75869"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3"/>
            <p:cNvSpPr/>
            <p:nvPr/>
          </p:nvSpPr>
          <p:spPr>
            <a:xfrm>
              <a:off x="747094" y="19236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3"/>
            <p:cNvSpPr/>
            <p:nvPr/>
          </p:nvSpPr>
          <p:spPr>
            <a:xfrm>
              <a:off x="1905219" y="19236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3"/>
            <p:cNvSpPr/>
            <p:nvPr/>
          </p:nvSpPr>
          <p:spPr>
            <a:xfrm>
              <a:off x="2904944"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3"/>
            <p:cNvSpPr/>
            <p:nvPr/>
          </p:nvSpPr>
          <p:spPr>
            <a:xfrm>
              <a:off x="4125170" y="192365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3"/>
            <p:cNvSpPr/>
            <p:nvPr/>
          </p:nvSpPr>
          <p:spPr>
            <a:xfrm>
              <a:off x="4754695" y="19236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3"/>
            <p:cNvSpPr/>
            <p:nvPr/>
          </p:nvSpPr>
          <p:spPr>
            <a:xfrm>
              <a:off x="5179320"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3"/>
            <p:cNvSpPr/>
            <p:nvPr/>
          </p:nvSpPr>
          <p:spPr>
            <a:xfrm>
              <a:off x="6399545" y="192365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3"/>
            <p:cNvSpPr/>
            <p:nvPr/>
          </p:nvSpPr>
          <p:spPr>
            <a:xfrm>
              <a:off x="6986170" y="1923650"/>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3"/>
            <p:cNvSpPr/>
            <p:nvPr/>
          </p:nvSpPr>
          <p:spPr>
            <a:xfrm>
              <a:off x="8517195"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3"/>
            <p:cNvSpPr/>
            <p:nvPr/>
          </p:nvSpPr>
          <p:spPr>
            <a:xfrm>
              <a:off x="75850" y="21949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3"/>
            <p:cNvSpPr/>
            <p:nvPr/>
          </p:nvSpPr>
          <p:spPr>
            <a:xfrm>
              <a:off x="1206608"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3"/>
            <p:cNvSpPr/>
            <p:nvPr/>
          </p:nvSpPr>
          <p:spPr>
            <a:xfrm>
              <a:off x="1844167"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3"/>
            <p:cNvSpPr/>
            <p:nvPr/>
          </p:nvSpPr>
          <p:spPr>
            <a:xfrm>
              <a:off x="2481725"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3"/>
            <p:cNvSpPr/>
            <p:nvPr/>
          </p:nvSpPr>
          <p:spPr>
            <a:xfrm>
              <a:off x="3267783"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3"/>
            <p:cNvSpPr/>
            <p:nvPr/>
          </p:nvSpPr>
          <p:spPr>
            <a:xfrm>
              <a:off x="4053842" y="21949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3"/>
            <p:cNvSpPr/>
            <p:nvPr/>
          </p:nvSpPr>
          <p:spPr>
            <a:xfrm>
              <a:off x="5178300" y="21949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3"/>
            <p:cNvSpPr/>
            <p:nvPr/>
          </p:nvSpPr>
          <p:spPr>
            <a:xfrm>
              <a:off x="6027958" y="21949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3"/>
            <p:cNvSpPr/>
            <p:nvPr/>
          </p:nvSpPr>
          <p:spPr>
            <a:xfrm>
              <a:off x="7525317" y="21949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3"/>
            <p:cNvSpPr/>
            <p:nvPr/>
          </p:nvSpPr>
          <p:spPr>
            <a:xfrm>
              <a:off x="8437975" y="21949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3"/>
            <p:cNvSpPr/>
            <p:nvPr/>
          </p:nvSpPr>
          <p:spPr>
            <a:xfrm>
              <a:off x="75871"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3"/>
            <p:cNvSpPr/>
            <p:nvPr/>
          </p:nvSpPr>
          <p:spPr>
            <a:xfrm>
              <a:off x="865030" y="24663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3"/>
            <p:cNvSpPr/>
            <p:nvPr/>
          </p:nvSpPr>
          <p:spPr>
            <a:xfrm>
              <a:off x="1834188"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3"/>
            <p:cNvSpPr/>
            <p:nvPr/>
          </p:nvSpPr>
          <p:spPr>
            <a:xfrm>
              <a:off x="2474846"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3"/>
            <p:cNvSpPr/>
            <p:nvPr/>
          </p:nvSpPr>
          <p:spPr>
            <a:xfrm>
              <a:off x="3664505" y="24663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3"/>
            <p:cNvSpPr/>
            <p:nvPr/>
          </p:nvSpPr>
          <p:spPr>
            <a:xfrm>
              <a:off x="4517263"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3"/>
            <p:cNvSpPr/>
            <p:nvPr/>
          </p:nvSpPr>
          <p:spPr>
            <a:xfrm>
              <a:off x="5157922"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3"/>
            <p:cNvSpPr/>
            <p:nvPr/>
          </p:nvSpPr>
          <p:spPr>
            <a:xfrm>
              <a:off x="6347580"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3"/>
            <p:cNvSpPr/>
            <p:nvPr/>
          </p:nvSpPr>
          <p:spPr>
            <a:xfrm>
              <a:off x="6988238" y="246630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3"/>
            <p:cNvSpPr/>
            <p:nvPr/>
          </p:nvSpPr>
          <p:spPr>
            <a:xfrm>
              <a:off x="8368697"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3"/>
            <p:cNvSpPr/>
            <p:nvPr/>
          </p:nvSpPr>
          <p:spPr>
            <a:xfrm>
              <a:off x="75850" y="27376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3"/>
            <p:cNvSpPr/>
            <p:nvPr/>
          </p:nvSpPr>
          <p:spPr>
            <a:xfrm>
              <a:off x="946642"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3"/>
            <p:cNvSpPr/>
            <p:nvPr/>
          </p:nvSpPr>
          <p:spPr>
            <a:xfrm>
              <a:off x="2015733" y="273762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3"/>
            <p:cNvSpPr/>
            <p:nvPr/>
          </p:nvSpPr>
          <p:spPr>
            <a:xfrm>
              <a:off x="2541225" y="27376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3"/>
            <p:cNvSpPr/>
            <p:nvPr/>
          </p:nvSpPr>
          <p:spPr>
            <a:xfrm>
              <a:off x="3115317" y="27376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3"/>
            <p:cNvSpPr/>
            <p:nvPr/>
          </p:nvSpPr>
          <p:spPr>
            <a:xfrm>
              <a:off x="4355708"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3"/>
            <p:cNvSpPr/>
            <p:nvPr/>
          </p:nvSpPr>
          <p:spPr>
            <a:xfrm>
              <a:off x="5424800" y="27376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3"/>
            <p:cNvSpPr/>
            <p:nvPr/>
          </p:nvSpPr>
          <p:spPr>
            <a:xfrm>
              <a:off x="6358592" y="2737625"/>
              <a:ext cx="9030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3"/>
            <p:cNvSpPr/>
            <p:nvPr/>
          </p:nvSpPr>
          <p:spPr>
            <a:xfrm>
              <a:off x="7368883" y="27376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3"/>
            <p:cNvSpPr/>
            <p:nvPr/>
          </p:nvSpPr>
          <p:spPr>
            <a:xfrm>
              <a:off x="8106775"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3"/>
            <p:cNvSpPr/>
            <p:nvPr/>
          </p:nvSpPr>
          <p:spPr>
            <a:xfrm>
              <a:off x="75878"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3"/>
            <p:cNvSpPr/>
            <p:nvPr/>
          </p:nvSpPr>
          <p:spPr>
            <a:xfrm>
              <a:off x="1458002" y="30089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3"/>
            <p:cNvSpPr/>
            <p:nvPr/>
          </p:nvSpPr>
          <p:spPr>
            <a:xfrm>
              <a:off x="1853726"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3"/>
            <p:cNvSpPr/>
            <p:nvPr/>
          </p:nvSpPr>
          <p:spPr>
            <a:xfrm>
              <a:off x="2496050" y="30089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3"/>
            <p:cNvSpPr/>
            <p:nvPr/>
          </p:nvSpPr>
          <p:spPr>
            <a:xfrm>
              <a:off x="3466875" y="30089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3"/>
            <p:cNvSpPr/>
            <p:nvPr/>
          </p:nvSpPr>
          <p:spPr>
            <a:xfrm>
              <a:off x="4602399"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3"/>
            <p:cNvSpPr/>
            <p:nvPr/>
          </p:nvSpPr>
          <p:spPr>
            <a:xfrm>
              <a:off x="5244723"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3"/>
            <p:cNvSpPr/>
            <p:nvPr/>
          </p:nvSpPr>
          <p:spPr>
            <a:xfrm>
              <a:off x="5887047"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3"/>
            <p:cNvSpPr/>
            <p:nvPr/>
          </p:nvSpPr>
          <p:spPr>
            <a:xfrm>
              <a:off x="7269171" y="30089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3"/>
            <p:cNvSpPr/>
            <p:nvPr/>
          </p:nvSpPr>
          <p:spPr>
            <a:xfrm>
              <a:off x="8460495" y="30089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3"/>
            <p:cNvSpPr/>
            <p:nvPr/>
          </p:nvSpPr>
          <p:spPr>
            <a:xfrm>
              <a:off x="75550" y="32802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3"/>
            <p:cNvSpPr/>
            <p:nvPr/>
          </p:nvSpPr>
          <p:spPr>
            <a:xfrm>
              <a:off x="1207008"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3"/>
            <p:cNvSpPr/>
            <p:nvPr/>
          </p:nvSpPr>
          <p:spPr>
            <a:xfrm>
              <a:off x="205736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3"/>
            <p:cNvSpPr/>
            <p:nvPr/>
          </p:nvSpPr>
          <p:spPr>
            <a:xfrm>
              <a:off x="2907725"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3"/>
            <p:cNvSpPr/>
            <p:nvPr/>
          </p:nvSpPr>
          <p:spPr>
            <a:xfrm>
              <a:off x="3821083" y="32802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3"/>
            <p:cNvSpPr/>
            <p:nvPr/>
          </p:nvSpPr>
          <p:spPr>
            <a:xfrm>
              <a:off x="4538542" y="328027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3"/>
            <p:cNvSpPr/>
            <p:nvPr/>
          </p:nvSpPr>
          <p:spPr>
            <a:xfrm>
              <a:off x="5837700" y="328027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3"/>
            <p:cNvSpPr/>
            <p:nvPr/>
          </p:nvSpPr>
          <p:spPr>
            <a:xfrm>
              <a:off x="6342758"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3"/>
            <p:cNvSpPr/>
            <p:nvPr/>
          </p:nvSpPr>
          <p:spPr>
            <a:xfrm>
              <a:off x="725611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3"/>
            <p:cNvSpPr/>
            <p:nvPr/>
          </p:nvSpPr>
          <p:spPr>
            <a:xfrm>
              <a:off x="8106475" y="32802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3"/>
            <p:cNvSpPr/>
            <p:nvPr/>
          </p:nvSpPr>
          <p:spPr>
            <a:xfrm>
              <a:off x="75875"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3"/>
            <p:cNvSpPr/>
            <p:nvPr/>
          </p:nvSpPr>
          <p:spPr>
            <a:xfrm>
              <a:off x="875466" y="35516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3"/>
            <p:cNvSpPr/>
            <p:nvPr/>
          </p:nvSpPr>
          <p:spPr>
            <a:xfrm>
              <a:off x="1855056" y="35516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3"/>
            <p:cNvSpPr/>
            <p:nvPr/>
          </p:nvSpPr>
          <p:spPr>
            <a:xfrm>
              <a:off x="2506146" y="35516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3"/>
            <p:cNvSpPr/>
            <p:nvPr/>
          </p:nvSpPr>
          <p:spPr>
            <a:xfrm>
              <a:off x="3236436" y="35516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3"/>
            <p:cNvSpPr/>
            <p:nvPr/>
          </p:nvSpPr>
          <p:spPr>
            <a:xfrm>
              <a:off x="4380727"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3"/>
            <p:cNvSpPr/>
            <p:nvPr/>
          </p:nvSpPr>
          <p:spPr>
            <a:xfrm>
              <a:off x="5180317" y="35516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3"/>
            <p:cNvSpPr/>
            <p:nvPr/>
          </p:nvSpPr>
          <p:spPr>
            <a:xfrm>
              <a:off x="638040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3"/>
            <p:cNvSpPr/>
            <p:nvPr/>
          </p:nvSpPr>
          <p:spPr>
            <a:xfrm>
              <a:off x="724359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3"/>
            <p:cNvSpPr/>
            <p:nvPr/>
          </p:nvSpPr>
          <p:spPr>
            <a:xfrm>
              <a:off x="8106788" y="35516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3"/>
            <p:cNvSpPr/>
            <p:nvPr/>
          </p:nvSpPr>
          <p:spPr>
            <a:xfrm>
              <a:off x="75850" y="38229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3"/>
            <p:cNvSpPr/>
            <p:nvPr/>
          </p:nvSpPr>
          <p:spPr>
            <a:xfrm>
              <a:off x="1205542" y="38229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3"/>
            <p:cNvSpPr/>
            <p:nvPr/>
          </p:nvSpPr>
          <p:spPr>
            <a:xfrm>
              <a:off x="2054133" y="3822925"/>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3"/>
            <p:cNvSpPr/>
            <p:nvPr/>
          </p:nvSpPr>
          <p:spPr>
            <a:xfrm>
              <a:off x="2444025" y="38229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3"/>
            <p:cNvSpPr/>
            <p:nvPr/>
          </p:nvSpPr>
          <p:spPr>
            <a:xfrm>
              <a:off x="3159717" y="3822925"/>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3"/>
            <p:cNvSpPr/>
            <p:nvPr/>
          </p:nvSpPr>
          <p:spPr>
            <a:xfrm>
              <a:off x="4536008" y="38229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3"/>
            <p:cNvSpPr/>
            <p:nvPr/>
          </p:nvSpPr>
          <p:spPr>
            <a:xfrm>
              <a:off x="5172500" y="38229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3"/>
            <p:cNvSpPr/>
            <p:nvPr/>
          </p:nvSpPr>
          <p:spPr>
            <a:xfrm>
              <a:off x="5767292" y="38229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3"/>
            <p:cNvSpPr/>
            <p:nvPr/>
          </p:nvSpPr>
          <p:spPr>
            <a:xfrm>
              <a:off x="6890683" y="3822925"/>
              <a:ext cx="1484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3"/>
            <p:cNvSpPr/>
            <p:nvPr/>
          </p:nvSpPr>
          <p:spPr>
            <a:xfrm>
              <a:off x="8460475" y="38229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3"/>
            <p:cNvSpPr/>
            <p:nvPr/>
          </p:nvSpPr>
          <p:spPr>
            <a:xfrm>
              <a:off x="75870"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3"/>
            <p:cNvSpPr/>
            <p:nvPr/>
          </p:nvSpPr>
          <p:spPr>
            <a:xfrm>
              <a:off x="775428" y="40942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3"/>
            <p:cNvSpPr/>
            <p:nvPr/>
          </p:nvSpPr>
          <p:spPr>
            <a:xfrm>
              <a:off x="1828686"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3"/>
            <p:cNvSpPr/>
            <p:nvPr/>
          </p:nvSpPr>
          <p:spPr>
            <a:xfrm>
              <a:off x="2471545" y="40942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3"/>
            <p:cNvSpPr/>
            <p:nvPr/>
          </p:nvSpPr>
          <p:spPr>
            <a:xfrm>
              <a:off x="3442903" y="40942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3"/>
            <p:cNvSpPr/>
            <p:nvPr/>
          </p:nvSpPr>
          <p:spPr>
            <a:xfrm>
              <a:off x="4578962"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3"/>
            <p:cNvSpPr/>
            <p:nvPr/>
          </p:nvSpPr>
          <p:spPr>
            <a:xfrm>
              <a:off x="5221820"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3"/>
            <p:cNvSpPr/>
            <p:nvPr/>
          </p:nvSpPr>
          <p:spPr>
            <a:xfrm>
              <a:off x="6413679" y="40942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3"/>
            <p:cNvSpPr/>
            <p:nvPr/>
          </p:nvSpPr>
          <p:spPr>
            <a:xfrm>
              <a:off x="7268637"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3"/>
            <p:cNvSpPr/>
            <p:nvPr/>
          </p:nvSpPr>
          <p:spPr>
            <a:xfrm>
              <a:off x="8460495"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3"/>
            <p:cNvSpPr/>
            <p:nvPr/>
          </p:nvSpPr>
          <p:spPr>
            <a:xfrm>
              <a:off x="75850"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3"/>
            <p:cNvSpPr/>
            <p:nvPr/>
          </p:nvSpPr>
          <p:spPr>
            <a:xfrm>
              <a:off x="933675" y="43655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3"/>
            <p:cNvSpPr/>
            <p:nvPr/>
          </p:nvSpPr>
          <p:spPr>
            <a:xfrm>
              <a:off x="1854500" y="43655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3"/>
            <p:cNvSpPr/>
            <p:nvPr/>
          </p:nvSpPr>
          <p:spPr>
            <a:xfrm>
              <a:off x="2500225" y="43655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3"/>
            <p:cNvSpPr/>
            <p:nvPr/>
          </p:nvSpPr>
          <p:spPr>
            <a:xfrm>
              <a:off x="3474450" y="436557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3"/>
            <p:cNvSpPr/>
            <p:nvPr/>
          </p:nvSpPr>
          <p:spPr>
            <a:xfrm>
              <a:off x="4078475" y="43655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3"/>
            <p:cNvSpPr/>
            <p:nvPr/>
          </p:nvSpPr>
          <p:spPr>
            <a:xfrm>
              <a:off x="5584000"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3"/>
            <p:cNvSpPr/>
            <p:nvPr/>
          </p:nvSpPr>
          <p:spPr>
            <a:xfrm>
              <a:off x="6378225"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3"/>
            <p:cNvSpPr/>
            <p:nvPr/>
          </p:nvSpPr>
          <p:spPr>
            <a:xfrm>
              <a:off x="7236050" y="43655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3"/>
            <p:cNvSpPr/>
            <p:nvPr/>
          </p:nvSpPr>
          <p:spPr>
            <a:xfrm>
              <a:off x="8368675"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3"/>
            <p:cNvSpPr/>
            <p:nvPr/>
          </p:nvSpPr>
          <p:spPr>
            <a:xfrm>
              <a:off x="75863" y="46369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3"/>
            <p:cNvSpPr/>
            <p:nvPr/>
          </p:nvSpPr>
          <p:spPr>
            <a:xfrm>
              <a:off x="121742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3"/>
            <p:cNvSpPr/>
            <p:nvPr/>
          </p:nvSpPr>
          <p:spPr>
            <a:xfrm>
              <a:off x="2077879" y="46369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3"/>
            <p:cNvSpPr/>
            <p:nvPr/>
          </p:nvSpPr>
          <p:spPr>
            <a:xfrm>
              <a:off x="268453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3"/>
            <p:cNvSpPr/>
            <p:nvPr/>
          </p:nvSpPr>
          <p:spPr>
            <a:xfrm>
              <a:off x="3743296" y="46369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3"/>
            <p:cNvSpPr/>
            <p:nvPr/>
          </p:nvSpPr>
          <p:spPr>
            <a:xfrm>
              <a:off x="4540154" y="46369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3"/>
            <p:cNvSpPr/>
            <p:nvPr/>
          </p:nvSpPr>
          <p:spPr>
            <a:xfrm>
              <a:off x="5188513" y="46369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3"/>
            <p:cNvSpPr/>
            <p:nvPr/>
          </p:nvSpPr>
          <p:spPr>
            <a:xfrm>
              <a:off x="638587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3"/>
            <p:cNvSpPr/>
            <p:nvPr/>
          </p:nvSpPr>
          <p:spPr>
            <a:xfrm>
              <a:off x="7246329"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3"/>
            <p:cNvSpPr/>
            <p:nvPr/>
          </p:nvSpPr>
          <p:spPr>
            <a:xfrm>
              <a:off x="810678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3"/>
            <p:cNvSpPr/>
            <p:nvPr/>
          </p:nvSpPr>
          <p:spPr>
            <a:xfrm>
              <a:off x="75625"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3"/>
            <p:cNvSpPr/>
            <p:nvPr/>
          </p:nvSpPr>
          <p:spPr>
            <a:xfrm>
              <a:off x="1009417" y="49082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3"/>
            <p:cNvSpPr/>
            <p:nvPr/>
          </p:nvSpPr>
          <p:spPr>
            <a:xfrm>
              <a:off x="1668108" y="49082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3"/>
            <p:cNvSpPr/>
            <p:nvPr/>
          </p:nvSpPr>
          <p:spPr>
            <a:xfrm>
              <a:off x="2383500" y="49082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3"/>
            <p:cNvSpPr/>
            <p:nvPr/>
          </p:nvSpPr>
          <p:spPr>
            <a:xfrm>
              <a:off x="3623892" y="49082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3"/>
            <p:cNvSpPr/>
            <p:nvPr/>
          </p:nvSpPr>
          <p:spPr>
            <a:xfrm>
              <a:off x="4494683" y="49082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3"/>
            <p:cNvSpPr/>
            <p:nvPr/>
          </p:nvSpPr>
          <p:spPr>
            <a:xfrm>
              <a:off x="5481875" y="49082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3"/>
            <p:cNvSpPr/>
            <p:nvPr/>
          </p:nvSpPr>
          <p:spPr>
            <a:xfrm>
              <a:off x="6627467"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3"/>
            <p:cNvSpPr/>
            <p:nvPr/>
          </p:nvSpPr>
          <p:spPr>
            <a:xfrm>
              <a:off x="7434658"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3"/>
            <p:cNvSpPr/>
            <p:nvPr/>
          </p:nvSpPr>
          <p:spPr>
            <a:xfrm>
              <a:off x="8368450"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84"/>
        <p:cNvGrpSpPr/>
        <p:nvPr/>
      </p:nvGrpSpPr>
      <p:grpSpPr>
        <a:xfrm>
          <a:off x="0" y="0"/>
          <a:ext cx="0" cy="0"/>
          <a:chOff x="0" y="0"/>
          <a:chExt cx="0" cy="0"/>
        </a:xfrm>
      </p:grpSpPr>
      <p:sp>
        <p:nvSpPr>
          <p:cNvPr id="2085" name="Google Shape;2085;p44"/>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999999"/>
                </a:solidFill>
              </a:rPr>
              <a:t>Gradient Backgrounds</a:t>
            </a:r>
            <a:endParaRPr>
              <a:solidFill>
                <a:srgbClr val="99999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rgbClr val="CB2D3E"/>
            </a:gs>
            <a:gs pos="100000">
              <a:srgbClr val="EF473A"/>
            </a:gs>
          </a:gsLst>
          <a:lin ang="5400012" scaled="0"/>
        </a:gradFill>
        <a:effectLst/>
      </p:bgPr>
    </p:bg>
    <p:spTree>
      <p:nvGrpSpPr>
        <p:cNvPr id="1" name="Shape 2089"/>
        <p:cNvGrpSpPr/>
        <p:nvPr/>
      </p:nvGrpSpPr>
      <p:grpSpPr>
        <a:xfrm>
          <a:off x="0" y="0"/>
          <a:ext cx="0" cy="0"/>
          <a:chOff x="0" y="0"/>
          <a:chExt cx="0" cy="0"/>
        </a:xfrm>
      </p:grpSpPr>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1" name="Shape 2093"/>
        <p:cNvGrpSpPr/>
        <p:nvPr/>
      </p:nvGrpSpPr>
      <p:grpSpPr>
        <a:xfrm>
          <a:off x="0" y="0"/>
          <a:ext cx="0" cy="0"/>
          <a:chOff x="0" y="0"/>
          <a:chExt cx="0" cy="0"/>
        </a:xfrm>
      </p:grpSpPr>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rgbClr val="A8C0FF"/>
            </a:gs>
            <a:gs pos="100000">
              <a:srgbClr val="3F2B96"/>
            </a:gs>
          </a:gsLst>
          <a:lin ang="0" scaled="0"/>
        </a:gradFill>
        <a:effectLst/>
      </p:bgPr>
    </p:bg>
    <p:spTree>
      <p:nvGrpSpPr>
        <p:cNvPr id="1" name="Shape 2097"/>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
        <p:cNvGrpSpPr/>
        <p:nvPr/>
      </p:nvGrpSpPr>
      <p:grpSpPr>
        <a:xfrm>
          <a:off x="0" y="0"/>
          <a:ext cx="0" cy="0"/>
          <a:chOff x="0" y="0"/>
          <a:chExt cx="0" cy="0"/>
        </a:xfrm>
      </p:grpSpPr>
      <p:sp>
        <p:nvSpPr>
          <p:cNvPr id="70" name="Google Shape;70;p16"/>
          <p:cNvSpPr/>
          <p:nvPr/>
        </p:nvSpPr>
        <p:spPr>
          <a:xfrm>
            <a:off x="3613025" y="2105250"/>
            <a:ext cx="811500" cy="7806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71" name="Google Shape;71;p16"/>
          <p:cNvSpPr/>
          <p:nvPr/>
        </p:nvSpPr>
        <p:spPr>
          <a:xfrm>
            <a:off x="4905150" y="2105250"/>
            <a:ext cx="811500" cy="780600"/>
          </a:xfrm>
          <a:prstGeom prst="ellipse">
            <a:avLst/>
          </a:prstGeom>
          <a:gradFill>
            <a:gsLst>
              <a:gs pos="0">
                <a:srgbClr val="E9D4F7"/>
              </a:gs>
              <a:gs pos="100000">
                <a:srgbClr val="E8B7EA"/>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
        <p:cNvGrpSpPr/>
        <p:nvPr/>
      </p:nvGrpSpPr>
      <p:grpSpPr>
        <a:xfrm>
          <a:off x="0" y="0"/>
          <a:ext cx="0" cy="0"/>
          <a:chOff x="0" y="0"/>
          <a:chExt cx="0" cy="0"/>
        </a:xfrm>
      </p:grpSpPr>
      <p:sp>
        <p:nvSpPr>
          <p:cNvPr id="76" name="Google Shape;76;p17"/>
          <p:cNvSpPr/>
          <p:nvPr/>
        </p:nvSpPr>
        <p:spPr>
          <a:xfrm>
            <a:off x="287200" y="12936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666666"/>
                </a:solidFill>
              </a:rPr>
              <a:t>Softmax</a:t>
            </a:r>
            <a:endParaRPr sz="1900">
              <a:solidFill>
                <a:srgbClr val="666666"/>
              </a:solidFill>
            </a:endParaRPr>
          </a:p>
        </p:txBody>
      </p:sp>
      <p:sp>
        <p:nvSpPr>
          <p:cNvPr id="77" name="Google Shape;77;p17"/>
          <p:cNvSpPr/>
          <p:nvPr/>
        </p:nvSpPr>
        <p:spPr>
          <a:xfrm>
            <a:off x="287200" y="222415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666666"/>
                </a:solidFill>
              </a:rPr>
              <a:t>Convolve</a:t>
            </a:r>
            <a:endParaRPr sz="1900">
              <a:solidFill>
                <a:srgbClr val="666666"/>
              </a:solidFill>
            </a:endParaRPr>
          </a:p>
        </p:txBody>
      </p:sp>
      <p:sp>
        <p:nvSpPr>
          <p:cNvPr id="78" name="Google Shape;78;p17"/>
          <p:cNvSpPr/>
          <p:nvPr/>
        </p:nvSpPr>
        <p:spPr>
          <a:xfrm>
            <a:off x="330600" y="31547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666666"/>
                </a:solidFill>
              </a:rPr>
              <a:t>Sharpen</a:t>
            </a:r>
            <a:endParaRPr sz="1900">
              <a:solidFill>
                <a:srgbClr val="666666"/>
              </a:solidFill>
            </a:endParaRPr>
          </a:p>
        </p:txBody>
      </p:sp>
      <p:grpSp>
        <p:nvGrpSpPr>
          <p:cNvPr id="79" name="Google Shape;79;p17"/>
          <p:cNvGrpSpPr/>
          <p:nvPr/>
        </p:nvGrpSpPr>
        <p:grpSpPr>
          <a:xfrm>
            <a:off x="7503475" y="912875"/>
            <a:ext cx="535200" cy="535200"/>
            <a:chOff x="7503475" y="912875"/>
            <a:chExt cx="535200" cy="535200"/>
          </a:xfrm>
        </p:grpSpPr>
        <p:sp>
          <p:nvSpPr>
            <p:cNvPr id="80" name="Google Shape;80;p17"/>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81" name="Google Shape;81;p17" descr="\sum" title="MathEquation,#565656"/>
            <p:cNvPicPr preferRelativeResize="0"/>
            <p:nvPr/>
          </p:nvPicPr>
          <p:blipFill>
            <a:blip r:embed="rId3">
              <a:alphaModFix/>
            </a:blip>
            <a:stretch>
              <a:fillRect/>
            </a:stretch>
          </p:blipFill>
          <p:spPr>
            <a:xfrm>
              <a:off x="7626450" y="1015775"/>
              <a:ext cx="289262" cy="329399"/>
            </a:xfrm>
            <a:prstGeom prst="rect">
              <a:avLst/>
            </a:prstGeom>
            <a:noFill/>
            <a:ln>
              <a:noFill/>
            </a:ln>
          </p:spPr>
        </p:pic>
      </p:grpSp>
      <p:grpSp>
        <p:nvGrpSpPr>
          <p:cNvPr id="82" name="Google Shape;82;p17"/>
          <p:cNvGrpSpPr/>
          <p:nvPr/>
        </p:nvGrpSpPr>
        <p:grpSpPr>
          <a:xfrm>
            <a:off x="7503475" y="2801025"/>
            <a:ext cx="535200" cy="535200"/>
            <a:chOff x="7503475" y="2981725"/>
            <a:chExt cx="535200" cy="535200"/>
          </a:xfrm>
        </p:grpSpPr>
        <p:sp>
          <p:nvSpPr>
            <p:cNvPr id="83" name="Google Shape;83;p17"/>
            <p:cNvSpPr/>
            <p:nvPr/>
          </p:nvSpPr>
          <p:spPr>
            <a:xfrm>
              <a:off x="7503475" y="29817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84" name="Google Shape;84;p17" descr="\times" title="MathEquation,#565656"/>
            <p:cNvPicPr preferRelativeResize="0"/>
            <p:nvPr/>
          </p:nvPicPr>
          <p:blipFill>
            <a:blip r:embed="rId4">
              <a:alphaModFix/>
            </a:blip>
            <a:stretch>
              <a:fillRect/>
            </a:stretch>
          </p:blipFill>
          <p:spPr>
            <a:xfrm>
              <a:off x="7626450" y="3124269"/>
              <a:ext cx="289250" cy="246581"/>
            </a:xfrm>
            <a:prstGeom prst="rect">
              <a:avLst/>
            </a:prstGeom>
            <a:noFill/>
            <a:ln>
              <a:noFill/>
            </a:ln>
          </p:spPr>
        </p:pic>
      </p:grpSp>
      <p:grpSp>
        <p:nvGrpSpPr>
          <p:cNvPr id="85" name="Google Shape;85;p17"/>
          <p:cNvGrpSpPr/>
          <p:nvPr/>
        </p:nvGrpSpPr>
        <p:grpSpPr>
          <a:xfrm>
            <a:off x="7503475" y="1856950"/>
            <a:ext cx="535200" cy="535200"/>
            <a:chOff x="7503475" y="1967125"/>
            <a:chExt cx="535200" cy="535200"/>
          </a:xfrm>
        </p:grpSpPr>
        <p:sp>
          <p:nvSpPr>
            <p:cNvPr id="86" name="Google Shape;86;p17"/>
            <p:cNvSpPr/>
            <p:nvPr/>
          </p:nvSpPr>
          <p:spPr>
            <a:xfrm>
              <a:off x="7503475" y="19671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87" name="Google Shape;87;p17" descr="\cdot" title="MathEquation,#565656"/>
            <p:cNvPicPr preferRelativeResize="0"/>
            <p:nvPr/>
          </p:nvPicPr>
          <p:blipFill>
            <a:blip r:embed="rId5">
              <a:alphaModFix/>
            </a:blip>
            <a:stretch>
              <a:fillRect/>
            </a:stretch>
          </p:blipFill>
          <p:spPr>
            <a:xfrm>
              <a:off x="7676213" y="2126400"/>
              <a:ext cx="189716" cy="329401"/>
            </a:xfrm>
            <a:prstGeom prst="rect">
              <a:avLst/>
            </a:prstGeom>
            <a:noFill/>
            <a:ln>
              <a:noFill/>
            </a:ln>
          </p:spPr>
        </p:pic>
      </p:grpSp>
      <p:grpSp>
        <p:nvGrpSpPr>
          <p:cNvPr id="88" name="Google Shape;88;p17"/>
          <p:cNvGrpSpPr/>
          <p:nvPr/>
        </p:nvGrpSpPr>
        <p:grpSpPr>
          <a:xfrm>
            <a:off x="7503475" y="3745100"/>
            <a:ext cx="535200" cy="535200"/>
            <a:chOff x="7503475" y="3745100"/>
            <a:chExt cx="535200" cy="535200"/>
          </a:xfrm>
        </p:grpSpPr>
        <p:pic>
          <p:nvPicPr>
            <p:cNvPr id="89" name="Google Shape;89;p17" descr="+" title="MathEquation,#585858"/>
            <p:cNvPicPr preferRelativeResize="0"/>
            <p:nvPr/>
          </p:nvPicPr>
          <p:blipFill>
            <a:blip r:embed="rId6">
              <a:alphaModFix/>
            </a:blip>
            <a:stretch>
              <a:fillRect/>
            </a:stretch>
          </p:blipFill>
          <p:spPr>
            <a:xfrm>
              <a:off x="7577600" y="3803262"/>
              <a:ext cx="386950" cy="418876"/>
            </a:xfrm>
            <a:prstGeom prst="rect">
              <a:avLst/>
            </a:prstGeom>
            <a:noFill/>
            <a:ln>
              <a:noFill/>
            </a:ln>
          </p:spPr>
        </p:pic>
        <p:sp>
          <p:nvSpPr>
            <p:cNvPr id="90" name="Google Shape;90;p17"/>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p:nvPr/>
        </p:nvSpPr>
        <p:spPr>
          <a:xfrm>
            <a:off x="1950900" y="2187638"/>
            <a:ext cx="5242200" cy="764400"/>
          </a:xfrm>
          <a:prstGeom prst="roundRect">
            <a:avLst>
              <a:gd name="adj" fmla="val 16667"/>
            </a:avLst>
          </a:prstGeom>
          <a:gradFill>
            <a:gsLst>
              <a:gs pos="0">
                <a:srgbClr val="69D4F4">
                  <a:alpha val="26274"/>
                </a:srgbClr>
              </a:gs>
              <a:gs pos="100000">
                <a:srgbClr val="9F39D5">
                  <a:alpha val="16862"/>
                </a:srgbClr>
              </a:gs>
            </a:gsLst>
            <a:lin ang="1350003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 name="Google Shape;96;p18"/>
          <p:cNvCxnSpPr/>
          <p:nvPr/>
        </p:nvCxnSpPr>
        <p:spPr>
          <a:xfrm flipH="1">
            <a:off x="271792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97" name="Google Shape;97;p18"/>
          <p:cNvCxnSpPr/>
          <p:nvPr/>
        </p:nvCxnSpPr>
        <p:spPr>
          <a:xfrm flipH="1">
            <a:off x="3458800"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98" name="Google Shape;98;p18"/>
          <p:cNvCxnSpPr/>
          <p:nvPr/>
        </p:nvCxnSpPr>
        <p:spPr>
          <a:xfrm flipH="1">
            <a:off x="419967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99" name="Google Shape;99;p18"/>
          <p:cNvCxnSpPr/>
          <p:nvPr/>
        </p:nvCxnSpPr>
        <p:spPr>
          <a:xfrm flipH="1">
            <a:off x="4940550"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100" name="Google Shape;100;p18"/>
          <p:cNvCxnSpPr/>
          <p:nvPr/>
        </p:nvCxnSpPr>
        <p:spPr>
          <a:xfrm flipH="1">
            <a:off x="568142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101" name="Google Shape;101;p18"/>
          <p:cNvCxnSpPr/>
          <p:nvPr/>
        </p:nvCxnSpPr>
        <p:spPr>
          <a:xfrm flipH="1">
            <a:off x="6422300" y="2191463"/>
            <a:ext cx="7500" cy="7644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106" name="Google Shape;106;p19"/>
          <p:cNvGrpSpPr/>
          <p:nvPr/>
        </p:nvGrpSpPr>
        <p:grpSpPr>
          <a:xfrm>
            <a:off x="3120000" y="1237275"/>
            <a:ext cx="2904000" cy="2668950"/>
            <a:chOff x="2854300" y="1168125"/>
            <a:chExt cx="2904000" cy="2668950"/>
          </a:xfrm>
        </p:grpSpPr>
        <p:sp>
          <p:nvSpPr>
            <p:cNvPr id="107" name="Google Shape;107;p1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p:nvPr/>
        </p:nvSpPr>
        <p:spPr>
          <a:xfrm>
            <a:off x="395750" y="1258625"/>
            <a:ext cx="2408100" cy="2328900"/>
          </a:xfrm>
          <a:prstGeom prst="cube">
            <a:avLst>
              <a:gd name="adj" fmla="val 25000"/>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flipH="1">
            <a:off x="4167700" y="1529225"/>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flipH="1">
            <a:off x="4001222" y="1681625"/>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flipH="1">
            <a:off x="3834744" y="1834025"/>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20"/>
          <p:cNvGrpSpPr/>
          <p:nvPr/>
        </p:nvGrpSpPr>
        <p:grpSpPr>
          <a:xfrm>
            <a:off x="6984674" y="1529221"/>
            <a:ext cx="1765922" cy="1596032"/>
            <a:chOff x="6240000" y="821025"/>
            <a:chExt cx="2904000" cy="2668950"/>
          </a:xfrm>
        </p:grpSpPr>
        <p:sp>
          <p:nvSpPr>
            <p:cNvPr id="142" name="Google Shape;142;p20"/>
            <p:cNvSpPr/>
            <p:nvPr/>
          </p:nvSpPr>
          <p:spPr>
            <a:xfrm flipH="1">
              <a:off x="6240000" y="8210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3" name="Google Shape;143;p20"/>
            <p:cNvSpPr/>
            <p:nvPr/>
          </p:nvSpPr>
          <p:spPr>
            <a:xfrm flipH="1">
              <a:off x="62400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4" name="Google Shape;144;p20"/>
            <p:cNvSpPr/>
            <p:nvPr/>
          </p:nvSpPr>
          <p:spPr>
            <a:xfrm flipH="1">
              <a:off x="68208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5" name="Google Shape;145;p20"/>
            <p:cNvSpPr/>
            <p:nvPr/>
          </p:nvSpPr>
          <p:spPr>
            <a:xfrm flipH="1">
              <a:off x="74016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6" name="Google Shape;146;p20"/>
            <p:cNvSpPr/>
            <p:nvPr/>
          </p:nvSpPr>
          <p:spPr>
            <a:xfrm flipH="1">
              <a:off x="79824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 name="Google Shape;147;p20"/>
            <p:cNvSpPr/>
            <p:nvPr/>
          </p:nvSpPr>
          <p:spPr>
            <a:xfrm flipH="1">
              <a:off x="85632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 name="Google Shape;148;p20"/>
            <p:cNvSpPr/>
            <p:nvPr/>
          </p:nvSpPr>
          <p:spPr>
            <a:xfrm flipH="1">
              <a:off x="62400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 name="Google Shape;149;p20"/>
            <p:cNvSpPr/>
            <p:nvPr/>
          </p:nvSpPr>
          <p:spPr>
            <a:xfrm flipH="1">
              <a:off x="68208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0" name="Google Shape;150;p20"/>
            <p:cNvSpPr/>
            <p:nvPr/>
          </p:nvSpPr>
          <p:spPr>
            <a:xfrm flipH="1">
              <a:off x="74016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1" name="Google Shape;151;p20"/>
            <p:cNvSpPr/>
            <p:nvPr/>
          </p:nvSpPr>
          <p:spPr>
            <a:xfrm flipH="1">
              <a:off x="79824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2" name="Google Shape;152;p20"/>
            <p:cNvSpPr/>
            <p:nvPr/>
          </p:nvSpPr>
          <p:spPr>
            <a:xfrm flipH="1">
              <a:off x="85632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3" name="Google Shape;153;p20"/>
            <p:cNvSpPr/>
            <p:nvPr/>
          </p:nvSpPr>
          <p:spPr>
            <a:xfrm flipH="1">
              <a:off x="62400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4" name="Google Shape;154;p20"/>
            <p:cNvSpPr/>
            <p:nvPr/>
          </p:nvSpPr>
          <p:spPr>
            <a:xfrm flipH="1">
              <a:off x="68208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5" name="Google Shape;155;p20"/>
            <p:cNvSpPr/>
            <p:nvPr/>
          </p:nvSpPr>
          <p:spPr>
            <a:xfrm flipH="1">
              <a:off x="74016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6" name="Google Shape;156;p20"/>
            <p:cNvSpPr/>
            <p:nvPr/>
          </p:nvSpPr>
          <p:spPr>
            <a:xfrm flipH="1">
              <a:off x="79824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7" name="Google Shape;157;p20"/>
            <p:cNvSpPr/>
            <p:nvPr/>
          </p:nvSpPr>
          <p:spPr>
            <a:xfrm flipH="1">
              <a:off x="85632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8" name="Google Shape;158;p20"/>
            <p:cNvSpPr/>
            <p:nvPr/>
          </p:nvSpPr>
          <p:spPr>
            <a:xfrm flipH="1">
              <a:off x="62400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9" name="Google Shape;159;p20"/>
            <p:cNvSpPr/>
            <p:nvPr/>
          </p:nvSpPr>
          <p:spPr>
            <a:xfrm flipH="1">
              <a:off x="68208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0" name="Google Shape;160;p20"/>
            <p:cNvSpPr/>
            <p:nvPr/>
          </p:nvSpPr>
          <p:spPr>
            <a:xfrm flipH="1">
              <a:off x="74016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1" name="Google Shape;161;p20"/>
            <p:cNvSpPr/>
            <p:nvPr/>
          </p:nvSpPr>
          <p:spPr>
            <a:xfrm flipH="1">
              <a:off x="79824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2" name="Google Shape;162;p20"/>
            <p:cNvSpPr/>
            <p:nvPr/>
          </p:nvSpPr>
          <p:spPr>
            <a:xfrm flipH="1">
              <a:off x="85632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3" name="Google Shape;163;p20"/>
            <p:cNvSpPr/>
            <p:nvPr/>
          </p:nvSpPr>
          <p:spPr>
            <a:xfrm flipH="1">
              <a:off x="62400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4" name="Google Shape;164;p20"/>
            <p:cNvSpPr/>
            <p:nvPr/>
          </p:nvSpPr>
          <p:spPr>
            <a:xfrm flipH="1">
              <a:off x="68208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5" name="Google Shape;165;p20"/>
            <p:cNvSpPr/>
            <p:nvPr/>
          </p:nvSpPr>
          <p:spPr>
            <a:xfrm flipH="1">
              <a:off x="74016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6" name="Google Shape;166;p20"/>
            <p:cNvSpPr/>
            <p:nvPr/>
          </p:nvSpPr>
          <p:spPr>
            <a:xfrm flipH="1">
              <a:off x="79824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7" name="Google Shape;167;p20"/>
            <p:cNvSpPr/>
            <p:nvPr/>
          </p:nvSpPr>
          <p:spPr>
            <a:xfrm flipH="1">
              <a:off x="85632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68" name="Google Shape;168;p20"/>
          <p:cNvGrpSpPr/>
          <p:nvPr/>
        </p:nvGrpSpPr>
        <p:grpSpPr>
          <a:xfrm>
            <a:off x="6760151" y="1661963"/>
            <a:ext cx="1765922" cy="1596032"/>
            <a:chOff x="5950075" y="854725"/>
            <a:chExt cx="2904000" cy="2668950"/>
          </a:xfrm>
        </p:grpSpPr>
        <p:sp>
          <p:nvSpPr>
            <p:cNvPr id="169" name="Google Shape;169;p20"/>
            <p:cNvSpPr/>
            <p:nvPr/>
          </p:nvSpPr>
          <p:spPr>
            <a:xfrm flipH="1">
              <a:off x="5950075" y="8547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flipH="1">
              <a:off x="59500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flipH="1">
              <a:off x="65308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flipH="1">
              <a:off x="71116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flipH="1">
              <a:off x="76924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flipH="1">
              <a:off x="82732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flipH="1">
              <a:off x="59500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flipH="1">
              <a:off x="65308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flipH="1">
              <a:off x="71116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flipH="1">
              <a:off x="76924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flipH="1">
              <a:off x="82732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flipH="1">
              <a:off x="59500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flipH="1">
              <a:off x="65308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flipH="1">
              <a:off x="71116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flipH="1">
              <a:off x="76924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flipH="1">
              <a:off x="82732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flipH="1">
              <a:off x="59500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flipH="1">
              <a:off x="65308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flipH="1">
              <a:off x="71116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flipH="1">
              <a:off x="76924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flipH="1">
              <a:off x="82732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flipH="1">
              <a:off x="59500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flipH="1">
              <a:off x="65308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flipH="1">
              <a:off x="71116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flipH="1">
              <a:off x="76924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flipH="1">
              <a:off x="82732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20"/>
          <p:cNvGrpSpPr/>
          <p:nvPr/>
        </p:nvGrpSpPr>
        <p:grpSpPr>
          <a:xfrm>
            <a:off x="6510691" y="1834023"/>
            <a:ext cx="1765922" cy="1596032"/>
            <a:chOff x="2854300" y="1168125"/>
            <a:chExt cx="2904000" cy="2668950"/>
          </a:xfrm>
        </p:grpSpPr>
        <p:sp>
          <p:nvSpPr>
            <p:cNvPr id="196" name="Google Shape;196;p2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25"/>
        <p:cNvGrpSpPr/>
        <p:nvPr/>
      </p:nvGrpSpPr>
      <p:grpSpPr>
        <a:xfrm>
          <a:off x="0" y="0"/>
          <a:ext cx="0" cy="0"/>
          <a:chOff x="0" y="0"/>
          <a:chExt cx="0" cy="0"/>
        </a:xfrm>
      </p:grpSpPr>
      <p:sp>
        <p:nvSpPr>
          <p:cNvPr id="226" name="Google Shape;226;p21"/>
          <p:cNvSpPr/>
          <p:nvPr/>
        </p:nvSpPr>
        <p:spPr>
          <a:xfrm>
            <a:off x="4122950" y="2342913"/>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227" name="Google Shape;227;p21"/>
          <p:cNvSpPr/>
          <p:nvPr/>
        </p:nvSpPr>
        <p:spPr>
          <a:xfrm>
            <a:off x="4122950" y="33965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228" name="Google Shape;228;p21"/>
          <p:cNvSpPr/>
          <p:nvPr/>
        </p:nvSpPr>
        <p:spPr>
          <a:xfrm>
            <a:off x="4122950" y="1289325"/>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229" name="Google Shape;229;p21"/>
          <p:cNvSpPr/>
          <p:nvPr/>
        </p:nvSpPr>
        <p:spPr>
          <a:xfrm>
            <a:off x="1089050" y="1645125"/>
            <a:ext cx="15459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1"/>
          <p:cNvSpPr/>
          <p:nvPr/>
        </p:nvSpPr>
        <p:spPr>
          <a:xfrm>
            <a:off x="1241450" y="1797525"/>
            <a:ext cx="15459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1"/>
          <p:cNvSpPr/>
          <p:nvPr/>
        </p:nvSpPr>
        <p:spPr>
          <a:xfrm>
            <a:off x="1393850" y="1949925"/>
            <a:ext cx="15459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2" name="Google Shape;232;p21"/>
          <p:cNvCxnSpPr/>
          <p:nvPr/>
        </p:nvCxnSpPr>
        <p:spPr>
          <a:xfrm>
            <a:off x="3092150" y="2691375"/>
            <a:ext cx="834900" cy="4200"/>
          </a:xfrm>
          <a:prstGeom prst="straightConnector1">
            <a:avLst/>
          </a:prstGeom>
          <a:noFill/>
          <a:ln w="9525" cap="flat" cmpd="sng">
            <a:solidFill>
              <a:schemeClr val="dk2"/>
            </a:solidFill>
            <a:prstDash val="solid"/>
            <a:round/>
            <a:headEnd type="none" w="med" len="med"/>
            <a:tailEnd type="triangle" w="med" len="med"/>
          </a:ln>
        </p:spPr>
      </p:cxnSp>
      <p:sp>
        <p:nvSpPr>
          <p:cNvPr id="233" name="Google Shape;233;p21"/>
          <p:cNvSpPr/>
          <p:nvPr/>
        </p:nvSpPr>
        <p:spPr>
          <a:xfrm>
            <a:off x="5989850" y="2342913"/>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234" name="Google Shape;234;p21"/>
          <p:cNvCxnSpPr/>
          <p:nvPr/>
        </p:nvCxnSpPr>
        <p:spPr>
          <a:xfrm>
            <a:off x="5004950" y="2691375"/>
            <a:ext cx="834900" cy="4200"/>
          </a:xfrm>
          <a:prstGeom prst="straightConnector1">
            <a:avLst/>
          </a:prstGeom>
          <a:noFill/>
          <a:ln w="9525" cap="flat" cmpd="sng">
            <a:solidFill>
              <a:schemeClr val="dk2"/>
            </a:solidFill>
            <a:prstDash val="solid"/>
            <a:round/>
            <a:headEnd type="none" w="med" len="med"/>
            <a:tailEnd type="triangle" w="med" len="med"/>
          </a:ln>
        </p:spPr>
      </p:cxnSp>
      <p:cxnSp>
        <p:nvCxnSpPr>
          <p:cNvPr id="235" name="Google Shape;235;p21"/>
          <p:cNvCxnSpPr/>
          <p:nvPr/>
        </p:nvCxnSpPr>
        <p:spPr>
          <a:xfrm>
            <a:off x="6911500" y="2689275"/>
            <a:ext cx="834900" cy="4200"/>
          </a:xfrm>
          <a:prstGeom prst="straightConnector1">
            <a:avLst/>
          </a:prstGeom>
          <a:noFill/>
          <a:ln w="9525" cap="flat" cmpd="sng">
            <a:solidFill>
              <a:schemeClr val="dk2"/>
            </a:solidFill>
            <a:prstDash val="solid"/>
            <a:round/>
            <a:headEnd type="none" w="med" len="med"/>
            <a:tailEnd type="triangle" w="med" len="med"/>
          </a:ln>
        </p:spPr>
      </p:cxnSp>
      <p:cxnSp>
        <p:nvCxnSpPr>
          <p:cNvPr id="236" name="Google Shape;236;p21"/>
          <p:cNvCxnSpPr/>
          <p:nvPr/>
        </p:nvCxnSpPr>
        <p:spPr>
          <a:xfrm>
            <a:off x="4854950" y="1639875"/>
            <a:ext cx="961500" cy="877500"/>
          </a:xfrm>
          <a:prstGeom prst="straightConnector1">
            <a:avLst/>
          </a:prstGeom>
          <a:noFill/>
          <a:ln w="9525" cap="flat" cmpd="sng">
            <a:solidFill>
              <a:schemeClr val="dk2"/>
            </a:solidFill>
            <a:prstDash val="solid"/>
            <a:round/>
            <a:headEnd type="none" w="med" len="med"/>
            <a:tailEnd type="triangle" w="med" len="med"/>
          </a:ln>
        </p:spPr>
      </p:cxnSp>
      <p:cxnSp>
        <p:nvCxnSpPr>
          <p:cNvPr id="237" name="Google Shape;237;p21"/>
          <p:cNvCxnSpPr>
            <a:stCxn id="227" idx="6"/>
          </p:cNvCxnSpPr>
          <p:nvPr/>
        </p:nvCxnSpPr>
        <p:spPr>
          <a:xfrm rot="10800000" flipH="1">
            <a:off x="4854950" y="2943350"/>
            <a:ext cx="951300" cy="803700"/>
          </a:xfrm>
          <a:prstGeom prst="straightConnector1">
            <a:avLst/>
          </a:prstGeom>
          <a:noFill/>
          <a:ln w="9525" cap="flat" cmpd="sng">
            <a:solidFill>
              <a:schemeClr val="dk2"/>
            </a:solidFill>
            <a:prstDash val="solid"/>
            <a:round/>
            <a:headEnd type="none" w="med" len="med"/>
            <a:tailEnd type="triangle" w="med" len="med"/>
          </a:ln>
        </p:spPr>
      </p:cxnSp>
      <p:sp>
        <p:nvSpPr>
          <p:cNvPr id="238" name="Google Shape;238;p21"/>
          <p:cNvSpPr txBox="1"/>
          <p:nvPr/>
        </p:nvSpPr>
        <p:spPr>
          <a:xfrm>
            <a:off x="4176800" y="4370500"/>
            <a:ext cx="624300" cy="37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input</a:t>
            </a:r>
            <a:endParaRPr/>
          </a:p>
        </p:txBody>
      </p:sp>
      <p:sp>
        <p:nvSpPr>
          <p:cNvPr id="239" name="Google Shape;239;p21"/>
          <p:cNvSpPr txBox="1"/>
          <p:nvPr/>
        </p:nvSpPr>
        <p:spPr>
          <a:xfrm>
            <a:off x="6038150" y="3280425"/>
            <a:ext cx="732000" cy="37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output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1238</Words>
  <Application>Microsoft Office PowerPoint</Application>
  <PresentationFormat>全屏显示(16:9)</PresentationFormat>
  <Paragraphs>304</Paragraphs>
  <Slides>35</Slides>
  <Notes>35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Arial</vt:lpstr>
      <vt:lpstr>宋体</vt:lpstr>
      <vt:lpstr>Nanum Gothic</vt:lpstr>
      <vt:lpstr>Consolas</vt:lpstr>
      <vt:lpstr>Simple Light</vt:lpstr>
      <vt:lpstr>ML Visuals</vt:lpstr>
      <vt:lpstr>Basic components https://github.com/dair-ai/ml-visuals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Frameworks/Models</vt:lpstr>
      <vt:lpstr>PowerPoint 演示文稿</vt:lpstr>
      <vt:lpstr>PowerPoint 演示文稿</vt:lpstr>
      <vt:lpstr>ML Concepts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Abstract backgrounds</vt:lpstr>
      <vt:lpstr>PowerPoint 演示文稿</vt:lpstr>
      <vt:lpstr>PowerPoint 演示文稿</vt:lpstr>
      <vt:lpstr>PowerPoint 演示文稿</vt:lpstr>
      <vt:lpstr>PowerPoint 演示文稿</vt:lpstr>
      <vt:lpstr>Gradient Backgrounds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Visuals</dc:title>
  <cp:lastModifiedBy>Windows 用户</cp:lastModifiedBy>
  <cp:revision>1</cp:revision>
  <dcterms:modified xsi:type="dcterms:W3CDTF">2020-05-18T10:18:14Z</dcterms:modified>
</cp:coreProperties>
</file>