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FC6A4-B6D0-7B16-1D88-C263757D3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D8DF30-D7F1-39F3-8112-F22D3E21B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6A71E-C97D-0E7A-D777-0AA238CF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9153-40C7-4B00-8FCF-E990A5E8CCC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D00DB-BF17-421C-7B12-EC19341F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2B98B-F1DC-15E8-ADD1-9DB9B8FF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9FCF-9B1F-477C-99CE-8970CE4A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6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60553-2877-EF42-7BD7-1E9C60D8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A316CF-BD8E-5205-CDE2-65E3D7C96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2C19F-0A47-472D-D6C5-F9EC73F7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9153-40C7-4B00-8FCF-E990A5E8CCC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D3135-81B2-7D48-FBE6-F3A258FD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59293-1881-D877-6EDC-87DC224C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9FCF-9B1F-477C-99CE-8970CE4A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19B8D9-6A8B-CCB6-7BF2-4EC7064CC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1C1C-9D43-32AA-281A-82A9EECE7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B763B-4FBE-7FFF-B2C1-F4E5304A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9153-40C7-4B00-8FCF-E990A5E8CCC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2AC3-24F0-90B2-5B4C-C5FB641D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6BA2F-3971-27CA-6C2F-49BC84D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9FCF-9B1F-477C-99CE-8970CE4A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1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C09F8-2C9D-96C4-4F7F-E0562767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9C151-1A2B-FA46-4520-0A075F9C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5BA6E-78F0-D5FD-297E-50D40BA2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9153-40C7-4B00-8FCF-E990A5E8CCC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74B4F-8DE1-9EB3-2B02-B6AD0E74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08A27-E50A-23B6-FA51-0D009D4A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9FCF-9B1F-477C-99CE-8970CE4A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60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47AD6-C59C-F054-AF60-B4E6D982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7C0D-32E6-2FDF-E0D1-984B23159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9BABC-8650-FF93-3583-04549099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9153-40C7-4B00-8FCF-E990A5E8CCC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C6C06-391F-1479-4B48-2AE96AE5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8C71C-A3DE-B6CC-6E2F-E36F8358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9FCF-9B1F-477C-99CE-8970CE4A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EE532-EC47-48D6-3FB2-21E226CA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844BE-BDDE-C583-5952-BF4C02ED6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86388-4F8C-506A-ADDD-3829529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9CBCE-339B-553C-DC19-104EE693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9153-40C7-4B00-8FCF-E990A5E8CCC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D478F8-49A3-A3F2-55D0-36195723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9BC90-63A1-9C1B-2396-94784717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9FCF-9B1F-477C-99CE-8970CE4A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5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69D6B-399E-7FE8-7C07-21C66849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11B7D-990A-CD13-B04F-35B40D6E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913FDF-13E9-BD16-A168-999A94182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476CA3-72EF-F79D-9D23-A90E00622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DBB96C-4290-72C2-0C25-947DBED06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047505-D06C-9C46-AB61-AFDC06E4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9153-40C7-4B00-8FCF-E990A5E8CCC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FC7EFA-2072-6FEA-4D51-28627E4E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C7FFED-6F9D-0E3D-4EF5-A7D4DB06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9FCF-9B1F-477C-99CE-8970CE4A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1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93C92-885C-5749-08CB-369385DA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92917C-1E63-8292-9EA8-230344DA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9153-40C7-4B00-8FCF-E990A5E8CCC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5FBE46-C89C-D744-FC75-73C8E503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CA2FCF-1E0C-4587-F51D-95D3F359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9FCF-9B1F-477C-99CE-8970CE4A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6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F4EFA6-3F91-7934-BA8C-D561E524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9153-40C7-4B00-8FCF-E990A5E8CCC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E8B561-83DA-0104-392C-AC72F1FF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8974A8-8CE2-9EDD-5834-47BBF3CF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9FCF-9B1F-477C-99CE-8970CE4A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8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C32CA-CDE1-FA9D-B2ED-FBB073E2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F6130-4FE0-DC09-3D16-D9B1F7D3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9CBFA1-4EB9-9901-E5B0-D0A0A3827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9B3AA-9AA7-757D-BAF2-ECA843BC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9153-40C7-4B00-8FCF-E990A5E8CCC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6CE00D-D279-6FC6-948F-E035EB75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99F0E-716C-8919-8BD2-F279F3DD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9FCF-9B1F-477C-99CE-8970CE4A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8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1CF44-B99B-DB86-7BB3-0F191A17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D0F079-E420-7456-D278-C077C7582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183DB8-654C-F0AA-CCC9-CE42D28DB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A39574-F7B3-64EA-B8D0-5ABC4B36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9153-40C7-4B00-8FCF-E990A5E8CCC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637842-CDFB-5053-291D-34420BAC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C6917-C878-B936-0007-11224567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9FCF-9B1F-477C-99CE-8970CE4A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3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DBAF1C-3805-591F-CC60-FC7EE30B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23E94-5D5E-0908-3CF6-D9101D91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3A813-E729-110E-A57E-F9EEDF6AE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C9153-40C7-4B00-8FCF-E990A5E8CCC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2F237-21D6-4549-FFA2-0E652EE79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A9845-EE10-CEAB-455B-8365D4E37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9FCF-9B1F-477C-99CE-8970CE4A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8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45E1E0-DE57-F94A-476B-5188B2F2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7900" cy="3590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1437C3-FEAF-6E10-523D-D3E234AB0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34" y="-1"/>
            <a:ext cx="4787900" cy="35909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6872A6-748D-13A3-054E-0E9B31E5A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67075"/>
            <a:ext cx="4787900" cy="3590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80F465-DDDA-3B8B-E717-BF28970E1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33" y="3241675"/>
            <a:ext cx="4787901" cy="35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3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AF4834-A9A6-A68C-9CBE-03616C9B7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167" y="-47500"/>
            <a:ext cx="4838367" cy="3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8B2DBA-8057-72F7-A7BF-B31FC5328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1" y="-47500"/>
            <a:ext cx="4838366" cy="3628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CE0310-A12E-93EE-5B91-EAD762F90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169" y="3209673"/>
            <a:ext cx="4864435" cy="36483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3DD8D6-5A9A-A89C-2B06-80A357604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2" y="3218177"/>
            <a:ext cx="4864436" cy="36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9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95C8EE-1236-639F-6025-ED2F02C1E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07700"/>
            <a:ext cx="4762500" cy="3571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3D88FB-E8CF-65A2-5587-1CEF8F0DC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48" y="-183776"/>
            <a:ext cx="4965368" cy="37240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51BB2F-CD13-1270-BF52-6C182611F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466" y="3133974"/>
            <a:ext cx="4965368" cy="37240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CAD1107-7480-41D8-D676-C0B962010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1" y="3205414"/>
            <a:ext cx="4870114" cy="36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fanghao</dc:creator>
  <cp:lastModifiedBy>yao fanghao</cp:lastModifiedBy>
  <cp:revision>1</cp:revision>
  <dcterms:created xsi:type="dcterms:W3CDTF">2022-05-22T05:09:56Z</dcterms:created>
  <dcterms:modified xsi:type="dcterms:W3CDTF">2022-05-22T05:15:29Z</dcterms:modified>
</cp:coreProperties>
</file>