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9FF"/>
    <a:srgbClr val="E3EAF3"/>
    <a:srgbClr val="F0B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7" autoAdjust="0"/>
    <p:restoredTop sz="91744" autoAdjust="0"/>
  </p:normalViewPr>
  <p:slideViewPr>
    <p:cSldViewPr snapToGrid="0">
      <p:cViewPr>
        <p:scale>
          <a:sx n="75" d="100"/>
          <a:sy n="75" d="100"/>
        </p:scale>
        <p:origin x="54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F935-7C0F-43DC-AF4C-5E19050F980A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8AF6-579B-4139-B538-694B841B5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F935-7C0F-43DC-AF4C-5E19050F980A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8AF6-579B-4139-B538-694B841B5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F935-7C0F-43DC-AF4C-5E19050F980A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8AF6-579B-4139-B538-694B841B5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0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F935-7C0F-43DC-AF4C-5E19050F980A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8AF6-579B-4139-B538-694B841B5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F935-7C0F-43DC-AF4C-5E19050F980A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8AF6-579B-4139-B538-694B841B5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6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F935-7C0F-43DC-AF4C-5E19050F980A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8AF6-579B-4139-B538-694B841B5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75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F935-7C0F-43DC-AF4C-5E19050F980A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8AF6-579B-4139-B538-694B841B5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2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F935-7C0F-43DC-AF4C-5E19050F980A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8AF6-579B-4139-B538-694B841B5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0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F935-7C0F-43DC-AF4C-5E19050F980A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8AF6-579B-4139-B538-694B841B5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F935-7C0F-43DC-AF4C-5E19050F980A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8AF6-579B-4139-B538-694B841B5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5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F935-7C0F-43DC-AF4C-5E19050F980A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8AF6-579B-4139-B538-694B841B5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7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F935-7C0F-43DC-AF4C-5E19050F980A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D8AF6-579B-4139-B538-694B841B5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7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87;p64"/>
          <p:cNvSpPr/>
          <p:nvPr/>
        </p:nvSpPr>
        <p:spPr>
          <a:xfrm>
            <a:off x="1381840" y="3628231"/>
            <a:ext cx="773100" cy="2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Input</a:t>
            </a:r>
            <a:endParaRPr sz="1100" dirty="0"/>
          </a:p>
        </p:txBody>
      </p:sp>
      <p:sp>
        <p:nvSpPr>
          <p:cNvPr id="12" name="Google Shape;6395;p64"/>
          <p:cNvSpPr/>
          <p:nvPr/>
        </p:nvSpPr>
        <p:spPr>
          <a:xfrm>
            <a:off x="1266106" y="4181781"/>
            <a:ext cx="1004008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8</a:t>
            </a:r>
            <a:r>
              <a:rPr lang="zh-CN" altLang="en-US" sz="1100" dirty="0"/>
              <a:t>，</a:t>
            </a:r>
            <a:r>
              <a:rPr lang="en-US" altLang="zh-CN" sz="1100" dirty="0"/>
              <a:t>100</a:t>
            </a:r>
            <a:r>
              <a:rPr lang="zh-CN" altLang="en-US" sz="1100" dirty="0"/>
              <a:t>）</a:t>
            </a:r>
            <a:endParaRPr sz="1100" dirty="0"/>
          </a:p>
        </p:txBody>
      </p:sp>
      <p:cxnSp>
        <p:nvCxnSpPr>
          <p:cNvPr id="31" name="Google Shape;6751;p69"/>
          <p:cNvCxnSpPr>
            <a:stCxn id="160" idx="2"/>
            <a:endCxn id="174" idx="2"/>
          </p:cNvCxnSpPr>
          <p:nvPr/>
        </p:nvCxnSpPr>
        <p:spPr>
          <a:xfrm>
            <a:off x="6754624" y="5748624"/>
            <a:ext cx="1713" cy="3253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6753;p69"/>
          <p:cNvSpPr/>
          <p:nvPr/>
        </p:nvSpPr>
        <p:spPr>
          <a:xfrm>
            <a:off x="6617997" y="5891517"/>
            <a:ext cx="252000" cy="25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4" name="Google Shape;6754;p69"/>
          <p:cNvCxnSpPr/>
          <p:nvPr/>
        </p:nvCxnSpPr>
        <p:spPr>
          <a:xfrm flipV="1">
            <a:off x="6738008" y="4359337"/>
            <a:ext cx="881143" cy="32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6755;p69"/>
          <p:cNvCxnSpPr/>
          <p:nvPr/>
        </p:nvCxnSpPr>
        <p:spPr>
          <a:xfrm flipH="1">
            <a:off x="7616054" y="4362544"/>
            <a:ext cx="3097" cy="16633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6756;p69"/>
          <p:cNvCxnSpPr/>
          <p:nvPr/>
        </p:nvCxnSpPr>
        <p:spPr>
          <a:xfrm>
            <a:off x="6863784" y="6025934"/>
            <a:ext cx="75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7" name="Google Shape;6758;p69"/>
          <p:cNvCxnSpPr>
            <a:stCxn id="33" idx="4"/>
            <a:endCxn id="124" idx="0"/>
          </p:cNvCxnSpPr>
          <p:nvPr/>
        </p:nvCxnSpPr>
        <p:spPr>
          <a:xfrm>
            <a:off x="6743997" y="6143517"/>
            <a:ext cx="2814" cy="1636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6395;p64"/>
          <p:cNvSpPr/>
          <p:nvPr/>
        </p:nvSpPr>
        <p:spPr>
          <a:xfrm>
            <a:off x="1255268" y="5014361"/>
            <a:ext cx="1004008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100</a:t>
            </a:r>
            <a:r>
              <a:rPr lang="zh-CN" altLang="en-US" sz="1100" dirty="0"/>
              <a:t>，</a:t>
            </a:r>
            <a:r>
              <a:rPr lang="en-US" altLang="zh-CN" sz="1100" dirty="0"/>
              <a:t>10</a:t>
            </a:r>
            <a:r>
              <a:rPr lang="zh-CN" altLang="en-US" sz="1100" dirty="0"/>
              <a:t>）</a:t>
            </a:r>
            <a:endParaRPr sz="1100" dirty="0"/>
          </a:p>
        </p:txBody>
      </p:sp>
      <p:sp>
        <p:nvSpPr>
          <p:cNvPr id="44" name="Google Shape;6387;p64"/>
          <p:cNvSpPr/>
          <p:nvPr/>
        </p:nvSpPr>
        <p:spPr>
          <a:xfrm>
            <a:off x="1371050" y="5574334"/>
            <a:ext cx="773100" cy="2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O</a:t>
            </a:r>
            <a:r>
              <a:rPr lang="en-US" altLang="zh-CN" sz="1100" dirty="0" err="1"/>
              <a:t>utput</a:t>
            </a:r>
            <a:endParaRPr sz="1100" dirty="0"/>
          </a:p>
        </p:txBody>
      </p:sp>
      <p:sp>
        <p:nvSpPr>
          <p:cNvPr id="45" name="文本框 44"/>
          <p:cNvSpPr txBox="1"/>
          <p:nvPr/>
        </p:nvSpPr>
        <p:spPr>
          <a:xfrm>
            <a:off x="1308168" y="302989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BP-100</a:t>
            </a:r>
            <a:endParaRPr lang="zh-CN" altLang="en-US" dirty="0"/>
          </a:p>
        </p:txBody>
      </p:sp>
      <p:cxnSp>
        <p:nvCxnSpPr>
          <p:cNvPr id="56" name="Google Shape;6747;p69"/>
          <p:cNvCxnSpPr>
            <a:stCxn id="4" idx="2"/>
            <a:endCxn id="12" idx="0"/>
          </p:cNvCxnSpPr>
          <p:nvPr/>
        </p:nvCxnSpPr>
        <p:spPr>
          <a:xfrm flipH="1">
            <a:off x="1768110" y="3903331"/>
            <a:ext cx="280" cy="2784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6747;p69"/>
          <p:cNvCxnSpPr>
            <a:stCxn id="42" idx="2"/>
            <a:endCxn id="44" idx="0"/>
          </p:cNvCxnSpPr>
          <p:nvPr/>
        </p:nvCxnSpPr>
        <p:spPr>
          <a:xfrm>
            <a:off x="1757272" y="5289462"/>
            <a:ext cx="328" cy="2848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文本框 76"/>
          <p:cNvSpPr txBox="1"/>
          <p:nvPr/>
        </p:nvSpPr>
        <p:spPr>
          <a:xfrm>
            <a:off x="2542617" y="30238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BP-200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3787872" y="302380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BP-100-5layers</a:t>
            </a:r>
            <a:endParaRPr lang="zh-CN" altLang="en-US" dirty="0"/>
          </a:p>
        </p:txBody>
      </p:sp>
      <p:sp>
        <p:nvSpPr>
          <p:cNvPr id="89" name="Google Shape;6387;p64"/>
          <p:cNvSpPr/>
          <p:nvPr/>
        </p:nvSpPr>
        <p:spPr>
          <a:xfrm>
            <a:off x="4076967" y="3484590"/>
            <a:ext cx="773100" cy="2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Input</a:t>
            </a:r>
            <a:endParaRPr sz="1100" dirty="0"/>
          </a:p>
        </p:txBody>
      </p:sp>
      <p:sp>
        <p:nvSpPr>
          <p:cNvPr id="90" name="Google Shape;6395;p64"/>
          <p:cNvSpPr/>
          <p:nvPr/>
        </p:nvSpPr>
        <p:spPr>
          <a:xfrm>
            <a:off x="3961141" y="3914160"/>
            <a:ext cx="1004008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8</a:t>
            </a:r>
            <a:r>
              <a:rPr lang="zh-CN" altLang="en-US" sz="1100" dirty="0"/>
              <a:t>，</a:t>
            </a:r>
            <a:r>
              <a:rPr lang="en-US" altLang="zh-CN" sz="1100" dirty="0"/>
              <a:t>100</a:t>
            </a:r>
            <a:r>
              <a:rPr lang="zh-CN" altLang="en-US" sz="1100" dirty="0"/>
              <a:t>）</a:t>
            </a:r>
            <a:endParaRPr sz="1100" dirty="0"/>
          </a:p>
        </p:txBody>
      </p:sp>
      <p:sp>
        <p:nvSpPr>
          <p:cNvPr id="91" name="Google Shape;6395;p64"/>
          <p:cNvSpPr/>
          <p:nvPr/>
        </p:nvSpPr>
        <p:spPr>
          <a:xfrm>
            <a:off x="3869674" y="4635896"/>
            <a:ext cx="1175875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100</a:t>
            </a:r>
            <a:r>
              <a:rPr lang="zh-CN" altLang="en-US" sz="1100" dirty="0"/>
              <a:t>，</a:t>
            </a:r>
            <a:r>
              <a:rPr lang="en-US" altLang="zh-CN" sz="1100" dirty="0"/>
              <a:t>100</a:t>
            </a:r>
            <a:r>
              <a:rPr lang="zh-CN" altLang="en-US" sz="1100" dirty="0"/>
              <a:t>）</a:t>
            </a:r>
            <a:endParaRPr sz="1100" dirty="0"/>
          </a:p>
        </p:txBody>
      </p:sp>
      <p:sp>
        <p:nvSpPr>
          <p:cNvPr id="92" name="Google Shape;6387;p64"/>
          <p:cNvSpPr/>
          <p:nvPr/>
        </p:nvSpPr>
        <p:spPr>
          <a:xfrm>
            <a:off x="4052461" y="7192033"/>
            <a:ext cx="773100" cy="2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O</a:t>
            </a:r>
            <a:r>
              <a:rPr lang="en-US" altLang="zh-CN" sz="1100" dirty="0" err="1"/>
              <a:t>utput</a:t>
            </a:r>
            <a:endParaRPr sz="1100" dirty="0"/>
          </a:p>
        </p:txBody>
      </p:sp>
      <p:cxnSp>
        <p:nvCxnSpPr>
          <p:cNvPr id="93" name="Google Shape;6747;p69"/>
          <p:cNvCxnSpPr>
            <a:stCxn id="89" idx="2"/>
            <a:endCxn id="90" idx="0"/>
          </p:cNvCxnSpPr>
          <p:nvPr/>
        </p:nvCxnSpPr>
        <p:spPr>
          <a:xfrm flipH="1">
            <a:off x="4463145" y="3759690"/>
            <a:ext cx="372" cy="1544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6395;p64"/>
          <p:cNvSpPr/>
          <p:nvPr/>
        </p:nvSpPr>
        <p:spPr>
          <a:xfrm>
            <a:off x="3870419" y="5352650"/>
            <a:ext cx="1175875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100</a:t>
            </a:r>
            <a:r>
              <a:rPr lang="zh-CN" altLang="en-US" sz="1100" dirty="0"/>
              <a:t>，</a:t>
            </a:r>
            <a:r>
              <a:rPr lang="en-US" altLang="zh-CN" sz="1100" dirty="0"/>
              <a:t>100</a:t>
            </a:r>
            <a:r>
              <a:rPr lang="zh-CN" altLang="en-US" sz="1100" dirty="0"/>
              <a:t>）</a:t>
            </a:r>
            <a:endParaRPr sz="1100" dirty="0"/>
          </a:p>
        </p:txBody>
      </p:sp>
      <p:sp>
        <p:nvSpPr>
          <p:cNvPr id="100" name="Google Shape;6395;p64"/>
          <p:cNvSpPr/>
          <p:nvPr/>
        </p:nvSpPr>
        <p:spPr>
          <a:xfrm>
            <a:off x="3861702" y="6069404"/>
            <a:ext cx="1175875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100</a:t>
            </a:r>
            <a:r>
              <a:rPr lang="zh-CN" altLang="en-US" sz="1100" dirty="0"/>
              <a:t>，</a:t>
            </a:r>
            <a:r>
              <a:rPr lang="en-US" altLang="zh-CN" sz="1100" dirty="0"/>
              <a:t>100</a:t>
            </a:r>
            <a:r>
              <a:rPr lang="zh-CN" altLang="en-US" sz="1100" dirty="0"/>
              <a:t>）</a:t>
            </a:r>
            <a:endParaRPr sz="1100" dirty="0"/>
          </a:p>
        </p:txBody>
      </p:sp>
      <p:sp>
        <p:nvSpPr>
          <p:cNvPr id="101" name="Google Shape;6395;p64"/>
          <p:cNvSpPr/>
          <p:nvPr/>
        </p:nvSpPr>
        <p:spPr>
          <a:xfrm>
            <a:off x="3940121" y="6786158"/>
            <a:ext cx="1004008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100</a:t>
            </a:r>
            <a:r>
              <a:rPr lang="zh-CN" altLang="en-US" sz="1100" dirty="0"/>
              <a:t>，</a:t>
            </a:r>
            <a:r>
              <a:rPr lang="en-US" altLang="zh-CN" sz="1100" dirty="0"/>
              <a:t>10</a:t>
            </a:r>
            <a:r>
              <a:rPr lang="zh-CN" altLang="en-US" sz="1100" dirty="0"/>
              <a:t>）</a:t>
            </a:r>
            <a:endParaRPr sz="1100" dirty="0"/>
          </a:p>
        </p:txBody>
      </p:sp>
      <p:cxnSp>
        <p:nvCxnSpPr>
          <p:cNvPr id="104" name="Google Shape;6747;p69"/>
          <p:cNvCxnSpPr>
            <a:stCxn id="101" idx="2"/>
            <a:endCxn id="92" idx="0"/>
          </p:cNvCxnSpPr>
          <p:nvPr/>
        </p:nvCxnSpPr>
        <p:spPr>
          <a:xfrm flipH="1">
            <a:off x="4439011" y="7061259"/>
            <a:ext cx="3114" cy="1307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6747;p69"/>
          <p:cNvCxnSpPr>
            <a:stCxn id="125" idx="2"/>
            <a:endCxn id="42" idx="0"/>
          </p:cNvCxnSpPr>
          <p:nvPr/>
        </p:nvCxnSpPr>
        <p:spPr>
          <a:xfrm flipH="1">
            <a:off x="1757273" y="4735183"/>
            <a:ext cx="607" cy="2791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6747;p69"/>
          <p:cNvCxnSpPr>
            <a:stCxn id="137" idx="2"/>
            <a:endCxn id="91" idx="0"/>
          </p:cNvCxnSpPr>
          <p:nvPr/>
        </p:nvCxnSpPr>
        <p:spPr>
          <a:xfrm>
            <a:off x="4453017" y="4460514"/>
            <a:ext cx="4595" cy="17538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6747;p69"/>
          <p:cNvCxnSpPr>
            <a:stCxn id="142" idx="2"/>
            <a:endCxn id="99" idx="0"/>
          </p:cNvCxnSpPr>
          <p:nvPr/>
        </p:nvCxnSpPr>
        <p:spPr>
          <a:xfrm>
            <a:off x="4453016" y="5190860"/>
            <a:ext cx="5340" cy="1617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文本框 118"/>
          <p:cNvSpPr txBox="1"/>
          <p:nvPr/>
        </p:nvSpPr>
        <p:spPr>
          <a:xfrm>
            <a:off x="5996892" y="302380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ResNet-128-128</a:t>
            </a:r>
            <a:endParaRPr lang="zh-CN" altLang="en-US" dirty="0"/>
          </a:p>
        </p:txBody>
      </p:sp>
      <p:sp>
        <p:nvSpPr>
          <p:cNvPr id="120" name="Google Shape;6387;p64"/>
          <p:cNvSpPr/>
          <p:nvPr/>
        </p:nvSpPr>
        <p:spPr>
          <a:xfrm>
            <a:off x="6340949" y="3481435"/>
            <a:ext cx="773100" cy="2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Input</a:t>
            </a:r>
            <a:endParaRPr sz="1100" dirty="0"/>
          </a:p>
        </p:txBody>
      </p:sp>
      <p:sp>
        <p:nvSpPr>
          <p:cNvPr id="121" name="Google Shape;6395;p64"/>
          <p:cNvSpPr/>
          <p:nvPr/>
        </p:nvSpPr>
        <p:spPr>
          <a:xfrm>
            <a:off x="6225495" y="3978099"/>
            <a:ext cx="1004008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8</a:t>
            </a:r>
            <a:r>
              <a:rPr lang="zh-CN" altLang="en-US" sz="1100" dirty="0"/>
              <a:t>，</a:t>
            </a:r>
            <a:r>
              <a:rPr lang="en-US" altLang="zh-CN" sz="1100" dirty="0"/>
              <a:t>128</a:t>
            </a:r>
            <a:r>
              <a:rPr lang="zh-CN" altLang="en-US" sz="1100" dirty="0"/>
              <a:t>）</a:t>
            </a:r>
            <a:endParaRPr sz="1100" dirty="0"/>
          </a:p>
        </p:txBody>
      </p:sp>
      <p:sp>
        <p:nvSpPr>
          <p:cNvPr id="122" name="Google Shape;6395;p64"/>
          <p:cNvSpPr/>
          <p:nvPr/>
        </p:nvSpPr>
        <p:spPr>
          <a:xfrm>
            <a:off x="6179853" y="4506577"/>
            <a:ext cx="1095807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128</a:t>
            </a:r>
            <a:r>
              <a:rPr lang="zh-CN" altLang="en-US" sz="1100" dirty="0"/>
              <a:t>，</a:t>
            </a:r>
            <a:r>
              <a:rPr lang="en-US" altLang="zh-CN" sz="1100" dirty="0"/>
              <a:t>128</a:t>
            </a:r>
            <a:r>
              <a:rPr lang="zh-CN" altLang="en-US" sz="1100" dirty="0"/>
              <a:t>）</a:t>
            </a:r>
            <a:endParaRPr sz="1100" dirty="0"/>
          </a:p>
        </p:txBody>
      </p:sp>
      <p:sp>
        <p:nvSpPr>
          <p:cNvPr id="123" name="Google Shape;6395;p64"/>
          <p:cNvSpPr/>
          <p:nvPr/>
        </p:nvSpPr>
        <p:spPr>
          <a:xfrm>
            <a:off x="6176179" y="5194502"/>
            <a:ext cx="1102641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128</a:t>
            </a:r>
            <a:r>
              <a:rPr lang="zh-CN" altLang="en-US" sz="1100" dirty="0"/>
              <a:t>，</a:t>
            </a:r>
            <a:r>
              <a:rPr lang="en-US" altLang="zh-CN" sz="1100" dirty="0"/>
              <a:t>128</a:t>
            </a:r>
            <a:r>
              <a:rPr lang="zh-CN" altLang="en-US" sz="1100" dirty="0"/>
              <a:t>）</a:t>
            </a:r>
            <a:endParaRPr sz="1100" dirty="0"/>
          </a:p>
        </p:txBody>
      </p:sp>
      <p:sp>
        <p:nvSpPr>
          <p:cNvPr id="124" name="Google Shape;6395;p64"/>
          <p:cNvSpPr/>
          <p:nvPr/>
        </p:nvSpPr>
        <p:spPr>
          <a:xfrm>
            <a:off x="6244807" y="6307167"/>
            <a:ext cx="1004008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128</a:t>
            </a:r>
            <a:r>
              <a:rPr lang="zh-CN" altLang="en-US" sz="1100" dirty="0"/>
              <a:t>，</a:t>
            </a:r>
            <a:r>
              <a:rPr lang="en-US" altLang="zh-CN" sz="1100" dirty="0"/>
              <a:t>10</a:t>
            </a:r>
            <a:r>
              <a:rPr lang="zh-CN" altLang="en-US" sz="1100" dirty="0"/>
              <a:t>）</a:t>
            </a:r>
            <a:endParaRPr sz="1100" dirty="0"/>
          </a:p>
        </p:txBody>
      </p:sp>
      <p:sp>
        <p:nvSpPr>
          <p:cNvPr id="125" name="Google Shape;6389;p64"/>
          <p:cNvSpPr/>
          <p:nvPr/>
        </p:nvSpPr>
        <p:spPr>
          <a:xfrm>
            <a:off x="1371329" y="4460082"/>
            <a:ext cx="7731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R</a:t>
            </a:r>
            <a:r>
              <a:rPr lang="en-US" altLang="zh-CN" sz="1100" dirty="0" err="1"/>
              <a:t>eLU</a:t>
            </a:r>
            <a:endParaRPr sz="1100" dirty="0"/>
          </a:p>
        </p:txBody>
      </p:sp>
      <p:sp>
        <p:nvSpPr>
          <p:cNvPr id="128" name="Google Shape;6387;p64"/>
          <p:cNvSpPr/>
          <p:nvPr/>
        </p:nvSpPr>
        <p:spPr>
          <a:xfrm>
            <a:off x="2584851" y="3618985"/>
            <a:ext cx="773100" cy="2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Input</a:t>
            </a:r>
            <a:endParaRPr sz="1100" dirty="0"/>
          </a:p>
        </p:txBody>
      </p:sp>
      <p:sp>
        <p:nvSpPr>
          <p:cNvPr id="129" name="Google Shape;6395;p64"/>
          <p:cNvSpPr/>
          <p:nvPr/>
        </p:nvSpPr>
        <p:spPr>
          <a:xfrm>
            <a:off x="2469397" y="4172535"/>
            <a:ext cx="1004008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8</a:t>
            </a:r>
            <a:r>
              <a:rPr lang="zh-CN" altLang="en-US" sz="1100" dirty="0"/>
              <a:t>，</a:t>
            </a:r>
            <a:r>
              <a:rPr lang="en-US" altLang="zh-CN" sz="1100" dirty="0"/>
              <a:t>2</a:t>
            </a:r>
            <a:r>
              <a:rPr lang="en-US" altLang="zh-CN" sz="1100" dirty="0"/>
              <a:t>00</a:t>
            </a:r>
            <a:r>
              <a:rPr lang="zh-CN" altLang="en-US" sz="1100" dirty="0"/>
              <a:t>）</a:t>
            </a:r>
            <a:endParaRPr sz="1100" dirty="0"/>
          </a:p>
        </p:txBody>
      </p:sp>
      <p:sp>
        <p:nvSpPr>
          <p:cNvPr id="130" name="Google Shape;6395;p64"/>
          <p:cNvSpPr/>
          <p:nvPr/>
        </p:nvSpPr>
        <p:spPr>
          <a:xfrm>
            <a:off x="2469397" y="5003615"/>
            <a:ext cx="1004008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2</a:t>
            </a:r>
            <a:r>
              <a:rPr lang="en-US" altLang="zh-CN" sz="1100" dirty="0"/>
              <a:t>00</a:t>
            </a:r>
            <a:r>
              <a:rPr lang="zh-CN" altLang="en-US" sz="1100" dirty="0"/>
              <a:t>，</a:t>
            </a:r>
            <a:r>
              <a:rPr lang="en-US" altLang="zh-CN" sz="1100" dirty="0"/>
              <a:t>10</a:t>
            </a:r>
            <a:r>
              <a:rPr lang="zh-CN" altLang="en-US" sz="1100" dirty="0"/>
              <a:t>）</a:t>
            </a:r>
            <a:endParaRPr sz="1100" dirty="0"/>
          </a:p>
        </p:txBody>
      </p:sp>
      <p:sp>
        <p:nvSpPr>
          <p:cNvPr id="131" name="Google Shape;6387;p64"/>
          <p:cNvSpPr/>
          <p:nvPr/>
        </p:nvSpPr>
        <p:spPr>
          <a:xfrm>
            <a:off x="2583482" y="5556651"/>
            <a:ext cx="773100" cy="2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O</a:t>
            </a:r>
            <a:r>
              <a:rPr lang="en-US" altLang="zh-CN" sz="1100" dirty="0" err="1"/>
              <a:t>utput</a:t>
            </a:r>
            <a:endParaRPr sz="1100" dirty="0"/>
          </a:p>
        </p:txBody>
      </p:sp>
      <p:cxnSp>
        <p:nvCxnSpPr>
          <p:cNvPr id="132" name="Google Shape;6747;p69"/>
          <p:cNvCxnSpPr>
            <a:stCxn id="128" idx="2"/>
            <a:endCxn id="129" idx="0"/>
          </p:cNvCxnSpPr>
          <p:nvPr/>
        </p:nvCxnSpPr>
        <p:spPr>
          <a:xfrm>
            <a:off x="2971401" y="3894085"/>
            <a:ext cx="0" cy="2784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6747;p69"/>
          <p:cNvCxnSpPr>
            <a:stCxn id="130" idx="2"/>
            <a:endCxn id="131" idx="0"/>
          </p:cNvCxnSpPr>
          <p:nvPr/>
        </p:nvCxnSpPr>
        <p:spPr>
          <a:xfrm flipH="1">
            <a:off x="2970033" y="5278715"/>
            <a:ext cx="1369" cy="2779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6747;p69"/>
          <p:cNvCxnSpPr>
            <a:stCxn id="135" idx="2"/>
            <a:endCxn id="130" idx="0"/>
          </p:cNvCxnSpPr>
          <p:nvPr/>
        </p:nvCxnSpPr>
        <p:spPr>
          <a:xfrm>
            <a:off x="2963589" y="4725625"/>
            <a:ext cx="7813" cy="2779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6389;p64"/>
          <p:cNvSpPr/>
          <p:nvPr/>
        </p:nvSpPr>
        <p:spPr>
          <a:xfrm>
            <a:off x="2577038" y="4450525"/>
            <a:ext cx="7731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R</a:t>
            </a:r>
            <a:r>
              <a:rPr lang="en-US" altLang="zh-CN" sz="1100" dirty="0" err="1"/>
              <a:t>eLU</a:t>
            </a:r>
            <a:endParaRPr sz="1100" dirty="0"/>
          </a:p>
        </p:txBody>
      </p:sp>
      <p:sp>
        <p:nvSpPr>
          <p:cNvPr id="137" name="Google Shape;6389;p64"/>
          <p:cNvSpPr/>
          <p:nvPr/>
        </p:nvSpPr>
        <p:spPr>
          <a:xfrm>
            <a:off x="4066466" y="4185414"/>
            <a:ext cx="7731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R</a:t>
            </a:r>
            <a:r>
              <a:rPr lang="en-US" altLang="zh-CN" sz="1100" dirty="0" err="1"/>
              <a:t>eLU</a:t>
            </a:r>
            <a:endParaRPr sz="1100" dirty="0"/>
          </a:p>
        </p:txBody>
      </p:sp>
      <p:sp>
        <p:nvSpPr>
          <p:cNvPr id="142" name="Google Shape;6389;p64"/>
          <p:cNvSpPr/>
          <p:nvPr/>
        </p:nvSpPr>
        <p:spPr>
          <a:xfrm>
            <a:off x="4066466" y="4915760"/>
            <a:ext cx="7731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R</a:t>
            </a:r>
            <a:r>
              <a:rPr lang="en-US" altLang="zh-CN" sz="1100" dirty="0" err="1"/>
              <a:t>eLU</a:t>
            </a:r>
            <a:endParaRPr sz="1100" dirty="0"/>
          </a:p>
        </p:txBody>
      </p:sp>
      <p:sp>
        <p:nvSpPr>
          <p:cNvPr id="143" name="Google Shape;6389;p64"/>
          <p:cNvSpPr/>
          <p:nvPr/>
        </p:nvSpPr>
        <p:spPr>
          <a:xfrm>
            <a:off x="4063089" y="5635980"/>
            <a:ext cx="7731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R</a:t>
            </a:r>
            <a:r>
              <a:rPr lang="en-US" altLang="zh-CN" sz="1100" dirty="0" err="1"/>
              <a:t>eLU</a:t>
            </a:r>
            <a:endParaRPr sz="1100" dirty="0"/>
          </a:p>
        </p:txBody>
      </p:sp>
      <p:sp>
        <p:nvSpPr>
          <p:cNvPr id="144" name="Google Shape;6389;p64"/>
          <p:cNvSpPr/>
          <p:nvPr/>
        </p:nvSpPr>
        <p:spPr>
          <a:xfrm>
            <a:off x="4055537" y="6344504"/>
            <a:ext cx="7731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R</a:t>
            </a:r>
            <a:r>
              <a:rPr lang="en-US" altLang="zh-CN" sz="1100" dirty="0" err="1"/>
              <a:t>eLU</a:t>
            </a:r>
            <a:endParaRPr sz="1100" dirty="0"/>
          </a:p>
        </p:txBody>
      </p:sp>
      <p:cxnSp>
        <p:nvCxnSpPr>
          <p:cNvPr id="145" name="Google Shape;6747;p69"/>
          <p:cNvCxnSpPr>
            <a:stCxn id="143" idx="2"/>
            <a:endCxn id="100" idx="0"/>
          </p:cNvCxnSpPr>
          <p:nvPr/>
        </p:nvCxnSpPr>
        <p:spPr>
          <a:xfrm>
            <a:off x="4449639" y="5911080"/>
            <a:ext cx="0" cy="1583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6747;p69"/>
          <p:cNvCxnSpPr>
            <a:stCxn id="120" idx="2"/>
            <a:endCxn id="121" idx="0"/>
          </p:cNvCxnSpPr>
          <p:nvPr/>
        </p:nvCxnSpPr>
        <p:spPr>
          <a:xfrm>
            <a:off x="6727499" y="3756535"/>
            <a:ext cx="0" cy="2215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6747;p69"/>
          <p:cNvCxnSpPr>
            <a:stCxn id="144" idx="2"/>
            <a:endCxn id="101" idx="0"/>
          </p:cNvCxnSpPr>
          <p:nvPr/>
        </p:nvCxnSpPr>
        <p:spPr>
          <a:xfrm>
            <a:off x="4442087" y="6619604"/>
            <a:ext cx="38" cy="1665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6747;p69"/>
          <p:cNvCxnSpPr>
            <a:stCxn id="121" idx="2"/>
            <a:endCxn id="122" idx="0"/>
          </p:cNvCxnSpPr>
          <p:nvPr/>
        </p:nvCxnSpPr>
        <p:spPr>
          <a:xfrm>
            <a:off x="6727500" y="4253199"/>
            <a:ext cx="257" cy="2533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6747;p69"/>
          <p:cNvCxnSpPr>
            <a:stCxn id="159" idx="2"/>
            <a:endCxn id="123" idx="0"/>
          </p:cNvCxnSpPr>
          <p:nvPr/>
        </p:nvCxnSpPr>
        <p:spPr>
          <a:xfrm>
            <a:off x="6727499" y="5056690"/>
            <a:ext cx="0" cy="1378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6389;p64"/>
          <p:cNvSpPr/>
          <p:nvPr/>
        </p:nvSpPr>
        <p:spPr>
          <a:xfrm>
            <a:off x="6340949" y="4781589"/>
            <a:ext cx="7731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R</a:t>
            </a:r>
            <a:r>
              <a:rPr lang="en-US" altLang="zh-CN" sz="1100" dirty="0" err="1"/>
              <a:t>eLU</a:t>
            </a:r>
            <a:endParaRPr sz="1100" dirty="0"/>
          </a:p>
        </p:txBody>
      </p:sp>
      <p:sp>
        <p:nvSpPr>
          <p:cNvPr id="160" name="Google Shape;6389;p64"/>
          <p:cNvSpPr/>
          <p:nvPr/>
        </p:nvSpPr>
        <p:spPr>
          <a:xfrm>
            <a:off x="6368073" y="5473523"/>
            <a:ext cx="7731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R</a:t>
            </a:r>
            <a:r>
              <a:rPr lang="en-US" altLang="zh-CN" sz="1100" dirty="0" err="1"/>
              <a:t>eLU</a:t>
            </a:r>
            <a:endParaRPr sz="1100" dirty="0"/>
          </a:p>
        </p:txBody>
      </p:sp>
      <p:sp>
        <p:nvSpPr>
          <p:cNvPr id="168" name="Google Shape;6387;p64"/>
          <p:cNvSpPr/>
          <p:nvPr/>
        </p:nvSpPr>
        <p:spPr>
          <a:xfrm>
            <a:off x="6358854" y="6794684"/>
            <a:ext cx="773100" cy="2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O</a:t>
            </a:r>
            <a:r>
              <a:rPr lang="en-US" altLang="zh-CN" sz="1100" dirty="0" err="1"/>
              <a:t>utput</a:t>
            </a:r>
            <a:endParaRPr sz="1100" dirty="0"/>
          </a:p>
        </p:txBody>
      </p:sp>
      <p:cxnSp>
        <p:nvCxnSpPr>
          <p:cNvPr id="169" name="Google Shape;6747;p69"/>
          <p:cNvCxnSpPr>
            <a:stCxn id="124" idx="2"/>
            <a:endCxn id="168" idx="0"/>
          </p:cNvCxnSpPr>
          <p:nvPr/>
        </p:nvCxnSpPr>
        <p:spPr>
          <a:xfrm flipH="1">
            <a:off x="6745405" y="6582268"/>
            <a:ext cx="1407" cy="2124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6759;p69"/>
          <p:cNvSpPr txBox="1"/>
          <p:nvPr/>
        </p:nvSpPr>
        <p:spPr>
          <a:xfrm>
            <a:off x="6469236" y="5821982"/>
            <a:ext cx="5742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+</a:t>
            </a:r>
            <a:endParaRPr sz="1200" dirty="0"/>
          </a:p>
        </p:txBody>
      </p:sp>
      <p:cxnSp>
        <p:nvCxnSpPr>
          <p:cNvPr id="208" name="Google Shape;6751;p69"/>
          <p:cNvCxnSpPr>
            <a:stCxn id="224" idx="2"/>
            <a:endCxn id="227" idx="2"/>
          </p:cNvCxnSpPr>
          <p:nvPr/>
        </p:nvCxnSpPr>
        <p:spPr>
          <a:xfrm>
            <a:off x="9297540" y="5748624"/>
            <a:ext cx="1713" cy="3253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6753;p69"/>
          <p:cNvSpPr/>
          <p:nvPr/>
        </p:nvSpPr>
        <p:spPr>
          <a:xfrm>
            <a:off x="9160913" y="5891517"/>
            <a:ext cx="252000" cy="25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10" name="Google Shape;6754;p69"/>
          <p:cNvCxnSpPr/>
          <p:nvPr/>
        </p:nvCxnSpPr>
        <p:spPr>
          <a:xfrm flipV="1">
            <a:off x="9280924" y="4359337"/>
            <a:ext cx="881143" cy="32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6755;p69"/>
          <p:cNvCxnSpPr/>
          <p:nvPr/>
        </p:nvCxnSpPr>
        <p:spPr>
          <a:xfrm flipH="1">
            <a:off x="10158970" y="4362544"/>
            <a:ext cx="3097" cy="16633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6756;p69"/>
          <p:cNvCxnSpPr/>
          <p:nvPr/>
        </p:nvCxnSpPr>
        <p:spPr>
          <a:xfrm>
            <a:off x="9406700" y="6025934"/>
            <a:ext cx="75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13" name="Google Shape;6758;p69"/>
          <p:cNvCxnSpPr>
            <a:stCxn id="209" idx="4"/>
            <a:endCxn id="219" idx="0"/>
          </p:cNvCxnSpPr>
          <p:nvPr/>
        </p:nvCxnSpPr>
        <p:spPr>
          <a:xfrm>
            <a:off x="9286913" y="6143517"/>
            <a:ext cx="2814" cy="1636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文本框 213"/>
          <p:cNvSpPr txBox="1"/>
          <p:nvPr/>
        </p:nvSpPr>
        <p:spPr>
          <a:xfrm>
            <a:off x="8416130" y="302065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ResNet-128-256</a:t>
            </a:r>
            <a:endParaRPr lang="zh-CN" altLang="en-US" dirty="0"/>
          </a:p>
        </p:txBody>
      </p:sp>
      <p:sp>
        <p:nvSpPr>
          <p:cNvPr id="215" name="Google Shape;6387;p64"/>
          <p:cNvSpPr/>
          <p:nvPr/>
        </p:nvSpPr>
        <p:spPr>
          <a:xfrm>
            <a:off x="8883865" y="3481435"/>
            <a:ext cx="773100" cy="2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Input</a:t>
            </a:r>
            <a:endParaRPr sz="1100" dirty="0"/>
          </a:p>
        </p:txBody>
      </p:sp>
      <p:sp>
        <p:nvSpPr>
          <p:cNvPr id="216" name="Google Shape;6395;p64"/>
          <p:cNvSpPr/>
          <p:nvPr/>
        </p:nvSpPr>
        <p:spPr>
          <a:xfrm>
            <a:off x="8768411" y="3978099"/>
            <a:ext cx="1004008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8</a:t>
            </a:r>
            <a:r>
              <a:rPr lang="zh-CN" altLang="en-US" sz="1100" dirty="0"/>
              <a:t>，</a:t>
            </a:r>
            <a:r>
              <a:rPr lang="en-US" altLang="zh-CN" sz="1100" dirty="0"/>
              <a:t>128</a:t>
            </a:r>
            <a:r>
              <a:rPr lang="zh-CN" altLang="en-US" sz="1100" dirty="0"/>
              <a:t>）</a:t>
            </a:r>
            <a:endParaRPr sz="1100" dirty="0"/>
          </a:p>
        </p:txBody>
      </p:sp>
      <p:sp>
        <p:nvSpPr>
          <p:cNvPr id="217" name="Google Shape;6395;p64"/>
          <p:cNvSpPr/>
          <p:nvPr/>
        </p:nvSpPr>
        <p:spPr>
          <a:xfrm>
            <a:off x="8722769" y="4506577"/>
            <a:ext cx="1095807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128</a:t>
            </a:r>
            <a:r>
              <a:rPr lang="zh-CN" altLang="en-US" sz="1100" dirty="0"/>
              <a:t>，</a:t>
            </a:r>
            <a:r>
              <a:rPr lang="en-US" altLang="zh-CN" sz="1100" dirty="0"/>
              <a:t>128</a:t>
            </a:r>
            <a:r>
              <a:rPr lang="zh-CN" altLang="en-US" sz="1100" dirty="0"/>
              <a:t>）</a:t>
            </a:r>
            <a:endParaRPr sz="1100" dirty="0"/>
          </a:p>
        </p:txBody>
      </p:sp>
      <p:sp>
        <p:nvSpPr>
          <p:cNvPr id="218" name="Google Shape;6395;p64"/>
          <p:cNvSpPr/>
          <p:nvPr/>
        </p:nvSpPr>
        <p:spPr>
          <a:xfrm>
            <a:off x="8719095" y="5194502"/>
            <a:ext cx="1102641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128</a:t>
            </a:r>
            <a:r>
              <a:rPr lang="zh-CN" altLang="en-US" sz="1100" dirty="0"/>
              <a:t>，</a:t>
            </a:r>
            <a:r>
              <a:rPr lang="en-US" altLang="zh-CN" sz="1100" dirty="0"/>
              <a:t>256</a:t>
            </a:r>
            <a:r>
              <a:rPr lang="zh-CN" altLang="en-US" sz="1100" dirty="0"/>
              <a:t>）</a:t>
            </a:r>
            <a:endParaRPr sz="1100" dirty="0"/>
          </a:p>
        </p:txBody>
      </p:sp>
      <p:sp>
        <p:nvSpPr>
          <p:cNvPr id="219" name="Google Shape;6395;p64"/>
          <p:cNvSpPr/>
          <p:nvPr/>
        </p:nvSpPr>
        <p:spPr>
          <a:xfrm>
            <a:off x="8787723" y="6307167"/>
            <a:ext cx="1004008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FC</a:t>
            </a:r>
            <a:r>
              <a:rPr lang="zh-CN" altLang="en-US" sz="1100" dirty="0"/>
              <a:t>（</a:t>
            </a:r>
            <a:r>
              <a:rPr lang="en-US" altLang="zh-CN" sz="1100" dirty="0"/>
              <a:t>256</a:t>
            </a:r>
            <a:r>
              <a:rPr lang="zh-CN" altLang="en-US" sz="1100" dirty="0"/>
              <a:t>，</a:t>
            </a:r>
            <a:r>
              <a:rPr lang="en-US" altLang="zh-CN" sz="1100" dirty="0"/>
              <a:t>10</a:t>
            </a:r>
            <a:r>
              <a:rPr lang="zh-CN" altLang="en-US" sz="1100" dirty="0"/>
              <a:t>）</a:t>
            </a:r>
            <a:endParaRPr sz="1100" dirty="0"/>
          </a:p>
        </p:txBody>
      </p:sp>
      <p:cxnSp>
        <p:nvCxnSpPr>
          <p:cNvPr id="220" name="Google Shape;6747;p69"/>
          <p:cNvCxnSpPr>
            <a:stCxn id="215" idx="2"/>
            <a:endCxn id="216" idx="0"/>
          </p:cNvCxnSpPr>
          <p:nvPr/>
        </p:nvCxnSpPr>
        <p:spPr>
          <a:xfrm>
            <a:off x="9270415" y="3756535"/>
            <a:ext cx="0" cy="2215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6747;p69"/>
          <p:cNvCxnSpPr>
            <a:stCxn id="216" idx="2"/>
            <a:endCxn id="217" idx="0"/>
          </p:cNvCxnSpPr>
          <p:nvPr/>
        </p:nvCxnSpPr>
        <p:spPr>
          <a:xfrm>
            <a:off x="9270416" y="4253199"/>
            <a:ext cx="257" cy="2533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6747;p69"/>
          <p:cNvCxnSpPr>
            <a:stCxn id="223" idx="2"/>
            <a:endCxn id="218" idx="0"/>
          </p:cNvCxnSpPr>
          <p:nvPr/>
        </p:nvCxnSpPr>
        <p:spPr>
          <a:xfrm>
            <a:off x="9270415" y="5056690"/>
            <a:ext cx="0" cy="1378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6389;p64"/>
          <p:cNvSpPr/>
          <p:nvPr/>
        </p:nvSpPr>
        <p:spPr>
          <a:xfrm>
            <a:off x="8883865" y="4781589"/>
            <a:ext cx="7731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R</a:t>
            </a:r>
            <a:r>
              <a:rPr lang="en-US" altLang="zh-CN" sz="1100" dirty="0" err="1"/>
              <a:t>eLU</a:t>
            </a:r>
            <a:endParaRPr sz="1100" dirty="0"/>
          </a:p>
        </p:txBody>
      </p:sp>
      <p:sp>
        <p:nvSpPr>
          <p:cNvPr id="224" name="Google Shape;6389;p64"/>
          <p:cNvSpPr/>
          <p:nvPr/>
        </p:nvSpPr>
        <p:spPr>
          <a:xfrm>
            <a:off x="8910989" y="5473523"/>
            <a:ext cx="7731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R</a:t>
            </a:r>
            <a:r>
              <a:rPr lang="en-US" altLang="zh-CN" sz="1100" dirty="0" err="1"/>
              <a:t>eLU</a:t>
            </a:r>
            <a:endParaRPr sz="1100" dirty="0"/>
          </a:p>
        </p:txBody>
      </p:sp>
      <p:sp>
        <p:nvSpPr>
          <p:cNvPr id="225" name="Google Shape;6387;p64"/>
          <p:cNvSpPr/>
          <p:nvPr/>
        </p:nvSpPr>
        <p:spPr>
          <a:xfrm>
            <a:off x="8901770" y="6794684"/>
            <a:ext cx="773100" cy="2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O</a:t>
            </a:r>
            <a:r>
              <a:rPr lang="en-US" altLang="zh-CN" sz="1100" dirty="0" err="1"/>
              <a:t>utput</a:t>
            </a:r>
            <a:endParaRPr sz="1100" dirty="0"/>
          </a:p>
        </p:txBody>
      </p:sp>
      <p:cxnSp>
        <p:nvCxnSpPr>
          <p:cNvPr id="226" name="Google Shape;6747;p69"/>
          <p:cNvCxnSpPr>
            <a:stCxn id="219" idx="2"/>
            <a:endCxn id="225" idx="0"/>
          </p:cNvCxnSpPr>
          <p:nvPr/>
        </p:nvCxnSpPr>
        <p:spPr>
          <a:xfrm flipH="1">
            <a:off x="9288321" y="6582268"/>
            <a:ext cx="1407" cy="2124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6759;p69"/>
          <p:cNvSpPr txBox="1"/>
          <p:nvPr/>
        </p:nvSpPr>
        <p:spPr>
          <a:xfrm>
            <a:off x="9012152" y="5821982"/>
            <a:ext cx="5742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+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28815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95;p64"/>
          <p:cNvSpPr/>
          <p:nvPr/>
        </p:nvSpPr>
        <p:spPr>
          <a:xfrm>
            <a:off x="3129573" y="4008409"/>
            <a:ext cx="1008000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FC</a:t>
            </a:r>
            <a:r>
              <a:rPr lang="zh-CN" altLang="en-US" sz="1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（</a:t>
            </a:r>
            <a:r>
              <a:rPr lang="en-US" altLang="zh-CN" sz="1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128</a:t>
            </a:r>
            <a:r>
              <a:rPr lang="zh-CN" altLang="en-US" sz="1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，</a:t>
            </a:r>
            <a:r>
              <a:rPr lang="en-US" altLang="zh-CN" sz="1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128</a:t>
            </a:r>
            <a:r>
              <a:rPr lang="zh-CN" altLang="en-US" sz="1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）</a:t>
            </a:r>
            <a:endParaRPr sz="1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2" name="Google Shape;6395;p64"/>
          <p:cNvSpPr/>
          <p:nvPr/>
        </p:nvSpPr>
        <p:spPr>
          <a:xfrm>
            <a:off x="3129573" y="4824765"/>
            <a:ext cx="1008000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FC</a:t>
            </a:r>
            <a:r>
              <a:rPr lang="zh-CN" altLang="en-US" sz="1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（</a:t>
            </a:r>
            <a:r>
              <a:rPr lang="en-US" altLang="zh-CN" sz="1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128</a:t>
            </a:r>
            <a:r>
              <a:rPr lang="zh-CN" altLang="en-US" sz="1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，</a:t>
            </a:r>
            <a:r>
              <a:rPr lang="en-US" altLang="zh-CN" sz="1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256</a:t>
            </a:r>
            <a:r>
              <a:rPr lang="zh-CN" altLang="en-US" sz="1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）</a:t>
            </a:r>
            <a:endParaRPr sz="1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Google Shape;6389;p64"/>
          <p:cNvSpPr/>
          <p:nvPr/>
        </p:nvSpPr>
        <p:spPr>
          <a:xfrm>
            <a:off x="3129573" y="4224409"/>
            <a:ext cx="1008000" cy="2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R</a:t>
            </a:r>
            <a:r>
              <a:rPr lang="en-US" altLang="zh-CN" sz="1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eLU</a:t>
            </a:r>
            <a:endParaRPr sz="1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" name="Google Shape;6389;p64"/>
          <p:cNvSpPr/>
          <p:nvPr/>
        </p:nvSpPr>
        <p:spPr>
          <a:xfrm>
            <a:off x="3129573" y="5040640"/>
            <a:ext cx="1008000" cy="2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R</a:t>
            </a:r>
            <a:r>
              <a:rPr lang="en-US" altLang="zh-CN" sz="1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eLU</a:t>
            </a:r>
            <a:endParaRPr sz="10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1" name="Google Shape;6387;p64"/>
          <p:cNvSpPr/>
          <p:nvPr/>
        </p:nvSpPr>
        <p:spPr>
          <a:xfrm>
            <a:off x="621540" y="3251116"/>
            <a:ext cx="1080000" cy="288000"/>
          </a:xfrm>
          <a:prstGeom prst="rect">
            <a:avLst/>
          </a:prstGeom>
          <a:solidFill>
            <a:schemeClr val="accent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Input</a:t>
            </a:r>
            <a:endParaRPr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2" name="Google Shape;6395;p64"/>
          <p:cNvSpPr/>
          <p:nvPr/>
        </p:nvSpPr>
        <p:spPr>
          <a:xfrm>
            <a:off x="621540" y="3655066"/>
            <a:ext cx="1080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FC</a:t>
            </a:r>
            <a:r>
              <a:rPr lang="zh-CN" altLang="en-US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（</a:t>
            </a:r>
            <a:r>
              <a:rPr lang="en-US" altLang="zh-C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8</a:t>
            </a:r>
            <a:r>
              <a:rPr lang="zh-CN" altLang="en-US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，</a:t>
            </a:r>
            <a:r>
              <a:rPr lang="en-US" altLang="zh-C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128</a:t>
            </a:r>
            <a:r>
              <a:rPr lang="zh-CN" altLang="en-US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）</a:t>
            </a:r>
            <a:endParaRPr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6" name="Google Shape;6753;p69"/>
          <p:cNvSpPr/>
          <p:nvPr/>
        </p:nvSpPr>
        <p:spPr>
          <a:xfrm rot="5400000">
            <a:off x="2732124" y="5607945"/>
            <a:ext cx="252000" cy="252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65" name="直接箭头连接符 64"/>
          <p:cNvCxnSpPr>
            <a:stCxn id="17" idx="2"/>
            <a:endCxn id="12" idx="0"/>
          </p:cNvCxnSpPr>
          <p:nvPr/>
        </p:nvCxnSpPr>
        <p:spPr>
          <a:xfrm rot="5400000">
            <a:off x="3441395" y="4632587"/>
            <a:ext cx="384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6" idx="6"/>
          </p:cNvCxnSpPr>
          <p:nvPr/>
        </p:nvCxnSpPr>
        <p:spPr>
          <a:xfrm>
            <a:off x="2858124" y="5859945"/>
            <a:ext cx="0" cy="261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6759;p69"/>
          <p:cNvSpPr txBox="1"/>
          <p:nvPr/>
        </p:nvSpPr>
        <p:spPr>
          <a:xfrm rot="5400000">
            <a:off x="2809061" y="5574691"/>
            <a:ext cx="146550" cy="31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+</a:t>
            </a:r>
            <a:endParaRPr sz="12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92" name="Google Shape;6395;p64"/>
          <p:cNvSpPr/>
          <p:nvPr/>
        </p:nvSpPr>
        <p:spPr>
          <a:xfrm>
            <a:off x="621540" y="4336599"/>
            <a:ext cx="108000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Res</a:t>
            </a:r>
            <a:endParaRPr sz="11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93" name="矩形 92"/>
          <p:cNvSpPr/>
          <p:nvPr/>
        </p:nvSpPr>
        <p:spPr>
          <a:xfrm rot="5400000">
            <a:off x="2109226" y="3775525"/>
            <a:ext cx="2773733" cy="191767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94" name="Google Shape;6395;p64"/>
          <p:cNvSpPr/>
          <p:nvPr/>
        </p:nvSpPr>
        <p:spPr>
          <a:xfrm>
            <a:off x="621537" y="6917762"/>
            <a:ext cx="1080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FC</a:t>
            </a:r>
            <a:r>
              <a:rPr lang="zh-CN" altLang="en-US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（</a:t>
            </a:r>
            <a:r>
              <a:rPr lang="en-US" altLang="zh-C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256</a:t>
            </a:r>
            <a:r>
              <a:rPr lang="zh-CN" altLang="en-US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，</a:t>
            </a:r>
            <a:r>
              <a:rPr lang="en-US" altLang="zh-C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10</a:t>
            </a:r>
            <a:r>
              <a:rPr lang="zh-CN" altLang="en-US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）</a:t>
            </a:r>
            <a:endParaRPr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95" name="Google Shape;6387;p64"/>
          <p:cNvSpPr/>
          <p:nvPr/>
        </p:nvSpPr>
        <p:spPr>
          <a:xfrm>
            <a:off x="621537" y="7338607"/>
            <a:ext cx="1080000" cy="288000"/>
          </a:xfrm>
          <a:prstGeom prst="rect">
            <a:avLst/>
          </a:prstGeom>
          <a:solidFill>
            <a:schemeClr val="accent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Output</a:t>
            </a:r>
            <a:endParaRPr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103" name="直接箭头连接符 102"/>
          <p:cNvCxnSpPr>
            <a:endCxn id="36" idx="2"/>
          </p:cNvCxnSpPr>
          <p:nvPr/>
        </p:nvCxnSpPr>
        <p:spPr>
          <a:xfrm>
            <a:off x="2858124" y="3347493"/>
            <a:ext cx="0" cy="2260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endCxn id="11" idx="0"/>
          </p:cNvCxnSpPr>
          <p:nvPr/>
        </p:nvCxnSpPr>
        <p:spPr>
          <a:xfrm>
            <a:off x="2858123" y="3651029"/>
            <a:ext cx="775450" cy="3573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曲线连接符 134"/>
          <p:cNvCxnSpPr>
            <a:stCxn id="18" idx="2"/>
            <a:endCxn id="36" idx="0"/>
          </p:cNvCxnSpPr>
          <p:nvPr/>
        </p:nvCxnSpPr>
        <p:spPr>
          <a:xfrm rot="5400000">
            <a:off x="3070197" y="5170569"/>
            <a:ext cx="477305" cy="6494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31" idx="2"/>
            <a:endCxn id="32" idx="0"/>
          </p:cNvCxnSpPr>
          <p:nvPr/>
        </p:nvCxnSpPr>
        <p:spPr>
          <a:xfrm>
            <a:off x="1161540" y="3539116"/>
            <a:ext cx="0" cy="11595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94" idx="2"/>
            <a:endCxn id="95" idx="0"/>
          </p:cNvCxnSpPr>
          <p:nvPr/>
        </p:nvCxnSpPr>
        <p:spPr>
          <a:xfrm>
            <a:off x="1161537" y="7205763"/>
            <a:ext cx="0" cy="132845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flipH="1">
            <a:off x="1677807" y="3347492"/>
            <a:ext cx="870139" cy="997958"/>
          </a:xfrm>
          <a:prstGeom prst="line">
            <a:avLst/>
          </a:prstGeom>
          <a:ln w="12700" cap="sq" cmpd="dbl">
            <a:solidFill>
              <a:schemeClr val="accent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H="1" flipV="1">
            <a:off x="1701538" y="4621211"/>
            <a:ext cx="801727" cy="1500014"/>
          </a:xfrm>
          <a:prstGeom prst="line">
            <a:avLst/>
          </a:prstGeom>
          <a:ln w="12700" cap="sq" cmpd="dbl">
            <a:solidFill>
              <a:schemeClr val="accent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Google Shape;6395;p64"/>
          <p:cNvSpPr/>
          <p:nvPr/>
        </p:nvSpPr>
        <p:spPr>
          <a:xfrm>
            <a:off x="621540" y="4729678"/>
            <a:ext cx="108000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FC</a:t>
            </a:r>
            <a:r>
              <a:rPr lang="zh-CN" altLang="en-US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（</a:t>
            </a:r>
            <a:r>
              <a:rPr lang="en-US" altLang="zh-C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256</a:t>
            </a:r>
            <a:r>
              <a:rPr lang="zh-CN" altLang="en-US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，</a:t>
            </a:r>
            <a:r>
              <a:rPr lang="en-US" altLang="zh-C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128</a:t>
            </a:r>
            <a:r>
              <a:rPr lang="zh-CN" altLang="en-US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）</a:t>
            </a:r>
            <a:endParaRPr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4" name="Google Shape;6395;p64"/>
          <p:cNvSpPr/>
          <p:nvPr/>
        </p:nvSpPr>
        <p:spPr>
          <a:xfrm>
            <a:off x="621540" y="5430464"/>
            <a:ext cx="108000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Res</a:t>
            </a:r>
            <a:endParaRPr sz="11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7" name="Google Shape;6395;p64"/>
          <p:cNvSpPr/>
          <p:nvPr/>
        </p:nvSpPr>
        <p:spPr>
          <a:xfrm>
            <a:off x="621540" y="5836615"/>
            <a:ext cx="1080001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FC</a:t>
            </a:r>
            <a:r>
              <a:rPr lang="zh-CN" altLang="en-US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（</a:t>
            </a:r>
            <a:r>
              <a:rPr lang="en-US" altLang="zh-C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256</a:t>
            </a:r>
            <a:r>
              <a:rPr lang="zh-CN" altLang="en-US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，</a:t>
            </a:r>
            <a:r>
              <a:rPr lang="en-US" altLang="zh-C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128</a:t>
            </a:r>
            <a:r>
              <a:rPr lang="zh-CN" altLang="en-US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）</a:t>
            </a:r>
            <a:endParaRPr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8" name="Google Shape;6395;p64"/>
          <p:cNvSpPr/>
          <p:nvPr/>
        </p:nvSpPr>
        <p:spPr>
          <a:xfrm>
            <a:off x="621538" y="6530684"/>
            <a:ext cx="108000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Res</a:t>
            </a:r>
            <a:endParaRPr sz="11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92" name="Google Shape;6389;p64"/>
          <p:cNvSpPr/>
          <p:nvPr/>
        </p:nvSpPr>
        <p:spPr>
          <a:xfrm>
            <a:off x="621540" y="3936530"/>
            <a:ext cx="1080001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R</a:t>
            </a:r>
            <a:r>
              <a:rPr lang="en-US" altLang="zh-CN" sz="11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eLU</a:t>
            </a:r>
            <a:endParaRPr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93" name="Google Shape;6389;p64"/>
          <p:cNvSpPr/>
          <p:nvPr/>
        </p:nvSpPr>
        <p:spPr>
          <a:xfrm>
            <a:off x="621539" y="5016473"/>
            <a:ext cx="1080002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R</a:t>
            </a:r>
            <a:r>
              <a:rPr lang="en-US" altLang="zh-CN" sz="11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eLU</a:t>
            </a:r>
            <a:endParaRPr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94" name="Google Shape;6389;p64"/>
          <p:cNvSpPr/>
          <p:nvPr/>
        </p:nvSpPr>
        <p:spPr>
          <a:xfrm>
            <a:off x="621539" y="6124614"/>
            <a:ext cx="1080001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R</a:t>
            </a:r>
            <a:r>
              <a:rPr lang="en-US" altLang="zh-CN" sz="11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eLU</a:t>
            </a:r>
            <a:endParaRPr sz="11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201" name="直接箭头连接符 200"/>
          <p:cNvCxnSpPr>
            <a:stCxn id="31" idx="2"/>
            <a:endCxn id="32" idx="0"/>
          </p:cNvCxnSpPr>
          <p:nvPr/>
        </p:nvCxnSpPr>
        <p:spPr>
          <a:xfrm>
            <a:off x="1161540" y="3539116"/>
            <a:ext cx="0" cy="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92" idx="2"/>
            <a:endCxn id="92" idx="0"/>
          </p:cNvCxnSpPr>
          <p:nvPr/>
        </p:nvCxnSpPr>
        <p:spPr>
          <a:xfrm>
            <a:off x="1161540" y="4224531"/>
            <a:ext cx="0" cy="112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92" idx="2"/>
            <a:endCxn id="183" idx="0"/>
          </p:cNvCxnSpPr>
          <p:nvPr/>
        </p:nvCxnSpPr>
        <p:spPr>
          <a:xfrm>
            <a:off x="1161540" y="4624600"/>
            <a:ext cx="0" cy="105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193" idx="2"/>
            <a:endCxn id="184" idx="0"/>
          </p:cNvCxnSpPr>
          <p:nvPr/>
        </p:nvCxnSpPr>
        <p:spPr>
          <a:xfrm>
            <a:off x="1161540" y="5304474"/>
            <a:ext cx="0" cy="125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84" idx="2"/>
            <a:endCxn id="187" idx="0"/>
          </p:cNvCxnSpPr>
          <p:nvPr/>
        </p:nvCxnSpPr>
        <p:spPr>
          <a:xfrm>
            <a:off x="1161540" y="5718465"/>
            <a:ext cx="0" cy="11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194" idx="2"/>
            <a:endCxn id="188" idx="0"/>
          </p:cNvCxnSpPr>
          <p:nvPr/>
        </p:nvCxnSpPr>
        <p:spPr>
          <a:xfrm flipH="1">
            <a:off x="1161539" y="6412614"/>
            <a:ext cx="1" cy="118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8" idx="2"/>
            <a:endCxn id="94" idx="0"/>
          </p:cNvCxnSpPr>
          <p:nvPr/>
        </p:nvCxnSpPr>
        <p:spPr>
          <a:xfrm flipH="1">
            <a:off x="1161538" y="6818684"/>
            <a:ext cx="1" cy="9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94" idx="2"/>
            <a:endCxn id="95" idx="0"/>
          </p:cNvCxnSpPr>
          <p:nvPr/>
        </p:nvCxnSpPr>
        <p:spPr>
          <a:xfrm>
            <a:off x="1161537" y="7205763"/>
            <a:ext cx="0" cy="13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椭圆 296"/>
          <p:cNvSpPr/>
          <p:nvPr/>
        </p:nvSpPr>
        <p:spPr>
          <a:xfrm>
            <a:off x="2825646" y="3611813"/>
            <a:ext cx="87981" cy="88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98" name="Google Shape;6395;p64"/>
          <p:cNvSpPr/>
          <p:nvPr/>
        </p:nvSpPr>
        <p:spPr>
          <a:xfrm>
            <a:off x="9045618" y="4008408"/>
            <a:ext cx="1008000" cy="216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b="1" dirty="0">
                <a:latin typeface="Segoe UI Variable Small Light" pitchFamily="2" charset="0"/>
              </a:rPr>
              <a:t>FC</a:t>
            </a:r>
            <a:r>
              <a:rPr lang="zh-CN" altLang="en-US" sz="1000" b="1" dirty="0">
                <a:latin typeface="Segoe UI Variable Small Light" pitchFamily="2" charset="0"/>
              </a:rPr>
              <a:t>（</a:t>
            </a:r>
            <a:r>
              <a:rPr lang="en-US" altLang="zh-CN" sz="1000" b="1" dirty="0">
                <a:latin typeface="Segoe UI Variable Small Light" pitchFamily="2" charset="0"/>
              </a:rPr>
              <a:t>128</a:t>
            </a:r>
            <a:r>
              <a:rPr lang="zh-CN" altLang="en-US" sz="1000" b="1" dirty="0">
                <a:latin typeface="Segoe UI Variable Small Light" pitchFamily="2" charset="0"/>
              </a:rPr>
              <a:t>，</a:t>
            </a:r>
            <a:r>
              <a:rPr lang="en-US" altLang="zh-CN" sz="1000" b="1" dirty="0">
                <a:latin typeface="Segoe UI Variable Small Light" pitchFamily="2" charset="0"/>
              </a:rPr>
              <a:t>128</a:t>
            </a:r>
            <a:r>
              <a:rPr lang="zh-CN" altLang="en-US" sz="1000" b="1" dirty="0">
                <a:latin typeface="Segoe UI Variable Small Light" pitchFamily="2" charset="0"/>
              </a:rPr>
              <a:t>）</a:t>
            </a:r>
            <a:endParaRPr sz="1000" b="1" dirty="0">
              <a:latin typeface="Segoe UI Variable Small Light" pitchFamily="2" charset="0"/>
            </a:endParaRPr>
          </a:p>
        </p:txBody>
      </p:sp>
      <p:sp>
        <p:nvSpPr>
          <p:cNvPr id="299" name="Google Shape;6395;p64"/>
          <p:cNvSpPr/>
          <p:nvPr/>
        </p:nvSpPr>
        <p:spPr>
          <a:xfrm>
            <a:off x="9045618" y="4824764"/>
            <a:ext cx="1008000" cy="216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b="1" dirty="0">
                <a:latin typeface="Segoe UI Variable Small Light" pitchFamily="2" charset="0"/>
              </a:rPr>
              <a:t>FC</a:t>
            </a:r>
            <a:r>
              <a:rPr lang="zh-CN" altLang="en-US" sz="1000" b="1" dirty="0">
                <a:latin typeface="Segoe UI Variable Small Light" pitchFamily="2" charset="0"/>
              </a:rPr>
              <a:t>（</a:t>
            </a:r>
            <a:r>
              <a:rPr lang="en-US" altLang="zh-CN" sz="1000" b="1" dirty="0">
                <a:latin typeface="Segoe UI Variable Small Light" pitchFamily="2" charset="0"/>
              </a:rPr>
              <a:t>128</a:t>
            </a:r>
            <a:r>
              <a:rPr lang="zh-CN" altLang="en-US" sz="1000" b="1" dirty="0">
                <a:latin typeface="Segoe UI Variable Small Light" pitchFamily="2" charset="0"/>
              </a:rPr>
              <a:t>，</a:t>
            </a:r>
            <a:r>
              <a:rPr lang="en-US" altLang="zh-CN" sz="1000" b="1" dirty="0">
                <a:latin typeface="Segoe UI Variable Small Light" pitchFamily="2" charset="0"/>
              </a:rPr>
              <a:t>256</a:t>
            </a:r>
            <a:r>
              <a:rPr lang="zh-CN" altLang="en-US" sz="1000" b="1" dirty="0">
                <a:latin typeface="Segoe UI Variable Small Light" pitchFamily="2" charset="0"/>
              </a:rPr>
              <a:t>）</a:t>
            </a:r>
            <a:endParaRPr sz="1000" b="1" dirty="0">
              <a:latin typeface="Segoe UI Variable Small Light" pitchFamily="2" charset="0"/>
            </a:endParaRPr>
          </a:p>
        </p:txBody>
      </p:sp>
      <p:sp>
        <p:nvSpPr>
          <p:cNvPr id="300" name="Google Shape;6389;p64"/>
          <p:cNvSpPr/>
          <p:nvPr/>
        </p:nvSpPr>
        <p:spPr>
          <a:xfrm>
            <a:off x="9045618" y="4224408"/>
            <a:ext cx="1008000" cy="216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b="1" dirty="0">
                <a:latin typeface="Segoe UI Variable Small Light" pitchFamily="2" charset="0"/>
              </a:rPr>
              <a:t>R</a:t>
            </a:r>
            <a:r>
              <a:rPr lang="en-US" altLang="zh-CN" sz="1000" b="1" dirty="0" err="1">
                <a:latin typeface="Segoe UI Variable Small Light" pitchFamily="2" charset="0"/>
              </a:rPr>
              <a:t>eLU</a:t>
            </a:r>
            <a:endParaRPr sz="1000" b="1" dirty="0">
              <a:latin typeface="Segoe UI Variable Small Light" pitchFamily="2" charset="0"/>
            </a:endParaRPr>
          </a:p>
        </p:txBody>
      </p:sp>
      <p:sp>
        <p:nvSpPr>
          <p:cNvPr id="301" name="Google Shape;6389;p64"/>
          <p:cNvSpPr/>
          <p:nvPr/>
        </p:nvSpPr>
        <p:spPr>
          <a:xfrm>
            <a:off x="9045618" y="5040639"/>
            <a:ext cx="1008000" cy="216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b="1" dirty="0">
                <a:latin typeface="Segoe UI Variable Small Light" pitchFamily="2" charset="0"/>
              </a:rPr>
              <a:t>R</a:t>
            </a:r>
            <a:r>
              <a:rPr lang="en-US" altLang="zh-CN" sz="1000" b="1" dirty="0" err="1">
                <a:latin typeface="Segoe UI Variable Small Light" pitchFamily="2" charset="0"/>
              </a:rPr>
              <a:t>eLU</a:t>
            </a:r>
            <a:endParaRPr sz="1000" b="1" dirty="0">
              <a:latin typeface="Segoe UI Variable Small Light" pitchFamily="2" charset="0"/>
            </a:endParaRPr>
          </a:p>
        </p:txBody>
      </p:sp>
      <p:sp>
        <p:nvSpPr>
          <p:cNvPr id="302" name="Google Shape;6387;p64"/>
          <p:cNvSpPr/>
          <p:nvPr/>
        </p:nvSpPr>
        <p:spPr>
          <a:xfrm>
            <a:off x="6501640" y="3247728"/>
            <a:ext cx="1080000" cy="28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Variable Small Light" pitchFamily="2" charset="0"/>
              </a:rPr>
              <a:t>Input</a:t>
            </a:r>
            <a:endParaRPr sz="1100" b="1" dirty="0">
              <a:latin typeface="Segoe UI Variable Small Light" pitchFamily="2" charset="0"/>
            </a:endParaRPr>
          </a:p>
        </p:txBody>
      </p:sp>
      <p:sp>
        <p:nvSpPr>
          <p:cNvPr id="303" name="Google Shape;6395;p64"/>
          <p:cNvSpPr/>
          <p:nvPr/>
        </p:nvSpPr>
        <p:spPr>
          <a:xfrm>
            <a:off x="6501640" y="3651678"/>
            <a:ext cx="1080000" cy="28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Variable Small Light" pitchFamily="2" charset="0"/>
              </a:rPr>
              <a:t>FC</a:t>
            </a:r>
            <a:r>
              <a:rPr lang="zh-CN" altLang="en-US" sz="1100" b="1" dirty="0">
                <a:latin typeface="Segoe UI Variable Small Light" pitchFamily="2" charset="0"/>
              </a:rPr>
              <a:t>（</a:t>
            </a:r>
            <a:r>
              <a:rPr lang="en-US" altLang="zh-CN" sz="1100" b="1" dirty="0">
                <a:latin typeface="Segoe UI Variable Small Light" pitchFamily="2" charset="0"/>
              </a:rPr>
              <a:t>8</a:t>
            </a:r>
            <a:r>
              <a:rPr lang="zh-CN" altLang="en-US" sz="1100" b="1" dirty="0">
                <a:latin typeface="Segoe UI Variable Small Light" pitchFamily="2" charset="0"/>
              </a:rPr>
              <a:t>，</a:t>
            </a:r>
            <a:r>
              <a:rPr lang="en-US" altLang="zh-CN" sz="1100" b="1" dirty="0">
                <a:latin typeface="Segoe UI Variable Small Light" pitchFamily="2" charset="0"/>
              </a:rPr>
              <a:t>128</a:t>
            </a:r>
            <a:r>
              <a:rPr lang="zh-CN" altLang="en-US" sz="1100" b="1" dirty="0">
                <a:latin typeface="Segoe UI Variable Small Light" pitchFamily="2" charset="0"/>
              </a:rPr>
              <a:t>）</a:t>
            </a:r>
            <a:endParaRPr sz="1100" b="1" dirty="0">
              <a:latin typeface="Segoe UI Variable Small Light" pitchFamily="2" charset="0"/>
            </a:endParaRPr>
          </a:p>
        </p:txBody>
      </p:sp>
      <p:sp>
        <p:nvSpPr>
          <p:cNvPr id="304" name="Google Shape;6753;p69"/>
          <p:cNvSpPr/>
          <p:nvPr/>
        </p:nvSpPr>
        <p:spPr>
          <a:xfrm rot="5400000">
            <a:off x="8648169" y="5607944"/>
            <a:ext cx="252000" cy="252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b="1">
              <a:latin typeface="Segoe UI Variable Small Light" pitchFamily="2" charset="0"/>
            </a:endParaRPr>
          </a:p>
        </p:txBody>
      </p:sp>
      <p:cxnSp>
        <p:nvCxnSpPr>
          <p:cNvPr id="305" name="直接箭头连接符 304"/>
          <p:cNvCxnSpPr>
            <a:stCxn id="300" idx="2"/>
            <a:endCxn id="299" idx="0"/>
          </p:cNvCxnSpPr>
          <p:nvPr/>
        </p:nvCxnSpPr>
        <p:spPr>
          <a:xfrm rot="5400000">
            <a:off x="9357440" y="4632586"/>
            <a:ext cx="384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>
            <a:stCxn id="304" idx="6"/>
          </p:cNvCxnSpPr>
          <p:nvPr/>
        </p:nvCxnSpPr>
        <p:spPr>
          <a:xfrm>
            <a:off x="8774169" y="5859944"/>
            <a:ext cx="0" cy="261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Google Shape;6759;p69"/>
          <p:cNvSpPr txBox="1"/>
          <p:nvPr/>
        </p:nvSpPr>
        <p:spPr>
          <a:xfrm rot="5400000">
            <a:off x="8725106" y="5574690"/>
            <a:ext cx="146550" cy="31851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b="1" dirty="0">
                <a:latin typeface="Segoe UI Variable Small Light" pitchFamily="2" charset="0"/>
              </a:rPr>
              <a:t>+</a:t>
            </a:r>
            <a:endParaRPr sz="1200" b="1" dirty="0">
              <a:latin typeface="Segoe UI Variable Small Light" pitchFamily="2" charset="0"/>
            </a:endParaRPr>
          </a:p>
        </p:txBody>
      </p:sp>
      <p:sp>
        <p:nvSpPr>
          <p:cNvPr id="308" name="Google Shape;6395;p64"/>
          <p:cNvSpPr/>
          <p:nvPr/>
        </p:nvSpPr>
        <p:spPr>
          <a:xfrm>
            <a:off x="6501640" y="4333211"/>
            <a:ext cx="1080001" cy="28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b="1" dirty="0">
                <a:latin typeface="Segoe UI Variable Small Light" pitchFamily="2" charset="0"/>
              </a:rPr>
              <a:t>Res</a:t>
            </a:r>
            <a:endParaRPr sz="1100" b="1" dirty="0">
              <a:latin typeface="Segoe UI Variable Small Light" pitchFamily="2" charset="0"/>
            </a:endParaRPr>
          </a:p>
        </p:txBody>
      </p:sp>
      <p:sp>
        <p:nvSpPr>
          <p:cNvPr id="310" name="Google Shape;6395;p64"/>
          <p:cNvSpPr/>
          <p:nvPr/>
        </p:nvSpPr>
        <p:spPr>
          <a:xfrm>
            <a:off x="6501637" y="6914374"/>
            <a:ext cx="1080000" cy="28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Variable Small Light" pitchFamily="2" charset="0"/>
              </a:rPr>
              <a:t>FC</a:t>
            </a:r>
            <a:r>
              <a:rPr lang="zh-CN" altLang="en-US" sz="1100" b="1" dirty="0">
                <a:latin typeface="Segoe UI Variable Small Light" pitchFamily="2" charset="0"/>
              </a:rPr>
              <a:t>（</a:t>
            </a:r>
            <a:r>
              <a:rPr lang="en-US" altLang="zh-CN" sz="1100" b="1" dirty="0">
                <a:latin typeface="Segoe UI Variable Small Light" pitchFamily="2" charset="0"/>
              </a:rPr>
              <a:t>256</a:t>
            </a:r>
            <a:r>
              <a:rPr lang="zh-CN" altLang="en-US" sz="1100" b="1" dirty="0">
                <a:latin typeface="Segoe UI Variable Small Light" pitchFamily="2" charset="0"/>
              </a:rPr>
              <a:t>，</a:t>
            </a:r>
            <a:r>
              <a:rPr lang="en-US" altLang="zh-CN" sz="1100" b="1" dirty="0">
                <a:latin typeface="Segoe UI Variable Small Light" pitchFamily="2" charset="0"/>
              </a:rPr>
              <a:t>10</a:t>
            </a:r>
            <a:r>
              <a:rPr lang="zh-CN" altLang="en-US" sz="1100" b="1" dirty="0">
                <a:latin typeface="Segoe UI Variable Small Light" pitchFamily="2" charset="0"/>
              </a:rPr>
              <a:t>）</a:t>
            </a:r>
            <a:endParaRPr sz="1100" b="1" dirty="0">
              <a:latin typeface="Segoe UI Variable Small Light" pitchFamily="2" charset="0"/>
            </a:endParaRPr>
          </a:p>
        </p:txBody>
      </p:sp>
      <p:sp>
        <p:nvSpPr>
          <p:cNvPr id="311" name="Google Shape;6387;p64"/>
          <p:cNvSpPr/>
          <p:nvPr/>
        </p:nvSpPr>
        <p:spPr>
          <a:xfrm>
            <a:off x="6501637" y="7335219"/>
            <a:ext cx="1080000" cy="28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Variable Small Light" pitchFamily="2" charset="0"/>
              </a:rPr>
              <a:t>Output</a:t>
            </a:r>
            <a:endParaRPr sz="1100" b="1" dirty="0">
              <a:latin typeface="Segoe UI Variable Small Light" pitchFamily="2" charset="0"/>
            </a:endParaRPr>
          </a:p>
        </p:txBody>
      </p:sp>
      <p:cxnSp>
        <p:nvCxnSpPr>
          <p:cNvPr id="312" name="直接箭头连接符 311"/>
          <p:cNvCxnSpPr>
            <a:endCxn id="304" idx="2"/>
          </p:cNvCxnSpPr>
          <p:nvPr/>
        </p:nvCxnSpPr>
        <p:spPr>
          <a:xfrm>
            <a:off x="8774169" y="3347492"/>
            <a:ext cx="0" cy="2260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曲线连接符 312"/>
          <p:cNvCxnSpPr>
            <a:endCxn id="298" idx="0"/>
          </p:cNvCxnSpPr>
          <p:nvPr/>
        </p:nvCxnSpPr>
        <p:spPr>
          <a:xfrm>
            <a:off x="8774168" y="3651028"/>
            <a:ext cx="775450" cy="3573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曲线连接符 313"/>
          <p:cNvCxnSpPr>
            <a:stCxn id="301" idx="2"/>
            <a:endCxn id="304" idx="0"/>
          </p:cNvCxnSpPr>
          <p:nvPr/>
        </p:nvCxnSpPr>
        <p:spPr>
          <a:xfrm rot="5400000">
            <a:off x="8986242" y="5170568"/>
            <a:ext cx="477305" cy="6494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>
            <a:stCxn id="302" idx="2"/>
            <a:endCxn id="303" idx="0"/>
          </p:cNvCxnSpPr>
          <p:nvPr/>
        </p:nvCxnSpPr>
        <p:spPr>
          <a:xfrm>
            <a:off x="7041640" y="3535728"/>
            <a:ext cx="0" cy="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>
            <a:stCxn id="310" idx="2"/>
            <a:endCxn id="311" idx="0"/>
          </p:cNvCxnSpPr>
          <p:nvPr/>
        </p:nvCxnSpPr>
        <p:spPr>
          <a:xfrm>
            <a:off x="7041637" y="7202375"/>
            <a:ext cx="0" cy="13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Google Shape;6395;p64"/>
          <p:cNvSpPr/>
          <p:nvPr/>
        </p:nvSpPr>
        <p:spPr>
          <a:xfrm>
            <a:off x="6501640" y="4726290"/>
            <a:ext cx="1080001" cy="28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Variable Small Light" pitchFamily="2" charset="0"/>
              </a:rPr>
              <a:t>FC</a:t>
            </a:r>
            <a:r>
              <a:rPr lang="zh-CN" altLang="en-US" sz="1100" b="1" dirty="0">
                <a:latin typeface="Segoe UI Variable Small Light" pitchFamily="2" charset="0"/>
              </a:rPr>
              <a:t>（</a:t>
            </a:r>
            <a:r>
              <a:rPr lang="en-US" altLang="zh-CN" sz="1100" b="1" dirty="0">
                <a:latin typeface="Segoe UI Variable Small Light" pitchFamily="2" charset="0"/>
              </a:rPr>
              <a:t>256</a:t>
            </a:r>
            <a:r>
              <a:rPr lang="zh-CN" altLang="en-US" sz="1100" b="1" dirty="0">
                <a:latin typeface="Segoe UI Variable Small Light" pitchFamily="2" charset="0"/>
              </a:rPr>
              <a:t>，</a:t>
            </a:r>
            <a:r>
              <a:rPr lang="en-US" altLang="zh-CN" sz="1100" b="1" dirty="0">
                <a:latin typeface="Segoe UI Variable Small Light" pitchFamily="2" charset="0"/>
              </a:rPr>
              <a:t>128</a:t>
            </a:r>
            <a:r>
              <a:rPr lang="zh-CN" altLang="en-US" sz="1100" b="1" dirty="0">
                <a:latin typeface="Segoe UI Variable Small Light" pitchFamily="2" charset="0"/>
              </a:rPr>
              <a:t>）</a:t>
            </a:r>
            <a:endParaRPr sz="1100" b="1" dirty="0">
              <a:latin typeface="Segoe UI Variable Small Light" pitchFamily="2" charset="0"/>
            </a:endParaRPr>
          </a:p>
        </p:txBody>
      </p:sp>
      <p:sp>
        <p:nvSpPr>
          <p:cNvPr id="320" name="Google Shape;6395;p64"/>
          <p:cNvSpPr/>
          <p:nvPr/>
        </p:nvSpPr>
        <p:spPr>
          <a:xfrm>
            <a:off x="6501640" y="5427076"/>
            <a:ext cx="1080001" cy="28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b="1" dirty="0">
                <a:latin typeface="Segoe UI Variable Small Light" pitchFamily="2" charset="0"/>
              </a:rPr>
              <a:t>Res</a:t>
            </a:r>
            <a:endParaRPr sz="1100" b="1" dirty="0">
              <a:latin typeface="Segoe UI Variable Small Light" pitchFamily="2" charset="0"/>
            </a:endParaRPr>
          </a:p>
        </p:txBody>
      </p:sp>
      <p:sp>
        <p:nvSpPr>
          <p:cNvPr id="321" name="Google Shape;6395;p64"/>
          <p:cNvSpPr/>
          <p:nvPr/>
        </p:nvSpPr>
        <p:spPr>
          <a:xfrm>
            <a:off x="6501640" y="5833227"/>
            <a:ext cx="1080001" cy="28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Variable Small Light" pitchFamily="2" charset="0"/>
              </a:rPr>
              <a:t>FC</a:t>
            </a:r>
            <a:r>
              <a:rPr lang="zh-CN" altLang="en-US" sz="1100" b="1" dirty="0">
                <a:latin typeface="Segoe UI Variable Small Light" pitchFamily="2" charset="0"/>
              </a:rPr>
              <a:t>（</a:t>
            </a:r>
            <a:r>
              <a:rPr lang="en-US" altLang="zh-CN" sz="1100" b="1" dirty="0">
                <a:latin typeface="Segoe UI Variable Small Light" pitchFamily="2" charset="0"/>
              </a:rPr>
              <a:t>256</a:t>
            </a:r>
            <a:r>
              <a:rPr lang="zh-CN" altLang="en-US" sz="1100" b="1" dirty="0">
                <a:latin typeface="Segoe UI Variable Small Light" pitchFamily="2" charset="0"/>
              </a:rPr>
              <a:t>，</a:t>
            </a:r>
            <a:r>
              <a:rPr lang="en-US" altLang="zh-CN" sz="1100" b="1" dirty="0">
                <a:latin typeface="Segoe UI Variable Small Light" pitchFamily="2" charset="0"/>
              </a:rPr>
              <a:t>128</a:t>
            </a:r>
            <a:r>
              <a:rPr lang="zh-CN" altLang="en-US" sz="1100" b="1" dirty="0">
                <a:latin typeface="Segoe UI Variable Small Light" pitchFamily="2" charset="0"/>
              </a:rPr>
              <a:t>）</a:t>
            </a:r>
            <a:endParaRPr sz="1100" b="1" dirty="0">
              <a:latin typeface="Segoe UI Variable Small Light" pitchFamily="2" charset="0"/>
            </a:endParaRPr>
          </a:p>
        </p:txBody>
      </p:sp>
      <p:sp>
        <p:nvSpPr>
          <p:cNvPr id="322" name="Google Shape;6395;p64"/>
          <p:cNvSpPr/>
          <p:nvPr/>
        </p:nvSpPr>
        <p:spPr>
          <a:xfrm>
            <a:off x="6501638" y="6527296"/>
            <a:ext cx="1080001" cy="28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b="1" dirty="0">
                <a:latin typeface="Segoe UI Variable Small Light" pitchFamily="2" charset="0"/>
              </a:rPr>
              <a:t>Res</a:t>
            </a:r>
            <a:endParaRPr sz="1100" b="1" dirty="0">
              <a:latin typeface="Segoe UI Variable Small Light" pitchFamily="2" charset="0"/>
            </a:endParaRPr>
          </a:p>
        </p:txBody>
      </p:sp>
      <p:sp>
        <p:nvSpPr>
          <p:cNvPr id="323" name="Google Shape;6389;p64"/>
          <p:cNvSpPr/>
          <p:nvPr/>
        </p:nvSpPr>
        <p:spPr>
          <a:xfrm>
            <a:off x="6501640" y="3933142"/>
            <a:ext cx="1080001" cy="28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Variable Small Light" pitchFamily="2" charset="0"/>
              </a:rPr>
              <a:t>R</a:t>
            </a:r>
            <a:r>
              <a:rPr lang="en-US" altLang="zh-CN" sz="1100" b="1" dirty="0" err="1">
                <a:latin typeface="Segoe UI Variable Small Light" pitchFamily="2" charset="0"/>
              </a:rPr>
              <a:t>eLU</a:t>
            </a:r>
            <a:endParaRPr sz="1100" b="1" dirty="0">
              <a:latin typeface="Segoe UI Variable Small Light" pitchFamily="2" charset="0"/>
            </a:endParaRPr>
          </a:p>
        </p:txBody>
      </p:sp>
      <p:sp>
        <p:nvSpPr>
          <p:cNvPr id="324" name="Google Shape;6389;p64"/>
          <p:cNvSpPr/>
          <p:nvPr/>
        </p:nvSpPr>
        <p:spPr>
          <a:xfrm>
            <a:off x="6501639" y="5013085"/>
            <a:ext cx="1080002" cy="28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Variable Small Light" pitchFamily="2" charset="0"/>
              </a:rPr>
              <a:t>R</a:t>
            </a:r>
            <a:r>
              <a:rPr lang="en-US" altLang="zh-CN" sz="1100" b="1" dirty="0" err="1">
                <a:latin typeface="Segoe UI Variable Small Light" pitchFamily="2" charset="0"/>
              </a:rPr>
              <a:t>eLU</a:t>
            </a:r>
            <a:endParaRPr sz="1100" b="1" dirty="0">
              <a:latin typeface="Segoe UI Variable Small Light" pitchFamily="2" charset="0"/>
            </a:endParaRPr>
          </a:p>
        </p:txBody>
      </p:sp>
      <p:sp>
        <p:nvSpPr>
          <p:cNvPr id="325" name="Google Shape;6389;p64"/>
          <p:cNvSpPr/>
          <p:nvPr/>
        </p:nvSpPr>
        <p:spPr>
          <a:xfrm>
            <a:off x="6501639" y="6121226"/>
            <a:ext cx="1080001" cy="28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Variable Small Light" pitchFamily="2" charset="0"/>
              </a:rPr>
              <a:t>R</a:t>
            </a:r>
            <a:r>
              <a:rPr lang="en-US" altLang="zh-CN" sz="1100" b="1" dirty="0" err="1">
                <a:latin typeface="Segoe UI Variable Small Light" pitchFamily="2" charset="0"/>
              </a:rPr>
              <a:t>eLU</a:t>
            </a:r>
            <a:endParaRPr sz="1100" b="1" dirty="0">
              <a:latin typeface="Segoe UI Variable Small Light" pitchFamily="2" charset="0"/>
            </a:endParaRPr>
          </a:p>
        </p:txBody>
      </p:sp>
      <p:cxnSp>
        <p:nvCxnSpPr>
          <p:cNvPr id="326" name="直接箭头连接符 325"/>
          <p:cNvCxnSpPr>
            <a:stCxn id="302" idx="2"/>
            <a:endCxn id="303" idx="0"/>
          </p:cNvCxnSpPr>
          <p:nvPr/>
        </p:nvCxnSpPr>
        <p:spPr>
          <a:xfrm>
            <a:off x="7041640" y="3535728"/>
            <a:ext cx="0" cy="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>
            <a:stCxn id="323" idx="2"/>
            <a:endCxn id="308" idx="0"/>
          </p:cNvCxnSpPr>
          <p:nvPr/>
        </p:nvCxnSpPr>
        <p:spPr>
          <a:xfrm>
            <a:off x="7041640" y="4221143"/>
            <a:ext cx="0" cy="112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>
            <a:stCxn id="308" idx="2"/>
            <a:endCxn id="319" idx="0"/>
          </p:cNvCxnSpPr>
          <p:nvPr/>
        </p:nvCxnSpPr>
        <p:spPr>
          <a:xfrm>
            <a:off x="7041640" y="4621212"/>
            <a:ext cx="0" cy="105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>
            <a:stCxn id="324" idx="2"/>
            <a:endCxn id="320" idx="0"/>
          </p:cNvCxnSpPr>
          <p:nvPr/>
        </p:nvCxnSpPr>
        <p:spPr>
          <a:xfrm>
            <a:off x="7041640" y="5301086"/>
            <a:ext cx="0" cy="125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>
            <a:stCxn id="320" idx="2"/>
            <a:endCxn id="321" idx="0"/>
          </p:cNvCxnSpPr>
          <p:nvPr/>
        </p:nvCxnSpPr>
        <p:spPr>
          <a:xfrm>
            <a:off x="7041640" y="5715077"/>
            <a:ext cx="0" cy="11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>
            <a:stCxn id="325" idx="2"/>
            <a:endCxn id="322" idx="0"/>
          </p:cNvCxnSpPr>
          <p:nvPr/>
        </p:nvCxnSpPr>
        <p:spPr>
          <a:xfrm flipH="1">
            <a:off x="7041639" y="6409226"/>
            <a:ext cx="1" cy="118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322" idx="2"/>
            <a:endCxn id="310" idx="0"/>
          </p:cNvCxnSpPr>
          <p:nvPr/>
        </p:nvCxnSpPr>
        <p:spPr>
          <a:xfrm flipH="1">
            <a:off x="7041638" y="6815296"/>
            <a:ext cx="1" cy="9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310" idx="2"/>
            <a:endCxn id="311" idx="0"/>
          </p:cNvCxnSpPr>
          <p:nvPr/>
        </p:nvCxnSpPr>
        <p:spPr>
          <a:xfrm>
            <a:off x="7041637" y="7202375"/>
            <a:ext cx="0" cy="13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椭圆 333"/>
          <p:cNvSpPr/>
          <p:nvPr/>
        </p:nvSpPr>
        <p:spPr>
          <a:xfrm>
            <a:off x="8741691" y="3611812"/>
            <a:ext cx="87981" cy="88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solidFill>
                <a:schemeClr val="tx1"/>
              </a:solidFill>
              <a:latin typeface="Segoe UI Variable Small Light" pitchFamily="2" charset="0"/>
            </a:endParaRPr>
          </a:p>
        </p:txBody>
      </p:sp>
      <p:sp>
        <p:nvSpPr>
          <p:cNvPr id="344" name="矩形 343"/>
          <p:cNvSpPr/>
          <p:nvPr/>
        </p:nvSpPr>
        <p:spPr>
          <a:xfrm rot="5400000">
            <a:off x="8032410" y="3767455"/>
            <a:ext cx="2773733" cy="1917671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345" name="直接连接符 344"/>
          <p:cNvCxnSpPr/>
          <p:nvPr/>
        </p:nvCxnSpPr>
        <p:spPr>
          <a:xfrm flipH="1">
            <a:off x="7600382" y="3321268"/>
            <a:ext cx="870139" cy="997958"/>
          </a:xfrm>
          <a:prstGeom prst="line">
            <a:avLst/>
          </a:prstGeom>
          <a:ln w="12700" cap="sq" cmpd="dbl">
            <a:solidFill>
              <a:schemeClr val="accent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连接符 345"/>
          <p:cNvCxnSpPr/>
          <p:nvPr/>
        </p:nvCxnSpPr>
        <p:spPr>
          <a:xfrm flipH="1" flipV="1">
            <a:off x="7624113" y="4594987"/>
            <a:ext cx="801727" cy="1500014"/>
          </a:xfrm>
          <a:prstGeom prst="line">
            <a:avLst/>
          </a:prstGeom>
          <a:ln w="12700" cap="sq" cmpd="dbl">
            <a:solidFill>
              <a:schemeClr val="accent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3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 rot="5400000">
            <a:off x="7162018" y="7838722"/>
            <a:ext cx="2781801" cy="181703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Google Shape;6395;p64"/>
          <p:cNvSpPr/>
          <p:nvPr/>
        </p:nvSpPr>
        <p:spPr>
          <a:xfrm>
            <a:off x="8229579" y="8025323"/>
            <a:ext cx="1008000" cy="216000"/>
          </a:xfrm>
          <a:prstGeom prst="rect">
            <a:avLst/>
          </a:prstGeom>
          <a:solidFill>
            <a:srgbClr val="ECF9FF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128</a:t>
            </a:r>
            <a:r>
              <a:rPr lang="zh-CN" alt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128</a:t>
            </a:r>
            <a:r>
              <a:rPr lang="zh-CN" alt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Google Shape;6395;p64"/>
          <p:cNvSpPr/>
          <p:nvPr/>
        </p:nvSpPr>
        <p:spPr>
          <a:xfrm>
            <a:off x="8229579" y="8841679"/>
            <a:ext cx="1008000" cy="216000"/>
          </a:xfrm>
          <a:prstGeom prst="rect">
            <a:avLst/>
          </a:prstGeom>
          <a:solidFill>
            <a:srgbClr val="ECF9FF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128</a:t>
            </a:r>
            <a:r>
              <a:rPr lang="zh-CN" alt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256</a:t>
            </a:r>
            <a:r>
              <a:rPr lang="zh-CN" alt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Google Shape;6389;p64"/>
          <p:cNvSpPr/>
          <p:nvPr/>
        </p:nvSpPr>
        <p:spPr>
          <a:xfrm>
            <a:off x="8229579" y="8241323"/>
            <a:ext cx="1008000" cy="216000"/>
          </a:xfrm>
          <a:prstGeom prst="rect">
            <a:avLst/>
          </a:prstGeom>
          <a:solidFill>
            <a:srgbClr val="E3EAF3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altLang="zh-CN" sz="1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eLU</a:t>
            </a:r>
            <a:endParaRPr sz="1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Google Shape;6389;p64"/>
          <p:cNvSpPr/>
          <p:nvPr/>
        </p:nvSpPr>
        <p:spPr>
          <a:xfrm>
            <a:off x="8229579" y="9057554"/>
            <a:ext cx="1008000" cy="216000"/>
          </a:xfrm>
          <a:prstGeom prst="rect">
            <a:avLst/>
          </a:prstGeom>
          <a:solidFill>
            <a:srgbClr val="E3EAF3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altLang="zh-CN" sz="1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eLU</a:t>
            </a:r>
            <a:endParaRPr sz="1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Google Shape;6387;p64"/>
          <p:cNvSpPr/>
          <p:nvPr/>
        </p:nvSpPr>
        <p:spPr>
          <a:xfrm>
            <a:off x="5777740" y="7078508"/>
            <a:ext cx="1080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Google Shape;6395;p64"/>
          <p:cNvSpPr/>
          <p:nvPr/>
        </p:nvSpPr>
        <p:spPr>
          <a:xfrm>
            <a:off x="5777740" y="7482458"/>
            <a:ext cx="1080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128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Google Shape;6753;p69"/>
          <p:cNvSpPr/>
          <p:nvPr/>
        </p:nvSpPr>
        <p:spPr>
          <a:xfrm rot="5400000">
            <a:off x="7832130" y="9624859"/>
            <a:ext cx="252000" cy="25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6" name="直接箭头连接符 45"/>
          <p:cNvCxnSpPr>
            <a:stCxn id="41" idx="2"/>
            <a:endCxn id="40" idx="0"/>
          </p:cNvCxnSpPr>
          <p:nvPr/>
        </p:nvCxnSpPr>
        <p:spPr>
          <a:xfrm rot="5400000">
            <a:off x="8541401" y="8649501"/>
            <a:ext cx="384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5" idx="6"/>
          </p:cNvCxnSpPr>
          <p:nvPr/>
        </p:nvCxnSpPr>
        <p:spPr>
          <a:xfrm>
            <a:off x="7958130" y="9876859"/>
            <a:ext cx="0" cy="261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6759;p69"/>
          <p:cNvSpPr txBox="1"/>
          <p:nvPr/>
        </p:nvSpPr>
        <p:spPr>
          <a:xfrm rot="5400000">
            <a:off x="7928117" y="9591605"/>
            <a:ext cx="146550" cy="31851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Google Shape;6395;p64"/>
          <p:cNvSpPr/>
          <p:nvPr/>
        </p:nvSpPr>
        <p:spPr>
          <a:xfrm>
            <a:off x="5768112" y="8338141"/>
            <a:ext cx="1089629" cy="28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Google Shape;6395;p64"/>
          <p:cNvSpPr/>
          <p:nvPr/>
        </p:nvSpPr>
        <p:spPr>
          <a:xfrm>
            <a:off x="5768014" y="9656419"/>
            <a:ext cx="1089724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128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Google Shape;6387;p64"/>
          <p:cNvSpPr/>
          <p:nvPr/>
        </p:nvSpPr>
        <p:spPr>
          <a:xfrm>
            <a:off x="5768014" y="10077264"/>
            <a:ext cx="1089724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2" name="直接箭头连接符 51"/>
          <p:cNvCxnSpPr>
            <a:endCxn id="45" idx="2"/>
          </p:cNvCxnSpPr>
          <p:nvPr/>
        </p:nvCxnSpPr>
        <p:spPr>
          <a:xfrm>
            <a:off x="7958130" y="7364407"/>
            <a:ext cx="0" cy="2260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endCxn id="39" idx="0"/>
          </p:cNvCxnSpPr>
          <p:nvPr/>
        </p:nvCxnSpPr>
        <p:spPr>
          <a:xfrm>
            <a:off x="7958129" y="7667943"/>
            <a:ext cx="775450" cy="3573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42" idx="2"/>
            <a:endCxn id="45" idx="0"/>
          </p:cNvCxnSpPr>
          <p:nvPr/>
        </p:nvCxnSpPr>
        <p:spPr>
          <a:xfrm rot="5400000">
            <a:off x="8170203" y="9187483"/>
            <a:ext cx="477305" cy="6494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2"/>
            <a:endCxn id="44" idx="0"/>
          </p:cNvCxnSpPr>
          <p:nvPr/>
        </p:nvCxnSpPr>
        <p:spPr>
          <a:xfrm>
            <a:off x="6317740" y="7366508"/>
            <a:ext cx="0" cy="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0" idx="2"/>
            <a:endCxn id="51" idx="0"/>
          </p:cNvCxnSpPr>
          <p:nvPr/>
        </p:nvCxnSpPr>
        <p:spPr>
          <a:xfrm>
            <a:off x="6312876" y="9944420"/>
            <a:ext cx="0" cy="13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oogle Shape;6395;p64"/>
          <p:cNvSpPr/>
          <p:nvPr/>
        </p:nvSpPr>
        <p:spPr>
          <a:xfrm>
            <a:off x="5768016" y="8731220"/>
            <a:ext cx="1089725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256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128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Google Shape;6389;p64"/>
          <p:cNvSpPr/>
          <p:nvPr/>
        </p:nvSpPr>
        <p:spPr>
          <a:xfrm>
            <a:off x="5777740" y="7763922"/>
            <a:ext cx="1080001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altLang="zh-CN" sz="11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eLU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Google Shape;6389;p64"/>
          <p:cNvSpPr/>
          <p:nvPr/>
        </p:nvSpPr>
        <p:spPr>
          <a:xfrm>
            <a:off x="5768015" y="9018015"/>
            <a:ext cx="1089725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altLang="zh-CN" sz="11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eLU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4" name="直接箭头连接符 63"/>
          <p:cNvCxnSpPr>
            <a:stCxn id="43" idx="2"/>
            <a:endCxn id="44" idx="0"/>
          </p:cNvCxnSpPr>
          <p:nvPr/>
        </p:nvCxnSpPr>
        <p:spPr>
          <a:xfrm>
            <a:off x="6317740" y="7366508"/>
            <a:ext cx="0" cy="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9" idx="2"/>
            <a:endCxn id="57" idx="0"/>
          </p:cNvCxnSpPr>
          <p:nvPr/>
        </p:nvCxnSpPr>
        <p:spPr>
          <a:xfrm flipH="1">
            <a:off x="6312878" y="8626142"/>
            <a:ext cx="48" cy="105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2" idx="2"/>
            <a:endCxn id="50" idx="0"/>
          </p:cNvCxnSpPr>
          <p:nvPr/>
        </p:nvCxnSpPr>
        <p:spPr>
          <a:xfrm flipH="1">
            <a:off x="6312877" y="9306015"/>
            <a:ext cx="1" cy="35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0" idx="2"/>
            <a:endCxn id="51" idx="0"/>
          </p:cNvCxnSpPr>
          <p:nvPr/>
        </p:nvCxnSpPr>
        <p:spPr>
          <a:xfrm>
            <a:off x="6312876" y="9944420"/>
            <a:ext cx="0" cy="13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7925652" y="7628727"/>
            <a:ext cx="87981" cy="88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6843301" y="7364407"/>
            <a:ext cx="796284" cy="973735"/>
          </a:xfrm>
          <a:prstGeom prst="line">
            <a:avLst/>
          </a:prstGeom>
          <a:ln w="12700" cap="sq" cmpd="dbl">
            <a:solidFill>
              <a:schemeClr val="accent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 flipV="1">
            <a:off x="6857644" y="8648765"/>
            <a:ext cx="781942" cy="1489374"/>
          </a:xfrm>
          <a:prstGeom prst="line">
            <a:avLst/>
          </a:prstGeom>
          <a:ln w="12700" cap="sq" cmpd="dbl">
            <a:solidFill>
              <a:schemeClr val="accent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5479674" y="8235797"/>
            <a:ext cx="0" cy="10316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5295901" y="8143617"/>
            <a:ext cx="390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5295900" y="9349551"/>
            <a:ext cx="390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5284225" y="8632739"/>
            <a:ext cx="357790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×3</a:t>
            </a:r>
            <a:endParaRPr lang="zh-CN" altLang="en-US"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4" name="直接箭头连接符 133"/>
          <p:cNvCxnSpPr>
            <a:endCxn id="49" idx="0"/>
          </p:cNvCxnSpPr>
          <p:nvPr/>
        </p:nvCxnSpPr>
        <p:spPr>
          <a:xfrm>
            <a:off x="6308114" y="8051923"/>
            <a:ext cx="4813" cy="28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Google Shape;6387;p64"/>
          <p:cNvSpPr/>
          <p:nvPr/>
        </p:nvSpPr>
        <p:spPr>
          <a:xfrm>
            <a:off x="2618941" y="2341552"/>
            <a:ext cx="1080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Google Shape;6395;p64"/>
          <p:cNvSpPr/>
          <p:nvPr/>
        </p:nvSpPr>
        <p:spPr>
          <a:xfrm>
            <a:off x="2618941" y="2745502"/>
            <a:ext cx="1080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4" name="直接箭头连接符 163"/>
          <p:cNvCxnSpPr>
            <a:stCxn id="162" idx="2"/>
            <a:endCxn id="163" idx="0"/>
          </p:cNvCxnSpPr>
          <p:nvPr/>
        </p:nvCxnSpPr>
        <p:spPr>
          <a:xfrm>
            <a:off x="3158941" y="2629552"/>
            <a:ext cx="0" cy="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Google Shape;6389;p64"/>
          <p:cNvSpPr/>
          <p:nvPr/>
        </p:nvSpPr>
        <p:spPr>
          <a:xfrm>
            <a:off x="2618941" y="3026966"/>
            <a:ext cx="1080001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altLang="zh-CN" sz="11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eLU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6" name="直接箭头连接符 165"/>
          <p:cNvCxnSpPr>
            <a:stCxn id="162" idx="2"/>
            <a:endCxn id="163" idx="0"/>
          </p:cNvCxnSpPr>
          <p:nvPr/>
        </p:nvCxnSpPr>
        <p:spPr>
          <a:xfrm>
            <a:off x="3158941" y="2629552"/>
            <a:ext cx="0" cy="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Google Shape;6395;p64"/>
          <p:cNvSpPr/>
          <p:nvPr/>
        </p:nvSpPr>
        <p:spPr>
          <a:xfrm>
            <a:off x="2618941" y="3543352"/>
            <a:ext cx="1080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8" name="Google Shape;6389;p64"/>
          <p:cNvSpPr/>
          <p:nvPr/>
        </p:nvSpPr>
        <p:spPr>
          <a:xfrm>
            <a:off x="2618941" y="3824816"/>
            <a:ext cx="1080001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altLang="zh-CN" sz="11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eLU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1" name="直接箭头连接符 170"/>
          <p:cNvCxnSpPr/>
          <p:nvPr/>
        </p:nvCxnSpPr>
        <p:spPr>
          <a:xfrm flipH="1">
            <a:off x="2255610" y="3439309"/>
            <a:ext cx="4345" cy="748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2070723" y="3406661"/>
            <a:ext cx="390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2054471" y="4212723"/>
            <a:ext cx="390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063466" y="3708381"/>
            <a:ext cx="357790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×3</a:t>
            </a:r>
            <a:endParaRPr lang="zh-CN" altLang="en-US"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Google Shape;6395;p64"/>
          <p:cNvSpPr/>
          <p:nvPr/>
        </p:nvSpPr>
        <p:spPr>
          <a:xfrm>
            <a:off x="2609415" y="4327906"/>
            <a:ext cx="1089724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Google Shape;6387;p64"/>
          <p:cNvSpPr/>
          <p:nvPr/>
        </p:nvSpPr>
        <p:spPr>
          <a:xfrm>
            <a:off x="2609415" y="4748751"/>
            <a:ext cx="1089724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0" name="直接箭头连接符 179"/>
          <p:cNvCxnSpPr>
            <a:stCxn id="178" idx="2"/>
            <a:endCxn id="179" idx="0"/>
          </p:cNvCxnSpPr>
          <p:nvPr/>
        </p:nvCxnSpPr>
        <p:spPr>
          <a:xfrm>
            <a:off x="3154277" y="4615907"/>
            <a:ext cx="0" cy="13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78" idx="2"/>
            <a:endCxn id="179" idx="0"/>
          </p:cNvCxnSpPr>
          <p:nvPr/>
        </p:nvCxnSpPr>
        <p:spPr>
          <a:xfrm>
            <a:off x="3154277" y="4615907"/>
            <a:ext cx="0" cy="13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68" idx="2"/>
            <a:endCxn id="178" idx="0"/>
          </p:cNvCxnSpPr>
          <p:nvPr/>
        </p:nvCxnSpPr>
        <p:spPr>
          <a:xfrm flipH="1">
            <a:off x="3154277" y="4112816"/>
            <a:ext cx="4664" cy="215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65" idx="2"/>
            <a:endCxn id="167" idx="0"/>
          </p:cNvCxnSpPr>
          <p:nvPr/>
        </p:nvCxnSpPr>
        <p:spPr>
          <a:xfrm>
            <a:off x="3158941" y="3314966"/>
            <a:ext cx="0" cy="228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2292503" y="17816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BP-100-5layers</a:t>
            </a:r>
            <a:endParaRPr lang="zh-CN" altLang="en-US" dirty="0"/>
          </a:p>
        </p:txBody>
      </p:sp>
      <p:sp>
        <p:nvSpPr>
          <p:cNvPr id="203" name="Google Shape;6387;p64"/>
          <p:cNvSpPr/>
          <p:nvPr/>
        </p:nvSpPr>
        <p:spPr>
          <a:xfrm>
            <a:off x="478890" y="2341552"/>
            <a:ext cx="1080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" name="Google Shape;6395;p64"/>
          <p:cNvSpPr/>
          <p:nvPr/>
        </p:nvSpPr>
        <p:spPr>
          <a:xfrm>
            <a:off x="478890" y="2745502"/>
            <a:ext cx="1080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5" name="直接箭头连接符 204"/>
          <p:cNvCxnSpPr>
            <a:stCxn id="203" idx="2"/>
            <a:endCxn id="204" idx="0"/>
          </p:cNvCxnSpPr>
          <p:nvPr/>
        </p:nvCxnSpPr>
        <p:spPr>
          <a:xfrm>
            <a:off x="1018890" y="2629552"/>
            <a:ext cx="0" cy="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Google Shape;6389;p64"/>
          <p:cNvSpPr/>
          <p:nvPr/>
        </p:nvSpPr>
        <p:spPr>
          <a:xfrm>
            <a:off x="478890" y="3026966"/>
            <a:ext cx="1080001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altLang="zh-CN" sz="11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eLU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7" name="直接箭头连接符 206"/>
          <p:cNvCxnSpPr>
            <a:stCxn id="203" idx="2"/>
            <a:endCxn id="204" idx="0"/>
          </p:cNvCxnSpPr>
          <p:nvPr/>
        </p:nvCxnSpPr>
        <p:spPr>
          <a:xfrm>
            <a:off x="1018890" y="2629552"/>
            <a:ext cx="0" cy="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Google Shape;6395;p64"/>
          <p:cNvSpPr/>
          <p:nvPr/>
        </p:nvSpPr>
        <p:spPr>
          <a:xfrm>
            <a:off x="469166" y="3509366"/>
            <a:ext cx="1089724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Google Shape;6387;p64"/>
          <p:cNvSpPr/>
          <p:nvPr/>
        </p:nvSpPr>
        <p:spPr>
          <a:xfrm>
            <a:off x="469166" y="3930211"/>
            <a:ext cx="1089724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6" name="直接箭头连接符 215"/>
          <p:cNvCxnSpPr>
            <a:stCxn id="214" idx="2"/>
            <a:endCxn id="215" idx="0"/>
          </p:cNvCxnSpPr>
          <p:nvPr/>
        </p:nvCxnSpPr>
        <p:spPr>
          <a:xfrm>
            <a:off x="1014028" y="3797367"/>
            <a:ext cx="0" cy="13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stCxn id="214" idx="2"/>
            <a:endCxn id="215" idx="0"/>
          </p:cNvCxnSpPr>
          <p:nvPr/>
        </p:nvCxnSpPr>
        <p:spPr>
          <a:xfrm>
            <a:off x="1014028" y="3797367"/>
            <a:ext cx="0" cy="13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>
            <a:stCxn id="206" idx="2"/>
            <a:endCxn id="214" idx="0"/>
          </p:cNvCxnSpPr>
          <p:nvPr/>
        </p:nvCxnSpPr>
        <p:spPr>
          <a:xfrm flipH="1">
            <a:off x="1014028" y="3314966"/>
            <a:ext cx="4862" cy="19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553806" y="17778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BP-100</a:t>
            </a:r>
            <a:endParaRPr lang="zh-CN" altLang="en-US" dirty="0"/>
          </a:p>
        </p:txBody>
      </p:sp>
      <p:sp>
        <p:nvSpPr>
          <p:cNvPr id="222" name="Google Shape;6387;p64"/>
          <p:cNvSpPr/>
          <p:nvPr/>
        </p:nvSpPr>
        <p:spPr>
          <a:xfrm>
            <a:off x="468862" y="5452147"/>
            <a:ext cx="1080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Google Shape;6395;p64"/>
          <p:cNvSpPr/>
          <p:nvPr/>
        </p:nvSpPr>
        <p:spPr>
          <a:xfrm>
            <a:off x="468862" y="5856097"/>
            <a:ext cx="1080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4" name="直接箭头连接符 223"/>
          <p:cNvCxnSpPr>
            <a:stCxn id="222" idx="2"/>
            <a:endCxn id="223" idx="0"/>
          </p:cNvCxnSpPr>
          <p:nvPr/>
        </p:nvCxnSpPr>
        <p:spPr>
          <a:xfrm>
            <a:off x="1008862" y="5740147"/>
            <a:ext cx="0" cy="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Google Shape;6389;p64"/>
          <p:cNvSpPr/>
          <p:nvPr/>
        </p:nvSpPr>
        <p:spPr>
          <a:xfrm>
            <a:off x="468862" y="6137561"/>
            <a:ext cx="1080001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altLang="zh-CN" sz="11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eLU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6" name="直接箭头连接符 225"/>
          <p:cNvCxnSpPr>
            <a:stCxn id="222" idx="2"/>
            <a:endCxn id="223" idx="0"/>
          </p:cNvCxnSpPr>
          <p:nvPr/>
        </p:nvCxnSpPr>
        <p:spPr>
          <a:xfrm>
            <a:off x="1008862" y="5740147"/>
            <a:ext cx="0" cy="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Google Shape;6395;p64"/>
          <p:cNvSpPr/>
          <p:nvPr/>
        </p:nvSpPr>
        <p:spPr>
          <a:xfrm>
            <a:off x="459138" y="6619961"/>
            <a:ext cx="1089724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8" name="Google Shape;6387;p64"/>
          <p:cNvSpPr/>
          <p:nvPr/>
        </p:nvSpPr>
        <p:spPr>
          <a:xfrm>
            <a:off x="459138" y="7040806"/>
            <a:ext cx="1089724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9" name="直接箭头连接符 228"/>
          <p:cNvCxnSpPr>
            <a:stCxn id="227" idx="2"/>
            <a:endCxn id="228" idx="0"/>
          </p:cNvCxnSpPr>
          <p:nvPr/>
        </p:nvCxnSpPr>
        <p:spPr>
          <a:xfrm>
            <a:off x="1004000" y="6907962"/>
            <a:ext cx="0" cy="13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7" idx="2"/>
            <a:endCxn id="228" idx="0"/>
          </p:cNvCxnSpPr>
          <p:nvPr/>
        </p:nvCxnSpPr>
        <p:spPr>
          <a:xfrm>
            <a:off x="1004000" y="6907962"/>
            <a:ext cx="0" cy="13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5" idx="2"/>
            <a:endCxn id="227" idx="0"/>
          </p:cNvCxnSpPr>
          <p:nvPr/>
        </p:nvCxnSpPr>
        <p:spPr>
          <a:xfrm flipH="1">
            <a:off x="1004000" y="6425561"/>
            <a:ext cx="4862" cy="19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/>
          <p:cNvSpPr txBox="1"/>
          <p:nvPr/>
        </p:nvSpPr>
        <p:spPr>
          <a:xfrm>
            <a:off x="543778" y="488841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BP-200</a:t>
            </a:r>
            <a:endParaRPr lang="zh-CN" altLang="en-US" dirty="0"/>
          </a:p>
        </p:txBody>
      </p:sp>
      <p:sp>
        <p:nvSpPr>
          <p:cNvPr id="233" name="文本框 232"/>
          <p:cNvSpPr txBox="1"/>
          <p:nvPr/>
        </p:nvSpPr>
        <p:spPr>
          <a:xfrm>
            <a:off x="5686425" y="63493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Res-B</a:t>
            </a:r>
            <a:endParaRPr lang="zh-CN" altLang="en-US" dirty="0"/>
          </a:p>
        </p:txBody>
      </p:sp>
      <p:sp>
        <p:nvSpPr>
          <p:cNvPr id="269" name="矩形 268"/>
          <p:cNvSpPr/>
          <p:nvPr/>
        </p:nvSpPr>
        <p:spPr>
          <a:xfrm rot="5400000">
            <a:off x="7174543" y="3306208"/>
            <a:ext cx="2781801" cy="181703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0" name="Google Shape;6395;p64"/>
          <p:cNvSpPr/>
          <p:nvPr/>
        </p:nvSpPr>
        <p:spPr>
          <a:xfrm>
            <a:off x="8242104" y="3492809"/>
            <a:ext cx="1008000" cy="216000"/>
          </a:xfrm>
          <a:prstGeom prst="rect">
            <a:avLst/>
          </a:prstGeom>
          <a:solidFill>
            <a:srgbClr val="ECF9FF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128</a:t>
            </a:r>
            <a:r>
              <a:rPr lang="zh-CN" alt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128</a:t>
            </a:r>
            <a:r>
              <a:rPr lang="zh-CN" alt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1" name="Google Shape;6395;p64"/>
          <p:cNvSpPr/>
          <p:nvPr/>
        </p:nvSpPr>
        <p:spPr>
          <a:xfrm>
            <a:off x="8242104" y="4309165"/>
            <a:ext cx="1008000" cy="216000"/>
          </a:xfrm>
          <a:prstGeom prst="rect">
            <a:avLst/>
          </a:prstGeom>
          <a:solidFill>
            <a:srgbClr val="ECF9FF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128</a:t>
            </a:r>
            <a:r>
              <a:rPr lang="zh-CN" alt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256</a:t>
            </a:r>
            <a:r>
              <a:rPr lang="zh-CN" alt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2" name="Google Shape;6389;p64"/>
          <p:cNvSpPr/>
          <p:nvPr/>
        </p:nvSpPr>
        <p:spPr>
          <a:xfrm>
            <a:off x="8242104" y="3708809"/>
            <a:ext cx="1008000" cy="216000"/>
          </a:xfrm>
          <a:prstGeom prst="rect">
            <a:avLst/>
          </a:prstGeom>
          <a:solidFill>
            <a:srgbClr val="E3EAF3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altLang="zh-CN" sz="1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eLU</a:t>
            </a:r>
            <a:endParaRPr sz="1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3" name="Google Shape;6389;p64"/>
          <p:cNvSpPr/>
          <p:nvPr/>
        </p:nvSpPr>
        <p:spPr>
          <a:xfrm>
            <a:off x="8242104" y="4525040"/>
            <a:ext cx="1008000" cy="216000"/>
          </a:xfrm>
          <a:prstGeom prst="rect">
            <a:avLst/>
          </a:prstGeom>
          <a:solidFill>
            <a:srgbClr val="E3EAF3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altLang="zh-CN" sz="10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eLU</a:t>
            </a:r>
            <a:endParaRPr sz="1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4" name="Google Shape;6387;p64"/>
          <p:cNvSpPr/>
          <p:nvPr/>
        </p:nvSpPr>
        <p:spPr>
          <a:xfrm>
            <a:off x="5790265" y="2545994"/>
            <a:ext cx="1080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5" name="Google Shape;6395;p64"/>
          <p:cNvSpPr/>
          <p:nvPr/>
        </p:nvSpPr>
        <p:spPr>
          <a:xfrm>
            <a:off x="5790265" y="2949944"/>
            <a:ext cx="1080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128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6" name="Google Shape;6753;p69"/>
          <p:cNvSpPr/>
          <p:nvPr/>
        </p:nvSpPr>
        <p:spPr>
          <a:xfrm rot="5400000">
            <a:off x="7844655" y="5092345"/>
            <a:ext cx="252000" cy="25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7" name="直接箭头连接符 276"/>
          <p:cNvCxnSpPr>
            <a:stCxn id="272" idx="2"/>
            <a:endCxn id="271" idx="0"/>
          </p:cNvCxnSpPr>
          <p:nvPr/>
        </p:nvCxnSpPr>
        <p:spPr>
          <a:xfrm rot="5400000">
            <a:off x="8553926" y="4116987"/>
            <a:ext cx="384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stCxn id="276" idx="6"/>
          </p:cNvCxnSpPr>
          <p:nvPr/>
        </p:nvCxnSpPr>
        <p:spPr>
          <a:xfrm>
            <a:off x="7970655" y="5344345"/>
            <a:ext cx="0" cy="261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Google Shape;6759;p69"/>
          <p:cNvSpPr txBox="1"/>
          <p:nvPr/>
        </p:nvSpPr>
        <p:spPr>
          <a:xfrm rot="5400000">
            <a:off x="7940642" y="5059091"/>
            <a:ext cx="146550" cy="31851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0" name="Google Shape;6395;p64"/>
          <p:cNvSpPr/>
          <p:nvPr/>
        </p:nvSpPr>
        <p:spPr>
          <a:xfrm>
            <a:off x="5780637" y="3805627"/>
            <a:ext cx="1089629" cy="28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1" name="Google Shape;6395;p64"/>
          <p:cNvSpPr/>
          <p:nvPr/>
        </p:nvSpPr>
        <p:spPr>
          <a:xfrm>
            <a:off x="5780539" y="5123905"/>
            <a:ext cx="1089724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128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2" name="Google Shape;6387;p64"/>
          <p:cNvSpPr/>
          <p:nvPr/>
        </p:nvSpPr>
        <p:spPr>
          <a:xfrm>
            <a:off x="5780539" y="5544750"/>
            <a:ext cx="1089724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3" name="直接箭头连接符 282"/>
          <p:cNvCxnSpPr>
            <a:endCxn id="276" idx="2"/>
          </p:cNvCxnSpPr>
          <p:nvPr/>
        </p:nvCxnSpPr>
        <p:spPr>
          <a:xfrm>
            <a:off x="7970655" y="2831893"/>
            <a:ext cx="0" cy="2260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曲线连接符 283"/>
          <p:cNvCxnSpPr>
            <a:endCxn id="270" idx="0"/>
          </p:cNvCxnSpPr>
          <p:nvPr/>
        </p:nvCxnSpPr>
        <p:spPr>
          <a:xfrm>
            <a:off x="7970654" y="3135429"/>
            <a:ext cx="775450" cy="3573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曲线连接符 284"/>
          <p:cNvCxnSpPr>
            <a:stCxn id="273" idx="2"/>
            <a:endCxn id="276" idx="0"/>
          </p:cNvCxnSpPr>
          <p:nvPr/>
        </p:nvCxnSpPr>
        <p:spPr>
          <a:xfrm rot="5400000">
            <a:off x="8182728" y="4654969"/>
            <a:ext cx="477305" cy="6494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74" idx="2"/>
            <a:endCxn id="275" idx="0"/>
          </p:cNvCxnSpPr>
          <p:nvPr/>
        </p:nvCxnSpPr>
        <p:spPr>
          <a:xfrm>
            <a:off x="6330265" y="2833994"/>
            <a:ext cx="0" cy="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>
            <a:stCxn id="281" idx="2"/>
            <a:endCxn id="282" idx="0"/>
          </p:cNvCxnSpPr>
          <p:nvPr/>
        </p:nvCxnSpPr>
        <p:spPr>
          <a:xfrm>
            <a:off x="6325401" y="5411906"/>
            <a:ext cx="0" cy="13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Google Shape;6395;p64"/>
          <p:cNvSpPr/>
          <p:nvPr/>
        </p:nvSpPr>
        <p:spPr>
          <a:xfrm>
            <a:off x="5780541" y="4198706"/>
            <a:ext cx="1089725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FC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256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128</a:t>
            </a:r>
            <a:r>
              <a:rPr lang="zh-CN" alt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9" name="Google Shape;6389;p64"/>
          <p:cNvSpPr/>
          <p:nvPr/>
        </p:nvSpPr>
        <p:spPr>
          <a:xfrm>
            <a:off x="5790265" y="3231408"/>
            <a:ext cx="1080001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altLang="zh-CN" sz="11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eLU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0" name="Google Shape;6389;p64"/>
          <p:cNvSpPr/>
          <p:nvPr/>
        </p:nvSpPr>
        <p:spPr>
          <a:xfrm>
            <a:off x="5780540" y="4485501"/>
            <a:ext cx="1089725" cy="28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 w="254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altLang="zh-CN" sz="11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eLU</a:t>
            </a:r>
            <a:endParaRPr sz="11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1" name="直接箭头连接符 290"/>
          <p:cNvCxnSpPr>
            <a:stCxn id="274" idx="2"/>
            <a:endCxn id="275" idx="0"/>
          </p:cNvCxnSpPr>
          <p:nvPr/>
        </p:nvCxnSpPr>
        <p:spPr>
          <a:xfrm>
            <a:off x="6330265" y="2833994"/>
            <a:ext cx="0" cy="11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280" idx="2"/>
            <a:endCxn id="288" idx="0"/>
          </p:cNvCxnSpPr>
          <p:nvPr/>
        </p:nvCxnSpPr>
        <p:spPr>
          <a:xfrm flipH="1">
            <a:off x="6325403" y="4093628"/>
            <a:ext cx="48" cy="105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>
            <a:stCxn id="290" idx="2"/>
            <a:endCxn id="281" idx="0"/>
          </p:cNvCxnSpPr>
          <p:nvPr/>
        </p:nvCxnSpPr>
        <p:spPr>
          <a:xfrm flipH="1">
            <a:off x="6325402" y="4773501"/>
            <a:ext cx="1" cy="35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/>
          <p:cNvCxnSpPr>
            <a:stCxn id="281" idx="2"/>
            <a:endCxn id="282" idx="0"/>
          </p:cNvCxnSpPr>
          <p:nvPr/>
        </p:nvCxnSpPr>
        <p:spPr>
          <a:xfrm>
            <a:off x="6325401" y="5411906"/>
            <a:ext cx="0" cy="13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椭圆 294"/>
          <p:cNvSpPr/>
          <p:nvPr/>
        </p:nvSpPr>
        <p:spPr>
          <a:xfrm>
            <a:off x="7938177" y="3096213"/>
            <a:ext cx="87981" cy="88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96" name="直接连接符 295"/>
          <p:cNvCxnSpPr/>
          <p:nvPr/>
        </p:nvCxnSpPr>
        <p:spPr>
          <a:xfrm flipH="1">
            <a:off x="6855826" y="2831893"/>
            <a:ext cx="796284" cy="973735"/>
          </a:xfrm>
          <a:prstGeom prst="line">
            <a:avLst/>
          </a:prstGeom>
          <a:ln w="12700" cap="sq" cmpd="dbl">
            <a:solidFill>
              <a:schemeClr val="accent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/>
          <p:nvPr/>
        </p:nvCxnSpPr>
        <p:spPr>
          <a:xfrm flipH="1" flipV="1">
            <a:off x="6870169" y="4116251"/>
            <a:ext cx="781942" cy="1489374"/>
          </a:xfrm>
          <a:prstGeom prst="line">
            <a:avLst/>
          </a:prstGeom>
          <a:ln w="12700" cap="sq" cmpd="dbl">
            <a:solidFill>
              <a:schemeClr val="accent1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endCxn id="280" idx="0"/>
          </p:cNvCxnSpPr>
          <p:nvPr/>
        </p:nvCxnSpPr>
        <p:spPr>
          <a:xfrm>
            <a:off x="6320639" y="3519409"/>
            <a:ext cx="4813" cy="28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文本框 302"/>
          <p:cNvSpPr txBox="1"/>
          <p:nvPr/>
        </p:nvSpPr>
        <p:spPr>
          <a:xfrm>
            <a:off x="5698950" y="1816794"/>
            <a:ext cx="71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Res-A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32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397</Words>
  <Application>Microsoft Office PowerPoint</Application>
  <PresentationFormat>自定义</PresentationFormat>
  <Paragraphs>128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Leelawadee UI</vt:lpstr>
      <vt:lpstr>Segoe UI Light</vt:lpstr>
      <vt:lpstr>Segoe UI Variable Small Light</vt:lpstr>
      <vt:lpstr>Office 主题​​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fanghao yao</dc:creator>
  <cp:lastModifiedBy>fanghao yao</cp:lastModifiedBy>
  <cp:revision>33</cp:revision>
  <dcterms:created xsi:type="dcterms:W3CDTF">2024-01-04T08:24:30Z</dcterms:created>
  <dcterms:modified xsi:type="dcterms:W3CDTF">2024-01-19T12:28:11Z</dcterms:modified>
</cp:coreProperties>
</file>