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5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F22FB-F029-419C-9B3F-0128DCCB9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0919B3-9149-4A47-8995-B38250728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2FBFC-9D2F-47F9-B54C-BE232BBD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9B0-1455-4A9A-B1EA-62F9603AA988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00CFA-1861-4ACF-800E-F7CCB24C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1D15A-D485-449E-B6ED-B3B38DA9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C8E6-0C32-41F6-81D1-A0136045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1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CE43E-005D-42A6-81F8-32924EF6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55E34F-EB42-4BCD-BADD-0C74921DF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5218A-3E96-46AC-8169-85225056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9B0-1455-4A9A-B1EA-62F9603AA988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99DE9-21F7-41C9-B188-BBB997C9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52E20-9E7D-4D6F-9257-819E8345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C8E6-0C32-41F6-81D1-A0136045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EA4714-1DA9-4567-9D0A-F9039A9C5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9D3B26-2D3C-4FC9-AB36-370C641D6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89E66-56D4-43AF-83B5-06C51CFB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9B0-1455-4A9A-B1EA-62F9603AA988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B6396-2D12-42A5-AE96-B51A7BF2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CE270-B209-439B-B5DA-8C351E75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C8E6-0C32-41F6-81D1-A0136045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5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2D0D-30F9-4229-81E7-D3AD2A11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508F6-0E26-4B18-AACB-0E406A69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47FAE-89B3-4B29-A0CA-701D96F4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9B0-1455-4A9A-B1EA-62F9603AA988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D6C79-EA75-4707-AF5E-7B4E8043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38274-B4A4-49F8-A3D8-4607368D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C8E6-0C32-41F6-81D1-A0136045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7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E2C1D-A648-4E6D-952E-659E0351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CB4E3C-A152-423C-A834-5905185A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A8000-0B97-441B-A3C6-37B628FE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9B0-1455-4A9A-B1EA-62F9603AA988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AD91D-1E89-4F96-BE5E-B38EBFD0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717C0-B5D4-4A0A-9D2B-C0D0FBFC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C8E6-0C32-41F6-81D1-A0136045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3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19E84-966D-428C-8882-18C93C99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CBCC9-AD69-42CE-B742-D761699AD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8240C1-F37C-433D-8A30-3AE26A27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7CEE8B-0CC7-49CE-969E-C2819F33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9B0-1455-4A9A-B1EA-62F9603AA988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1DA83B-B787-40EF-9D92-7EADA811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3A86B6-4BE1-4D14-8E8F-454E6CBE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C8E6-0C32-41F6-81D1-A0136045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AC209-B940-4BA0-9FCE-5312C607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3CFD0D-39B8-42DD-B924-6ED4B8866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F8C06D-8288-479E-9F59-792FF040A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6E35C7-6409-43E4-969C-7764FFAE7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ABE2B0-C4C3-40CB-91AF-54B002048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7AA1AE-1DA4-4DC5-9041-7D755E0C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9B0-1455-4A9A-B1EA-62F9603AA988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957AA5-A986-42FA-A781-6BE467E7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6C9D55-EDBD-42C9-A83B-7041BF72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C8E6-0C32-41F6-81D1-A0136045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3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1C97E-0D3F-47FE-B445-B34F4ADA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EAFCBB-7DEC-46F2-98A7-222137D5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9B0-1455-4A9A-B1EA-62F9603AA988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DD608F-2606-4355-BCCB-107CC061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178F3A-97CA-48EA-A36A-ADA0C896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C8E6-0C32-41F6-81D1-A0136045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8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B8FD24-6200-48A8-8B5F-A3D9C34F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9B0-1455-4A9A-B1EA-62F9603AA988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90A6DC-8637-4215-98D0-05B25BFE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7D28F-E98E-4990-9054-8DDEC920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C8E6-0C32-41F6-81D1-A0136045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4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C7C32-936E-4D97-BEA7-AE040210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883B4-4A87-4189-A4D2-8EB7CC1E2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623DF1-04D2-4B77-B6AF-6BE0F76E5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2E5A36-C6AB-4D3D-BECF-72144E65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9B0-1455-4A9A-B1EA-62F9603AA988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B34E8-DD9C-4F29-9E9F-193051AE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9AD280-B815-4D95-811C-B562789A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C8E6-0C32-41F6-81D1-A0136045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16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FFDDC-CD4E-43BE-A1AE-6B0CCE57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016AD1-CB6E-4876-86C6-34DD7ED64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F92E29-1CA1-4F3C-9D29-B2B85ACCA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79DD4C-E31A-4603-9525-92B52214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A9B0-1455-4A9A-B1EA-62F9603AA988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8E7D49-A574-4266-A5B2-DD2F7186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3D7C4-359D-4D66-8F05-FCE4CF24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C8E6-0C32-41F6-81D1-A0136045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8A6D95-BFF7-452B-B1E7-CE93DF4B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8A9288-D06C-4675-A41B-F7A9239F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20A0D-DCFC-4D4B-AAFD-520115274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A9B0-1455-4A9A-B1EA-62F9603AA988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D0A2C-2897-477D-B293-C66E62498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EB397-59FF-49B9-BF3D-CDCCDB7EE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0C8E6-0C32-41F6-81D1-A0136045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8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4;p22">
            <a:extLst>
              <a:ext uri="{FF2B5EF4-FFF2-40B4-BE49-F238E27FC236}">
                <a16:creationId xmlns:a16="http://schemas.microsoft.com/office/drawing/2014/main" id="{1A62C27A-B78F-4012-890F-F39E44D25309}"/>
              </a:ext>
            </a:extLst>
          </p:cNvPr>
          <p:cNvSpPr/>
          <p:nvPr/>
        </p:nvSpPr>
        <p:spPr>
          <a:xfrm>
            <a:off x="3970550" y="2266713"/>
            <a:ext cx="732000" cy="7011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5" name="Google Shape;245;p22">
            <a:extLst>
              <a:ext uri="{FF2B5EF4-FFF2-40B4-BE49-F238E27FC236}">
                <a16:creationId xmlns:a16="http://schemas.microsoft.com/office/drawing/2014/main" id="{F7C450C3-255D-4EE4-BB49-1F830F2D95FA}"/>
              </a:ext>
            </a:extLst>
          </p:cNvPr>
          <p:cNvSpPr/>
          <p:nvPr/>
        </p:nvSpPr>
        <p:spPr>
          <a:xfrm>
            <a:off x="3970550" y="3320300"/>
            <a:ext cx="732000" cy="7011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6" name="Google Shape;246;p22">
            <a:extLst>
              <a:ext uri="{FF2B5EF4-FFF2-40B4-BE49-F238E27FC236}">
                <a16:creationId xmlns:a16="http://schemas.microsoft.com/office/drawing/2014/main" id="{2A037852-0D90-4B4D-9E2C-871BBAC926BE}"/>
              </a:ext>
            </a:extLst>
          </p:cNvPr>
          <p:cNvSpPr/>
          <p:nvPr/>
        </p:nvSpPr>
        <p:spPr>
          <a:xfrm>
            <a:off x="3970550" y="1213125"/>
            <a:ext cx="732000" cy="7011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7" name="Google Shape;251;p22">
            <a:extLst>
              <a:ext uri="{FF2B5EF4-FFF2-40B4-BE49-F238E27FC236}">
                <a16:creationId xmlns:a16="http://schemas.microsoft.com/office/drawing/2014/main" id="{24CF6301-BD42-425B-9AA9-419A71808398}"/>
              </a:ext>
            </a:extLst>
          </p:cNvPr>
          <p:cNvSpPr/>
          <p:nvPr/>
        </p:nvSpPr>
        <p:spPr>
          <a:xfrm>
            <a:off x="5381550" y="2266725"/>
            <a:ext cx="732000" cy="7011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8" name="Google Shape;252;p22">
            <a:extLst>
              <a:ext uri="{FF2B5EF4-FFF2-40B4-BE49-F238E27FC236}">
                <a16:creationId xmlns:a16="http://schemas.microsoft.com/office/drawing/2014/main" id="{1946EC09-9C03-475B-97F6-37C94A98E2FB}"/>
              </a:ext>
            </a:extLst>
          </p:cNvPr>
          <p:cNvSpPr/>
          <p:nvPr/>
        </p:nvSpPr>
        <p:spPr>
          <a:xfrm>
            <a:off x="5381550" y="3320313"/>
            <a:ext cx="732000" cy="7011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9" name="Google Shape;253;p22">
            <a:extLst>
              <a:ext uri="{FF2B5EF4-FFF2-40B4-BE49-F238E27FC236}">
                <a16:creationId xmlns:a16="http://schemas.microsoft.com/office/drawing/2014/main" id="{EE4A8875-EDBA-4F6F-A047-BF99818F5EB8}"/>
              </a:ext>
            </a:extLst>
          </p:cNvPr>
          <p:cNvSpPr/>
          <p:nvPr/>
        </p:nvSpPr>
        <p:spPr>
          <a:xfrm>
            <a:off x="5381550" y="1213138"/>
            <a:ext cx="732000" cy="7011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cxnSp>
        <p:nvCxnSpPr>
          <p:cNvPr id="10" name="Google Shape;254;p22">
            <a:extLst>
              <a:ext uri="{FF2B5EF4-FFF2-40B4-BE49-F238E27FC236}">
                <a16:creationId xmlns:a16="http://schemas.microsoft.com/office/drawing/2014/main" id="{34AE34AD-4265-4C9D-8AA3-E874EE73E951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702550" y="1563675"/>
            <a:ext cx="678900" cy="10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55;p22">
            <a:extLst>
              <a:ext uri="{FF2B5EF4-FFF2-40B4-BE49-F238E27FC236}">
                <a16:creationId xmlns:a16="http://schemas.microsoft.com/office/drawing/2014/main" id="{138B531C-E262-452A-B8EB-A4C8CF1AA52E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4702550" y="1563675"/>
            <a:ext cx="67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56;p22">
            <a:extLst>
              <a:ext uri="{FF2B5EF4-FFF2-40B4-BE49-F238E27FC236}">
                <a16:creationId xmlns:a16="http://schemas.microsoft.com/office/drawing/2014/main" id="{36A19D9B-9779-46E5-A06C-B1FBB969EF22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4702550" y="1563675"/>
            <a:ext cx="678900" cy="210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257;p22">
            <a:extLst>
              <a:ext uri="{FF2B5EF4-FFF2-40B4-BE49-F238E27FC236}">
                <a16:creationId xmlns:a16="http://schemas.microsoft.com/office/drawing/2014/main" id="{ED7A7B17-9508-4902-AB21-8FD48A8D0244}"/>
              </a:ext>
            </a:extLst>
          </p:cNvPr>
          <p:cNvCxnSpPr>
            <a:stCxn id="4" idx="6"/>
            <a:endCxn id="9" idx="2"/>
          </p:cNvCxnSpPr>
          <p:nvPr/>
        </p:nvCxnSpPr>
        <p:spPr>
          <a:xfrm rot="10800000" flipH="1">
            <a:off x="4702550" y="1563663"/>
            <a:ext cx="678900" cy="10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58;p22">
            <a:extLst>
              <a:ext uri="{FF2B5EF4-FFF2-40B4-BE49-F238E27FC236}">
                <a16:creationId xmlns:a16="http://schemas.microsoft.com/office/drawing/2014/main" id="{576FA902-D5CB-46DA-BB6E-1E4BF2A3D066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4702550" y="2617263"/>
            <a:ext cx="67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259;p22">
            <a:extLst>
              <a:ext uri="{FF2B5EF4-FFF2-40B4-BE49-F238E27FC236}">
                <a16:creationId xmlns:a16="http://schemas.microsoft.com/office/drawing/2014/main" id="{C07FA6BB-4C56-4555-8016-03535085E012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4702550" y="2617263"/>
            <a:ext cx="678900" cy="10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260;p22">
            <a:extLst>
              <a:ext uri="{FF2B5EF4-FFF2-40B4-BE49-F238E27FC236}">
                <a16:creationId xmlns:a16="http://schemas.microsoft.com/office/drawing/2014/main" id="{74B0AD0D-323F-4845-92CA-DC372D02CA7B}"/>
              </a:ext>
            </a:extLst>
          </p:cNvPr>
          <p:cNvCxnSpPr>
            <a:stCxn id="5" idx="6"/>
            <a:endCxn id="9" idx="2"/>
          </p:cNvCxnSpPr>
          <p:nvPr/>
        </p:nvCxnSpPr>
        <p:spPr>
          <a:xfrm rot="10800000" flipH="1">
            <a:off x="4702550" y="1563650"/>
            <a:ext cx="678900" cy="210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261;p22">
            <a:extLst>
              <a:ext uri="{FF2B5EF4-FFF2-40B4-BE49-F238E27FC236}">
                <a16:creationId xmlns:a16="http://schemas.microsoft.com/office/drawing/2014/main" id="{DAC91639-B3E6-4BCA-8433-B293B18EB99C}"/>
              </a:ext>
            </a:extLst>
          </p:cNvPr>
          <p:cNvCxnSpPr>
            <a:stCxn id="5" idx="6"/>
            <a:endCxn id="7" idx="2"/>
          </p:cNvCxnSpPr>
          <p:nvPr/>
        </p:nvCxnSpPr>
        <p:spPr>
          <a:xfrm rot="10800000" flipH="1">
            <a:off x="4702550" y="2617250"/>
            <a:ext cx="678900" cy="10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262;p22">
            <a:extLst>
              <a:ext uri="{FF2B5EF4-FFF2-40B4-BE49-F238E27FC236}">
                <a16:creationId xmlns:a16="http://schemas.microsoft.com/office/drawing/2014/main" id="{A18D6A57-3AB7-42BB-9ADB-90F04090873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4702550" y="3670850"/>
            <a:ext cx="67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266;p22">
            <a:extLst>
              <a:ext uri="{FF2B5EF4-FFF2-40B4-BE49-F238E27FC236}">
                <a16:creationId xmlns:a16="http://schemas.microsoft.com/office/drawing/2014/main" id="{53D26225-5043-4F9E-AF9B-EFC0E2A9DB86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6113550" y="1563688"/>
            <a:ext cx="505050" cy="1053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68;p22">
            <a:extLst>
              <a:ext uri="{FF2B5EF4-FFF2-40B4-BE49-F238E27FC236}">
                <a16:creationId xmlns:a16="http://schemas.microsoft.com/office/drawing/2014/main" id="{F752138D-665E-46F3-B3D2-24608D19D625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6113550" y="2617263"/>
            <a:ext cx="505050" cy="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270;p22">
            <a:extLst>
              <a:ext uri="{FF2B5EF4-FFF2-40B4-BE49-F238E27FC236}">
                <a16:creationId xmlns:a16="http://schemas.microsoft.com/office/drawing/2014/main" id="{C6B7E148-5E5B-40A0-8B85-D1BCFDB9CDC9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6113550" y="2617263"/>
            <a:ext cx="505050" cy="10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71;p22">
            <a:extLst>
              <a:ext uri="{FF2B5EF4-FFF2-40B4-BE49-F238E27FC236}">
                <a16:creationId xmlns:a16="http://schemas.microsoft.com/office/drawing/2014/main" id="{1113C572-4548-43FA-9FEC-71C34AC9404E}"/>
              </a:ext>
            </a:extLst>
          </p:cNvPr>
          <p:cNvCxnSpPr>
            <a:cxnSpLocks/>
          </p:cNvCxnSpPr>
          <p:nvPr/>
        </p:nvCxnSpPr>
        <p:spPr>
          <a:xfrm>
            <a:off x="7178276" y="2638555"/>
            <a:ext cx="355066" cy="77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559;p31">
            <a:extLst>
              <a:ext uri="{FF2B5EF4-FFF2-40B4-BE49-F238E27FC236}">
                <a16:creationId xmlns:a16="http://schemas.microsoft.com/office/drawing/2014/main" id="{1EB8D5D1-A691-4E71-9E8A-37CC1825AC17}"/>
              </a:ext>
            </a:extLst>
          </p:cNvPr>
          <p:cNvSpPr txBox="1"/>
          <p:nvPr/>
        </p:nvSpPr>
        <p:spPr>
          <a:xfrm>
            <a:off x="3927350" y="4138401"/>
            <a:ext cx="818400" cy="3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" name="Google Shape;560;p31">
            <a:extLst>
              <a:ext uri="{FF2B5EF4-FFF2-40B4-BE49-F238E27FC236}">
                <a16:creationId xmlns:a16="http://schemas.microsoft.com/office/drawing/2014/main" id="{B9945214-A026-448C-903B-4C36377A7ED1}"/>
              </a:ext>
            </a:extLst>
          </p:cNvPr>
          <p:cNvSpPr txBox="1"/>
          <p:nvPr/>
        </p:nvSpPr>
        <p:spPr>
          <a:xfrm>
            <a:off x="5343225" y="4138401"/>
            <a:ext cx="818400" cy="3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Hidden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" name="Google Shape;561;p31">
            <a:extLst>
              <a:ext uri="{FF2B5EF4-FFF2-40B4-BE49-F238E27FC236}">
                <a16:creationId xmlns:a16="http://schemas.microsoft.com/office/drawing/2014/main" id="{6B20E640-BA51-4AC5-9B91-F1F882B6DCC5}"/>
              </a:ext>
            </a:extLst>
          </p:cNvPr>
          <p:cNvSpPr txBox="1"/>
          <p:nvPr/>
        </p:nvSpPr>
        <p:spPr>
          <a:xfrm>
            <a:off x="8281484" y="3083307"/>
            <a:ext cx="818400" cy="3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2347AB8-054C-4E93-8734-938A0A9A1CC7}"/>
              </a:ext>
            </a:extLst>
          </p:cNvPr>
          <p:cNvSpPr txBox="1"/>
          <p:nvPr/>
        </p:nvSpPr>
        <p:spPr>
          <a:xfrm>
            <a:off x="4121433" y="5245539"/>
            <a:ext cx="3587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神经网络拓扑结构</a:t>
            </a:r>
            <a:endParaRPr lang="en-US" altLang="zh-CN" dirty="0"/>
          </a:p>
          <a:p>
            <a:r>
              <a:rPr lang="en-US" altLang="zh-CN" dirty="0"/>
              <a:t>the topology of BP neural network</a:t>
            </a:r>
          </a:p>
        </p:txBody>
      </p:sp>
      <p:sp>
        <p:nvSpPr>
          <p:cNvPr id="33" name="Google Shape;585;p31">
            <a:extLst>
              <a:ext uri="{FF2B5EF4-FFF2-40B4-BE49-F238E27FC236}">
                <a16:creationId xmlns:a16="http://schemas.microsoft.com/office/drawing/2014/main" id="{6C6B28D0-81DF-4C30-A38A-7B36ECF53959}"/>
              </a:ext>
            </a:extLst>
          </p:cNvPr>
          <p:cNvSpPr txBox="1"/>
          <p:nvPr/>
        </p:nvSpPr>
        <p:spPr>
          <a:xfrm>
            <a:off x="2985429" y="2422354"/>
            <a:ext cx="452100" cy="44800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" name="Google Shape;584;p31">
            <a:extLst>
              <a:ext uri="{FF2B5EF4-FFF2-40B4-BE49-F238E27FC236}">
                <a16:creationId xmlns:a16="http://schemas.microsoft.com/office/drawing/2014/main" id="{EA47F116-C837-4A39-8383-2652B88489BF}"/>
              </a:ext>
            </a:extLst>
          </p:cNvPr>
          <p:cNvSpPr/>
          <p:nvPr/>
        </p:nvSpPr>
        <p:spPr>
          <a:xfrm>
            <a:off x="3529725" y="1563047"/>
            <a:ext cx="347100" cy="21072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585;p31">
            <a:extLst>
              <a:ext uri="{FF2B5EF4-FFF2-40B4-BE49-F238E27FC236}">
                <a16:creationId xmlns:a16="http://schemas.microsoft.com/office/drawing/2014/main" id="{25370BAC-C0A5-431B-A39A-2E662182D868}"/>
              </a:ext>
            </a:extLst>
          </p:cNvPr>
          <p:cNvSpPr txBox="1"/>
          <p:nvPr/>
        </p:nvSpPr>
        <p:spPr>
          <a:xfrm>
            <a:off x="8642509" y="2414553"/>
            <a:ext cx="457375" cy="44800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Y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" name="Google Shape;253;p22">
            <a:extLst>
              <a:ext uri="{FF2B5EF4-FFF2-40B4-BE49-F238E27FC236}">
                <a16:creationId xmlns:a16="http://schemas.microsoft.com/office/drawing/2014/main" id="{7FD984A7-672B-4C05-8686-606B4DA7D225}"/>
              </a:ext>
            </a:extLst>
          </p:cNvPr>
          <p:cNvSpPr/>
          <p:nvPr/>
        </p:nvSpPr>
        <p:spPr>
          <a:xfrm>
            <a:off x="4535025" y="395049"/>
            <a:ext cx="732000" cy="701100"/>
          </a:xfrm>
          <a:prstGeom prst="ellipse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cxnSp>
        <p:nvCxnSpPr>
          <p:cNvPr id="38" name="Google Shape;265;p22">
            <a:extLst>
              <a:ext uri="{FF2B5EF4-FFF2-40B4-BE49-F238E27FC236}">
                <a16:creationId xmlns:a16="http://schemas.microsoft.com/office/drawing/2014/main" id="{1D5D8F09-6F81-4FAC-96B0-FDAD47396B7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56450" y="954791"/>
            <a:ext cx="332299" cy="3610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0FEB658-EC09-4C37-BB7C-CA60043E09A4}"/>
              </a:ext>
            </a:extLst>
          </p:cNvPr>
          <p:cNvSpPr txBox="1"/>
          <p:nvPr/>
        </p:nvSpPr>
        <p:spPr>
          <a:xfrm>
            <a:off x="3752101" y="2936526"/>
            <a:ext cx="738664" cy="4145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97EB59-E943-4ED0-91F2-5EAF2FE4E5AC}"/>
              </a:ext>
            </a:extLst>
          </p:cNvPr>
          <p:cNvSpPr txBox="1"/>
          <p:nvPr/>
        </p:nvSpPr>
        <p:spPr>
          <a:xfrm>
            <a:off x="5136315" y="2918756"/>
            <a:ext cx="738664" cy="4145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2F30FFE-3F98-46C3-9BF3-6884D354A1A0}"/>
                  </a:ext>
                </a:extLst>
              </p:cNvPr>
              <p:cNvSpPr txBox="1"/>
              <p:nvPr/>
            </p:nvSpPr>
            <p:spPr>
              <a:xfrm>
                <a:off x="4763960" y="1186201"/>
                <a:ext cx="58932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2F30FFE-3F98-46C3-9BF3-6884D354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960" y="1186201"/>
                <a:ext cx="589329" cy="391646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4003295-239C-4E70-B361-708869DDBF4B}"/>
                  </a:ext>
                </a:extLst>
              </p:cNvPr>
              <p:cNvSpPr txBox="1"/>
              <p:nvPr/>
            </p:nvSpPr>
            <p:spPr>
              <a:xfrm>
                <a:off x="5235225" y="843318"/>
                <a:ext cx="377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4003295-239C-4E70-B361-708869DDB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225" y="843318"/>
                <a:ext cx="3772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Google Shape;585;p31">
                <a:extLst>
                  <a:ext uri="{FF2B5EF4-FFF2-40B4-BE49-F238E27FC236}">
                    <a16:creationId xmlns:a16="http://schemas.microsoft.com/office/drawing/2014/main" id="{2B61F613-FCE9-44F4-8AD6-E4E5DFC981BA}"/>
                  </a:ext>
                </a:extLst>
              </p:cNvPr>
              <p:cNvSpPr txBox="1"/>
              <p:nvPr/>
            </p:nvSpPr>
            <p:spPr>
              <a:xfrm>
                <a:off x="7545580" y="2422352"/>
                <a:ext cx="717387" cy="448003"/>
              </a:xfrm>
              <a:prstGeom prst="rect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onsolas"/>
                          <a:cs typeface="Consolas"/>
                          <a:sym typeface="Consolas"/>
                        </a:rPr>
                        <m:t>𝒇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onsolas"/>
                          <a:cs typeface="Consolas"/>
                          <a:sym typeface="Consolas"/>
                        </a:rPr>
                        <m:t>(∗)</m:t>
                      </m:r>
                    </m:oMath>
                  </m:oMathPara>
                </a14:m>
                <a:endParaRPr b="1" dirty="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mc:Choice>
        <mc:Fallback>
          <p:sp>
            <p:nvSpPr>
              <p:cNvPr id="60" name="Google Shape;585;p31">
                <a:extLst>
                  <a:ext uri="{FF2B5EF4-FFF2-40B4-BE49-F238E27FC236}">
                    <a16:creationId xmlns:a16="http://schemas.microsoft.com/office/drawing/2014/main" id="{2B61F613-FCE9-44F4-8AD6-E4E5DFC98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580" y="2422352"/>
                <a:ext cx="717387" cy="448003"/>
              </a:xfrm>
              <a:prstGeom prst="rect">
                <a:avLst/>
              </a:prstGeom>
              <a:blipFill>
                <a:blip r:embed="rId4"/>
                <a:stretch>
                  <a:fillRect l="-3361" b="-1316"/>
                </a:stretch>
              </a:blip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Google Shape;271;p22">
            <a:extLst>
              <a:ext uri="{FF2B5EF4-FFF2-40B4-BE49-F238E27FC236}">
                <a16:creationId xmlns:a16="http://schemas.microsoft.com/office/drawing/2014/main" id="{DF3B40F5-46BF-45DB-B17E-6342DFE69723}"/>
              </a:ext>
            </a:extLst>
          </p:cNvPr>
          <p:cNvCxnSpPr>
            <a:cxnSpLocks/>
          </p:cNvCxnSpPr>
          <p:nvPr/>
        </p:nvCxnSpPr>
        <p:spPr>
          <a:xfrm>
            <a:off x="8262967" y="2630753"/>
            <a:ext cx="37954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3" name="Google Shape;79;p17">
            <a:extLst>
              <a:ext uri="{FF2B5EF4-FFF2-40B4-BE49-F238E27FC236}">
                <a16:creationId xmlns:a16="http://schemas.microsoft.com/office/drawing/2014/main" id="{80446C0A-F9A9-4D2B-BA4E-4CC89AE8D9A6}"/>
              </a:ext>
            </a:extLst>
          </p:cNvPr>
          <p:cNvGrpSpPr/>
          <p:nvPr/>
        </p:nvGrpSpPr>
        <p:grpSpPr>
          <a:xfrm>
            <a:off x="6630838" y="2357272"/>
            <a:ext cx="535200" cy="535200"/>
            <a:chOff x="7503475" y="912875"/>
            <a:chExt cx="535200" cy="535200"/>
          </a:xfrm>
        </p:grpSpPr>
        <p:sp>
          <p:nvSpPr>
            <p:cNvPr id="64" name="Google Shape;80;p17">
              <a:extLst>
                <a:ext uri="{FF2B5EF4-FFF2-40B4-BE49-F238E27FC236}">
                  <a16:creationId xmlns:a16="http://schemas.microsoft.com/office/drawing/2014/main" id="{732DBDE5-1BF5-4C70-8072-5CFD4C4C3130}"/>
                </a:ext>
              </a:extLst>
            </p:cNvPr>
            <p:cNvSpPr/>
            <p:nvPr/>
          </p:nvSpPr>
          <p:spPr>
            <a:xfrm>
              <a:off x="7503475" y="912875"/>
              <a:ext cx="535200" cy="5352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pic>
          <p:nvPicPr>
            <p:cNvPr id="65" name="Google Shape;81;p17" descr="\sum" title="MathEquation,#565656">
              <a:extLst>
                <a:ext uri="{FF2B5EF4-FFF2-40B4-BE49-F238E27FC236}">
                  <a16:creationId xmlns:a16="http://schemas.microsoft.com/office/drawing/2014/main" id="{10D1AB17-3F8C-4BDA-B144-93F3CBF0EF0A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26450" y="1015775"/>
              <a:ext cx="289262" cy="3293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9370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fanghao</dc:creator>
  <cp:lastModifiedBy>yao fanghao</cp:lastModifiedBy>
  <cp:revision>2</cp:revision>
  <dcterms:created xsi:type="dcterms:W3CDTF">2022-03-09T01:16:55Z</dcterms:created>
  <dcterms:modified xsi:type="dcterms:W3CDTF">2022-03-09T02:37:36Z</dcterms:modified>
</cp:coreProperties>
</file>