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32A44-65D9-454A-B37C-0FE2F39D7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F5BE2-0FA6-4B86-A799-E0DC77DB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BC9F3-B414-497E-8EEA-9F5FB7AE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4790E-D1E2-45A2-9B23-E76DF0F7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FD46-A403-441C-97DD-B2198F2B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FF854-BA36-44E1-B59C-38493F69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81C20-08BE-431A-B802-A545F022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94FDF-4768-4142-8EC2-5B381542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09680-56E2-40AC-80EC-4A373293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F0652-D946-41DD-B68B-BCD07BDF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2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9D872-91CC-44F7-9705-1F3D6FEDE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AAECC-0E3B-4317-AAD2-4040F943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98F42-7515-4306-B72A-DCE8FD21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58483-40CA-4C86-B599-3BD029FE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38A3-FCDD-46AC-8435-E3428227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5BE1-2F01-4607-A1C0-5F78C425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9EEA3-B87F-4925-B9C0-1C0BEE15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8DFB-105F-437D-B0F2-AF8602D7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FECE1-E446-4078-BE93-599F5DDB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E09C5-A721-4C1F-945D-73E6AE38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6FA2-5E12-48CE-B76C-3FD23264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7F70A-CC8D-4C04-AE70-4DEC923A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1FC9B-1B0C-4716-ACAB-DEB14317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83404-D4DD-4898-9C53-6BA7E5C4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1A00D-DFE0-4C1C-87CD-BCA7F0F7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3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0E9FB-4335-44A9-A33A-E0017027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1F8AB-A4E7-4AC7-A13F-EAD2B47BC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0598C-2B1F-4AE1-B15F-F86BEA00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F81D7-4FE4-4DB7-B957-A2ED50DF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0B95A-7E25-4A2E-9E87-7AF36E0F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E389E-C9EB-4FE6-BC07-1E4212E0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B62A-890B-4469-B06C-77C71C8E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81D52-E73B-4D4E-9B89-D63660A7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037FC-DFDC-48A4-A916-233699B01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00F788-F620-485A-AA9B-A67F5E498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344EA4-6A9F-466E-B236-CA9B7F61B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D26B7B-26F3-4FD4-BEBF-DD511445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AA237D-7657-4AC3-A5F1-909633F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8306D4-A5C7-4ECA-83BF-E23ABB96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C3023-E44B-4A89-BB84-1C7085B0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FEC02-FD3B-4BD4-AA25-0A65003E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FD5AA8-4FD3-476C-8FAE-72BC549D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49D88A-093F-4981-85E0-357FC1AA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3DB6E4-0683-4C17-BD87-83B37CB8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57DD1B-6FFC-4D9E-851D-FBDC5441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8A1CE-1E29-4AEC-89FC-F151E3B5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0B5BF-4DD4-4CBB-96BD-C17DA8CB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FAECE-364E-48A0-9D3A-A379DC35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4984F-0D9F-48D8-8939-13039988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EE255-B7E5-4ECC-B772-1A97631A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7176E-35BB-4B8F-B26E-BBE6D3E4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21901-00D8-42A8-8749-8253C0E4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3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D6C18-5548-4A2C-8795-70A48930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14AD86-BD5E-47BB-9371-78BC29492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C28664-23B0-415C-AF4B-F82C5ABEE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CB5DF-ECDA-430E-9927-96D97617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767F3-6F1D-4B01-9C45-19C34A56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F8055-802F-4B5D-A97B-C55AE433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0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62A8A-F7CE-495A-8F8C-8407669F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7F79D-334A-406A-B924-B85EAF67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A60B8-48E8-4EAF-90F0-AF110D845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93369-4022-43EB-9812-ED5CC799F1A0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24CC8-E6C0-44F4-BD2E-98369249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5D02C-AA10-4E85-AEAA-C467EBD05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D514-4E7E-4DF4-859D-97E6DD59E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1D46-046B-4F75-B9C1-76FE2FA58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D0954-47F3-4D06-8272-FA6AC428E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8044C-7C42-44AE-8B51-FCCF8D3D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7" y="1254061"/>
            <a:ext cx="10102552" cy="36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A084F-DC60-447B-BDDA-CDB6723C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B7B4D0-3625-4194-AE06-E8EB5688D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162712"/>
            <a:ext cx="3677163" cy="36771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BFAB16-2D30-4446-A569-0AB6D5E5EC48}"/>
              </a:ext>
            </a:extLst>
          </p:cNvPr>
          <p:cNvSpPr txBox="1"/>
          <p:nvPr/>
        </p:nvSpPr>
        <p:spPr>
          <a:xfrm>
            <a:off x="4562438" y="241333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火炸药机械感度可靠性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r"/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多元评估系统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36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fanghao</dc:creator>
  <cp:lastModifiedBy>yao fanghao</cp:lastModifiedBy>
  <cp:revision>2</cp:revision>
  <dcterms:created xsi:type="dcterms:W3CDTF">2022-04-19T02:25:59Z</dcterms:created>
  <dcterms:modified xsi:type="dcterms:W3CDTF">2022-04-19T06:54:09Z</dcterms:modified>
</cp:coreProperties>
</file>