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8026A-D784-2DC3-0170-5E10E9793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9370A4-257F-328A-C504-E9F1E4FF5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C7556-CEB5-9767-E542-0A95E5FB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0C9B4-2763-0BE3-00BF-10AB1434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AEA2C-CD5A-ECC5-9836-361DB13F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EF377-D69E-01E6-3955-1EE82C32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2BB83-14EC-59BC-8A64-61589582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3A66C-B63D-D80C-BF2D-800926BC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0894F-1A31-B517-0DC4-966765BE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4F15E-4612-95CA-C64A-DEDCA9EE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5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D0D18C-28B1-E2FE-830D-4E04F0DB8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D0EBC-8ED9-C43C-C423-4BE6F4ADF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1D023-D516-F5CB-A811-471D7BA0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5B21A-BD02-3FAA-1594-3C1F4273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DACBB-330E-86F0-6C10-1D92ACB3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2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63F1-72DD-E1ED-0E19-BC80BD95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7C157-8A6B-859A-CCDD-CE665653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35A7-739E-132A-429A-844B1F18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AB089-D088-7850-921E-5DD1F18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4F582-A351-EC23-8942-F6DC6E05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51C4D-F887-D1A4-A738-52BAAE37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9896B-872F-1A3D-7964-27D5D02B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ECEEE-AD2A-5853-0C2D-4E162787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F6955-5A99-6291-C61A-930697C2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D7628-3ADC-13C3-21FC-3BCF92CB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4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A7E94-0C8F-AFCC-DA8F-6A0225DA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C0369-59D7-7B4F-4DA6-579608EDF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659CE0-CAC9-9A0C-8E54-21A85D134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03C78-2FC3-C925-5A4E-2771FDB4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B8094-5685-5838-036A-C7DB0A49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9899F-1D2E-443B-8744-3C4359E9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5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2FEE5-4C43-51EC-28E9-B1D64416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D5670-4BF5-BFEC-0685-06F4A8AE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7D6F9-EF51-67F8-9A86-4F461430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622684-56CF-07A0-7488-D867FDE5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D2852-AF6C-5BEF-59F8-FCD3BC7BF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1960D4-DAAB-01CD-80B5-A560B55D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7DC54-24B7-4BC3-7CC6-C1E7B203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A15152-D857-FC6D-8006-2C443A45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9F87-6B35-F7E7-D28A-3E4D2131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B3E84-5B50-E0A6-2C2C-456B445C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F41D3A-268A-CC16-5240-666D6026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D98C8-08D8-9636-3B9B-EDEDDDBE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9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E3D642-0183-61CE-CFF3-AC6E9FF5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5B389-9EB6-2E6B-15B6-8DCF8011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C82D7-99E0-13E2-8F5D-462C2186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2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FBF2C-DB38-8D57-9E87-B67B2DA2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44B6A-B246-DF94-6D8B-3A82B826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D0C8E1-9412-D520-98AA-5767F113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BFCC8-C555-0925-D06E-F1DF9166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55B4F-9D83-B0A6-42AF-FB29FB3D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C7939-499F-6BBC-494E-FC59B58E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1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94DF5-A67C-9635-D751-7BB22CB4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452B8E-39DB-3CD4-C671-CFA2AE24F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2F3EA-AE62-0D9B-DE26-CE570A4B5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A994C-8B93-B3C8-3A59-040B3B72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F1F0A-69A7-BD9C-DC5D-7DA7B5D4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FC5DF-B6E7-5F0D-5301-8B72C98C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8E2CA9-CBCD-DEC0-3488-B7566929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53269-7909-CA27-A30B-7CD61C9E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6304F-D47D-BC11-AD08-646FCF8AF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1D8D4-A086-4F7F-A555-4AEACB3642B4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E1242-0AE5-A826-D5E4-A635D8F6E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CB403-D868-37BC-AF84-9DEF0DA2D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AD34-D541-4100-8CC7-C86C48BB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CC57F34-FADF-28DC-C7DA-6832154ADE53}"/>
                  </a:ext>
                </a:extLst>
              </p:cNvPr>
              <p:cNvSpPr/>
              <p:nvPr/>
            </p:nvSpPr>
            <p:spPr>
              <a:xfrm>
                <a:off x="1350499" y="1561515"/>
                <a:ext cx="1329398" cy="257438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估计爆炸概率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在置信水平为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时的置信区间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CC57F34-FADF-28DC-C7DA-6832154AD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9" y="1561515"/>
                <a:ext cx="1329398" cy="25743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95A9DE9-CD51-19ED-76D1-AFBF218AA679}"/>
                  </a:ext>
                </a:extLst>
              </p:cNvPr>
              <p:cNvSpPr/>
              <p:nvPr/>
            </p:nvSpPr>
            <p:spPr>
              <a:xfrm>
                <a:off x="3249637" y="1561514"/>
                <a:ext cx="1329398" cy="257438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计算置信区间的标准不确定度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95A9DE9-CD51-19ED-76D1-AFBF218AA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37" y="1561514"/>
                <a:ext cx="1329398" cy="25743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4E446C80-8C5C-E24C-9B91-730C11CC96C1}"/>
                  </a:ext>
                </a:extLst>
              </p:cNvPr>
              <p:cNvSpPr/>
              <p:nvPr/>
            </p:nvSpPr>
            <p:spPr>
              <a:xfrm>
                <a:off x="5148775" y="1561514"/>
                <a:ext cx="1329399" cy="257438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计算该标准不确定度的不确定度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4E446C80-8C5C-E24C-9B91-730C11CC9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75" y="1561514"/>
                <a:ext cx="1329399" cy="25743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11EB8EAE-A476-7430-C2A6-C1167AC83C2C}"/>
              </a:ext>
            </a:extLst>
          </p:cNvPr>
          <p:cNvSpPr/>
          <p:nvPr/>
        </p:nvSpPr>
        <p:spPr>
          <a:xfrm>
            <a:off x="8947053" y="1561514"/>
            <a:ext cx="1329399" cy="25743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确定置信区间下限的不确定度范围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1C25C8A-70A7-D77E-FFFB-59774747F631}"/>
                  </a:ext>
                </a:extLst>
              </p:cNvPr>
              <p:cNvSpPr/>
              <p:nvPr/>
            </p:nvSpPr>
            <p:spPr>
              <a:xfrm>
                <a:off x="7047914" y="1561514"/>
                <a:ext cx="1329399" cy="257438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计算置信区间下限的不确定度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1C25C8A-70A7-D77E-FFFB-59774747F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914" y="1561514"/>
                <a:ext cx="1329399" cy="257438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057E07-E333-AADC-3AD8-3270CF419AC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79897" y="2848709"/>
            <a:ext cx="56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0B77F2-B9DD-6F87-D656-A40243613174}"/>
              </a:ext>
            </a:extLst>
          </p:cNvPr>
          <p:cNvCxnSpPr/>
          <p:nvPr/>
        </p:nvCxnSpPr>
        <p:spPr>
          <a:xfrm>
            <a:off x="4579035" y="2848708"/>
            <a:ext cx="56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379A39-D774-6B96-764D-7810E0533C74}"/>
              </a:ext>
            </a:extLst>
          </p:cNvPr>
          <p:cNvCxnSpPr/>
          <p:nvPr/>
        </p:nvCxnSpPr>
        <p:spPr>
          <a:xfrm>
            <a:off x="6478174" y="2848708"/>
            <a:ext cx="56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CE430D-7CC3-2AD3-D78F-29072DB5B90F}"/>
              </a:ext>
            </a:extLst>
          </p:cNvPr>
          <p:cNvCxnSpPr/>
          <p:nvPr/>
        </p:nvCxnSpPr>
        <p:spPr>
          <a:xfrm>
            <a:off x="8377313" y="2848708"/>
            <a:ext cx="56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fanghao</dc:creator>
  <cp:lastModifiedBy>yao fanghao</cp:lastModifiedBy>
  <cp:revision>2</cp:revision>
  <dcterms:created xsi:type="dcterms:W3CDTF">2022-05-31T06:46:57Z</dcterms:created>
  <dcterms:modified xsi:type="dcterms:W3CDTF">2022-05-31T06:57:03Z</dcterms:modified>
</cp:coreProperties>
</file>