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63" r:id="rId5"/>
    <p:sldId id="267" r:id="rId6"/>
    <p:sldId id="268" r:id="rId7"/>
    <p:sldId id="266" r:id="rId8"/>
    <p:sldId id="265" r:id="rId9"/>
    <p:sldId id="257" r:id="rId10"/>
    <p:sldId id="269" r:id="rId11"/>
    <p:sldId id="270" r:id="rId12"/>
    <p:sldId id="258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6402" y="-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95C4-5B35-429E-B0DA-2D69E38C5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D2CDB1-00A4-40CB-A24E-0047D372C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BD5DE-0231-47D6-980D-DB228A2B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7F029-36FF-4846-A820-7EEFF854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4F11A-38F7-4A23-8216-EF2821D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2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252D5-10B7-4799-8EDE-B432D0E2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887ACD-27C1-43D8-A2CF-7C4A5D9C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DF8BB-91B4-4325-964F-DE846D55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D501F-ABC3-401A-BB62-37CC8183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D1305-4062-470F-A75C-AC9B19E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C4FE4A-7A31-45D8-A3A2-BE0CD14DC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8D688-BD76-4FC6-B9E6-6B2E0D35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E332E-23FD-4634-B714-DC2860F7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76CC2-97D4-44D6-BB09-22AA2878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E426C-7C98-48F9-BCCC-68C85934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8C502-A957-4760-AF87-28B2B41E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B40B5-9ED2-4B46-B741-AABAFBE5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1A41D-0DBE-42A6-A721-816FCB0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73819-3268-42A5-91DA-C0FD138A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B8ABD-BA04-4DA0-8704-72119147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357B9-E320-4375-9486-9B9E773D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42A04-4F52-407B-BDE4-CC445CDA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B27D1-B721-4A8E-B073-6442474F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06C69-2692-4753-A918-A1A45FBA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B0505-9533-4800-BC2A-D6956C2D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A225-CBBE-4BBA-A5C0-4DC9DFD1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23AC4-7E22-4C70-80E4-D78A1A123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71E91-09CD-4983-9CA8-E0A0395D6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0A6F2-8980-48C0-A694-A6384C6A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396B8-A48B-431B-BD52-231C75FD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A1B5D-5350-4936-9E91-03FAA78C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C336A-F73F-4130-8F63-DCFF4CFB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1D6B9-E0D5-4282-BD6E-C3597D67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04239-E163-46FE-8B25-DF8400255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7F760A-F0E8-4867-9B1C-E2F75878B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D26DDD-0BC9-4153-8827-88EFAAFED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21698-41EE-442B-8FFF-02831159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C0164-2399-492C-96D8-FE39F1D5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9C025A-9AA2-4CAE-9B90-E85A96A8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9541-B70B-4E8E-ABC2-FDE8B463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FE264-73CA-464F-A275-E2FE726A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7C930-C504-4C39-A598-571CB0A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9EC7D-0465-475D-B5F3-65C96218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4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C63174-E9A5-4E24-B9F7-3243AAD3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FFF46A-77B6-4A50-B5C3-C73D7201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F4D2E4-47A5-4901-AFDD-09F13F00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5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829AC-34DD-45A8-AC42-8B453AFA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AEA06-F7C1-4E72-A8CB-B09ED2A7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1D734-7FAF-4F7E-BE35-F2CBDBF72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E5973-C32A-48D0-B96A-48E9FD6E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E9661-22B9-46BB-B3EF-D45308A8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5A5A6-A3CA-4B17-B19E-DF9DC1E4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0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79EA4-455E-494B-B895-EEFFE41C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60C03E-1F76-4A4B-93F1-A8C914B4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71A92-8AB9-4D67-B6B6-FC5F6AF5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7C213-C054-4911-862E-51000FA1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7E926-C340-4E59-AEE4-E3242AC9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2E941-E971-42DE-A590-B207C837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4544D-85F7-421A-979C-1CC85920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FF38E-873D-4B3E-BEE6-6A5B741E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D8391-E226-4A4D-A29C-108CF7C34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21E9-95FD-4594-A963-B196C2A98CD9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DE927-EB3B-4F28-834C-2166692A8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A672D-57FC-4B21-81E1-146CAC90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3BF0-007F-4FD7-9D41-DDB18343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NULL"/><Relationship Id="rId7" Type="http://schemas.openxmlformats.org/officeDocument/2006/relationships/image" Target="../media/image450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.png"/><Relationship Id="rId4" Type="http://schemas.openxmlformats.org/officeDocument/2006/relationships/image" Target="NULL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17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25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8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12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70.png"/><Relationship Id="rId5" Type="http://schemas.openxmlformats.org/officeDocument/2006/relationships/image" Target="../media/image290.pn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3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12" Type="http://schemas.openxmlformats.org/officeDocument/2006/relationships/image" Target="../media/image2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36.png"/><Relationship Id="rId14" Type="http://schemas.openxmlformats.org/officeDocument/2006/relationships/image" Target="../media/image2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D2DB7C-1566-41F3-8CF6-D315F224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1" y="681440"/>
            <a:ext cx="4588570" cy="3057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3BB8BA-D89E-4517-8F0C-B43852D0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621838"/>
            <a:ext cx="4953000" cy="31171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A6335A-0B5B-4ECE-B3F8-BCD5C2AE3E2D}"/>
              </a:ext>
            </a:extLst>
          </p:cNvPr>
          <p:cNvSpPr txBox="1"/>
          <p:nvPr/>
        </p:nvSpPr>
        <p:spPr>
          <a:xfrm>
            <a:off x="2748797" y="3739025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A                                                     B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94BFAD3-75C7-43C1-9F22-EF540398FCF1}"/>
              </a:ext>
            </a:extLst>
          </p:cNvPr>
          <p:cNvCxnSpPr>
            <a:cxnSpLocks/>
          </p:cNvCxnSpPr>
          <p:nvPr/>
        </p:nvCxnSpPr>
        <p:spPr>
          <a:xfrm flipV="1">
            <a:off x="5340350" y="2368773"/>
            <a:ext cx="3124200" cy="13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FB2E150-F348-4682-9A85-8BE4DD0FCEB6}"/>
              </a:ext>
            </a:extLst>
          </p:cNvPr>
          <p:cNvCxnSpPr>
            <a:cxnSpLocks/>
          </p:cNvCxnSpPr>
          <p:nvPr/>
        </p:nvCxnSpPr>
        <p:spPr>
          <a:xfrm flipV="1">
            <a:off x="5300011" y="3783363"/>
            <a:ext cx="3164539" cy="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2EB2671-DF9A-46B2-975F-A966C4771EC4}"/>
              </a:ext>
            </a:extLst>
          </p:cNvPr>
          <p:cNvSpPr/>
          <p:nvPr/>
        </p:nvSpPr>
        <p:spPr>
          <a:xfrm>
            <a:off x="7089041" y="2521954"/>
            <a:ext cx="56716" cy="103168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ED3ACC-6EFE-412A-A60F-47BA3376E2F7}"/>
              </a:ext>
            </a:extLst>
          </p:cNvPr>
          <p:cNvCxnSpPr>
            <a:cxnSpLocks/>
          </p:cNvCxnSpPr>
          <p:nvPr/>
        </p:nvCxnSpPr>
        <p:spPr>
          <a:xfrm>
            <a:off x="5541268" y="2382345"/>
            <a:ext cx="0" cy="140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64FF626-698D-46F3-B8D7-A6BB73CBAC55}"/>
              </a:ext>
            </a:extLst>
          </p:cNvPr>
          <p:cNvSpPr txBox="1"/>
          <p:nvPr/>
        </p:nvSpPr>
        <p:spPr>
          <a:xfrm>
            <a:off x="5107090" y="2838162"/>
            <a:ext cx="8429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性能通道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67F53B-81DE-41CC-9EDA-CEC6A5B767BA}"/>
              </a:ext>
            </a:extLst>
          </p:cNvPr>
          <p:cNvCxnSpPr>
            <a:cxnSpLocks/>
          </p:cNvCxnSpPr>
          <p:nvPr/>
        </p:nvCxnSpPr>
        <p:spPr>
          <a:xfrm>
            <a:off x="6782418" y="3202506"/>
            <a:ext cx="0" cy="588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2CB6CC-A8F6-42C8-AD78-15067A11B980}"/>
              </a:ext>
            </a:extLst>
          </p:cNvPr>
          <p:cNvCxnSpPr>
            <a:cxnSpLocks/>
          </p:cNvCxnSpPr>
          <p:nvPr/>
        </p:nvCxnSpPr>
        <p:spPr>
          <a:xfrm flipH="1">
            <a:off x="6892117" y="2833891"/>
            <a:ext cx="507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61871B4-B082-4096-BD36-80B5717C570C}"/>
              </a:ext>
            </a:extLst>
          </p:cNvPr>
          <p:cNvCxnSpPr>
            <a:cxnSpLocks/>
          </p:cNvCxnSpPr>
          <p:nvPr/>
        </p:nvCxnSpPr>
        <p:spPr>
          <a:xfrm flipH="1">
            <a:off x="7024876" y="2521954"/>
            <a:ext cx="378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758DA12-48F9-4662-891A-EC4D5736AA6B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6061697" y="3503897"/>
            <a:ext cx="272084" cy="2868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A356991-2D8D-49CB-9FA9-36C14CABAE20}"/>
              </a:ext>
            </a:extLst>
          </p:cNvPr>
          <p:cNvSpPr txBox="1"/>
          <p:nvPr/>
        </p:nvSpPr>
        <p:spPr>
          <a:xfrm>
            <a:off x="5632834" y="3295835"/>
            <a:ext cx="84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安全设计值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60888C-1D13-4FFA-91B8-7675FBAA4C3D}"/>
              </a:ext>
            </a:extLst>
          </p:cNvPr>
          <p:cNvSpPr/>
          <p:nvPr/>
        </p:nvSpPr>
        <p:spPr>
          <a:xfrm>
            <a:off x="6975615" y="2605914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C67A27-1352-4274-A7B9-031334BFC71D}"/>
              </a:ext>
            </a:extLst>
          </p:cNvPr>
          <p:cNvSpPr/>
          <p:nvPr/>
        </p:nvSpPr>
        <p:spPr>
          <a:xfrm>
            <a:off x="6980189" y="2723072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5A5ACD-6F0B-4185-850A-5FA253F83A0D}"/>
              </a:ext>
            </a:extLst>
          </p:cNvPr>
          <p:cNvSpPr txBox="1"/>
          <p:nvPr/>
        </p:nvSpPr>
        <p:spPr>
          <a:xfrm>
            <a:off x="7298944" y="3289292"/>
            <a:ext cx="6639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不确定度</a:t>
            </a: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E86F81-1BE2-4AB3-A5AB-DE8175AFF19B}"/>
              </a:ext>
            </a:extLst>
          </p:cNvPr>
          <p:cNvCxnSpPr>
            <a:cxnSpLocks/>
          </p:cNvCxnSpPr>
          <p:nvPr/>
        </p:nvCxnSpPr>
        <p:spPr>
          <a:xfrm>
            <a:off x="7254358" y="3205290"/>
            <a:ext cx="0" cy="354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666097-8463-4B67-A92F-3DB95DBB0AD0}"/>
                  </a:ext>
                </a:extLst>
              </p:cNvPr>
              <p:cNvSpPr txBox="1"/>
              <p:nvPr/>
            </p:nvSpPr>
            <p:spPr>
              <a:xfrm>
                <a:off x="7408645" y="2423094"/>
                <a:ext cx="4894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666097-8463-4B67-A92F-3DB95DBB0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45" y="2423094"/>
                <a:ext cx="489477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405B6DF-0E53-4367-B01B-0F6B1CF77DFD}"/>
              </a:ext>
            </a:extLst>
          </p:cNvPr>
          <p:cNvCxnSpPr>
            <a:cxnSpLocks/>
          </p:cNvCxnSpPr>
          <p:nvPr/>
        </p:nvCxnSpPr>
        <p:spPr>
          <a:xfrm flipH="1">
            <a:off x="6700838" y="3205290"/>
            <a:ext cx="735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E42B655-D22D-4AD0-A8C9-BB8A2E214F0A}"/>
              </a:ext>
            </a:extLst>
          </p:cNvPr>
          <p:cNvSpPr/>
          <p:nvPr/>
        </p:nvSpPr>
        <p:spPr>
          <a:xfrm>
            <a:off x="6828527" y="3279788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77DAF8C-ADF5-4438-90BB-8DD40F9C0602}"/>
              </a:ext>
            </a:extLst>
          </p:cNvPr>
          <p:cNvSpPr/>
          <p:nvPr/>
        </p:nvSpPr>
        <p:spPr>
          <a:xfrm flipV="1">
            <a:off x="6884511" y="3419958"/>
            <a:ext cx="280731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2B4A0F5-F89E-4297-BA4B-CC427EEF82EB}"/>
              </a:ext>
            </a:extLst>
          </p:cNvPr>
          <p:cNvCxnSpPr>
            <a:cxnSpLocks/>
          </p:cNvCxnSpPr>
          <p:nvPr/>
        </p:nvCxnSpPr>
        <p:spPr>
          <a:xfrm flipH="1">
            <a:off x="7024876" y="3553636"/>
            <a:ext cx="378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0E33B67-53E1-4A51-91DE-4BAC31AC29DF}"/>
              </a:ext>
            </a:extLst>
          </p:cNvPr>
          <p:cNvSpPr txBox="1"/>
          <p:nvPr/>
        </p:nvSpPr>
        <p:spPr>
          <a:xfrm>
            <a:off x="6430279" y="3425431"/>
            <a:ext cx="63197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性能裕量</a:t>
            </a: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92C37DB-83C4-486F-A138-DB9032A32394}"/>
                  </a:ext>
                </a:extLst>
              </p:cNvPr>
              <p:cNvSpPr txBox="1"/>
              <p:nvPr/>
            </p:nvSpPr>
            <p:spPr>
              <a:xfrm>
                <a:off x="7359186" y="2700412"/>
                <a:ext cx="4894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92C37DB-83C4-486F-A138-DB9032A32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186" y="2700412"/>
                <a:ext cx="489477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92ACBCC-8B0F-4F97-AB6B-89955949D0AD}"/>
                  </a:ext>
                </a:extLst>
              </p:cNvPr>
              <p:cNvSpPr txBox="1"/>
              <p:nvPr/>
            </p:nvSpPr>
            <p:spPr>
              <a:xfrm>
                <a:off x="7386155" y="3418336"/>
                <a:ext cx="4894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92ACBCC-8B0F-4F97-AB6B-89955949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155" y="3418336"/>
                <a:ext cx="48947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1B3A4C1-34CF-4DC4-B252-662B833B036B}"/>
                  </a:ext>
                </a:extLst>
              </p:cNvPr>
              <p:cNvSpPr txBox="1"/>
              <p:nvPr/>
            </p:nvSpPr>
            <p:spPr>
              <a:xfrm>
                <a:off x="7426908" y="3082854"/>
                <a:ext cx="4894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1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1B3A4C1-34CF-4DC4-B252-662B833B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08" y="3082854"/>
                <a:ext cx="489477" cy="246221"/>
              </a:xfrm>
              <a:prstGeom prst="rect">
                <a:avLst/>
              </a:prstGeom>
              <a:blipFill>
                <a:blip r:embed="rId5"/>
                <a:stretch>
                  <a:fillRect l="-3704" r="-3704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91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94BFAD3-75C7-43C1-9F22-EF540398FCF1}"/>
              </a:ext>
            </a:extLst>
          </p:cNvPr>
          <p:cNvCxnSpPr>
            <a:cxnSpLocks/>
          </p:cNvCxnSpPr>
          <p:nvPr/>
        </p:nvCxnSpPr>
        <p:spPr>
          <a:xfrm flipV="1">
            <a:off x="5340350" y="2368773"/>
            <a:ext cx="3124200" cy="13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FB2E150-F348-4682-9A85-8BE4DD0FCEB6}"/>
              </a:ext>
            </a:extLst>
          </p:cNvPr>
          <p:cNvCxnSpPr>
            <a:cxnSpLocks/>
          </p:cNvCxnSpPr>
          <p:nvPr/>
        </p:nvCxnSpPr>
        <p:spPr>
          <a:xfrm flipV="1">
            <a:off x="5300011" y="3783363"/>
            <a:ext cx="3164539" cy="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2EB2671-DF9A-46B2-975F-A966C4771EC4}"/>
              </a:ext>
            </a:extLst>
          </p:cNvPr>
          <p:cNvSpPr/>
          <p:nvPr/>
        </p:nvSpPr>
        <p:spPr>
          <a:xfrm>
            <a:off x="7089041" y="2521954"/>
            <a:ext cx="56716" cy="103168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ED3ACC-6EFE-412A-A60F-47BA3376E2F7}"/>
              </a:ext>
            </a:extLst>
          </p:cNvPr>
          <p:cNvCxnSpPr>
            <a:cxnSpLocks/>
          </p:cNvCxnSpPr>
          <p:nvPr/>
        </p:nvCxnSpPr>
        <p:spPr>
          <a:xfrm>
            <a:off x="5541268" y="2382345"/>
            <a:ext cx="0" cy="140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64FF626-698D-46F3-B8D7-A6BB73CBAC55}"/>
              </a:ext>
            </a:extLst>
          </p:cNvPr>
          <p:cNvSpPr txBox="1"/>
          <p:nvPr/>
        </p:nvSpPr>
        <p:spPr>
          <a:xfrm>
            <a:off x="5107090" y="2838162"/>
            <a:ext cx="8429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性能通道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67F53B-81DE-41CC-9EDA-CEC6A5B767BA}"/>
              </a:ext>
            </a:extLst>
          </p:cNvPr>
          <p:cNvCxnSpPr>
            <a:cxnSpLocks/>
          </p:cNvCxnSpPr>
          <p:nvPr/>
        </p:nvCxnSpPr>
        <p:spPr>
          <a:xfrm>
            <a:off x="6782418" y="3202506"/>
            <a:ext cx="0" cy="588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61871B4-B082-4096-BD36-80B5717C570C}"/>
              </a:ext>
            </a:extLst>
          </p:cNvPr>
          <p:cNvCxnSpPr>
            <a:cxnSpLocks/>
          </p:cNvCxnSpPr>
          <p:nvPr/>
        </p:nvCxnSpPr>
        <p:spPr>
          <a:xfrm flipH="1">
            <a:off x="7024876" y="2521954"/>
            <a:ext cx="378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758DA12-48F9-4662-891A-EC4D5736AA6B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6061697" y="3503897"/>
            <a:ext cx="272084" cy="2868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A356991-2D8D-49CB-9FA9-36C14CABAE20}"/>
              </a:ext>
            </a:extLst>
          </p:cNvPr>
          <p:cNvSpPr txBox="1"/>
          <p:nvPr/>
        </p:nvSpPr>
        <p:spPr>
          <a:xfrm>
            <a:off x="5632834" y="3295835"/>
            <a:ext cx="84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安全设计值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60888C-1D13-4FFA-91B8-7675FBAA4C3D}"/>
              </a:ext>
            </a:extLst>
          </p:cNvPr>
          <p:cNvSpPr/>
          <p:nvPr/>
        </p:nvSpPr>
        <p:spPr>
          <a:xfrm>
            <a:off x="6975615" y="2605914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C67A27-1352-4274-A7B9-031334BFC71D}"/>
              </a:ext>
            </a:extLst>
          </p:cNvPr>
          <p:cNvSpPr/>
          <p:nvPr/>
        </p:nvSpPr>
        <p:spPr>
          <a:xfrm>
            <a:off x="6980189" y="2723072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5A5ACD-6F0B-4185-850A-5FA253F83A0D}"/>
              </a:ext>
            </a:extLst>
          </p:cNvPr>
          <p:cNvSpPr txBox="1"/>
          <p:nvPr/>
        </p:nvSpPr>
        <p:spPr>
          <a:xfrm>
            <a:off x="7284463" y="3283574"/>
            <a:ext cx="6639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不确定度</a:t>
            </a: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E86F81-1BE2-4AB3-A5AB-DE8175AFF19B}"/>
              </a:ext>
            </a:extLst>
          </p:cNvPr>
          <p:cNvCxnSpPr>
            <a:cxnSpLocks/>
          </p:cNvCxnSpPr>
          <p:nvPr/>
        </p:nvCxnSpPr>
        <p:spPr>
          <a:xfrm>
            <a:off x="7254358" y="3205290"/>
            <a:ext cx="0" cy="354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666097-8463-4B67-A92F-3DB95DBB0AD0}"/>
                  </a:ext>
                </a:extLst>
              </p:cNvPr>
              <p:cNvSpPr txBox="1"/>
              <p:nvPr/>
            </p:nvSpPr>
            <p:spPr>
              <a:xfrm>
                <a:off x="7408645" y="2423094"/>
                <a:ext cx="4894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666097-8463-4B67-A92F-3DB95DBB0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45" y="2423094"/>
                <a:ext cx="489477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405B6DF-0E53-4367-B01B-0F6B1CF77DFD}"/>
              </a:ext>
            </a:extLst>
          </p:cNvPr>
          <p:cNvCxnSpPr>
            <a:cxnSpLocks/>
          </p:cNvCxnSpPr>
          <p:nvPr/>
        </p:nvCxnSpPr>
        <p:spPr>
          <a:xfrm flipH="1">
            <a:off x="6700838" y="3205290"/>
            <a:ext cx="735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E42B655-D22D-4AD0-A8C9-BB8A2E214F0A}"/>
              </a:ext>
            </a:extLst>
          </p:cNvPr>
          <p:cNvSpPr/>
          <p:nvPr/>
        </p:nvSpPr>
        <p:spPr>
          <a:xfrm>
            <a:off x="6828527" y="3279788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77DAF8C-ADF5-4438-90BB-8DD40F9C0602}"/>
              </a:ext>
            </a:extLst>
          </p:cNvPr>
          <p:cNvSpPr/>
          <p:nvPr/>
        </p:nvSpPr>
        <p:spPr>
          <a:xfrm flipV="1">
            <a:off x="6884511" y="3419958"/>
            <a:ext cx="280731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2B4A0F5-F89E-4297-BA4B-CC427EEF82EB}"/>
              </a:ext>
            </a:extLst>
          </p:cNvPr>
          <p:cNvCxnSpPr>
            <a:cxnSpLocks/>
          </p:cNvCxnSpPr>
          <p:nvPr/>
        </p:nvCxnSpPr>
        <p:spPr>
          <a:xfrm flipH="1">
            <a:off x="7024876" y="3553636"/>
            <a:ext cx="378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0E33B67-53E1-4A51-91DE-4BAC31AC29DF}"/>
              </a:ext>
            </a:extLst>
          </p:cNvPr>
          <p:cNvSpPr txBox="1"/>
          <p:nvPr/>
        </p:nvSpPr>
        <p:spPr>
          <a:xfrm>
            <a:off x="6430279" y="3425431"/>
            <a:ext cx="63197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性能裕量</a:t>
            </a: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92C37DB-83C4-486F-A138-DB9032A32394}"/>
                  </a:ext>
                </a:extLst>
              </p:cNvPr>
              <p:cNvSpPr txBox="1"/>
              <p:nvPr/>
            </p:nvSpPr>
            <p:spPr>
              <a:xfrm>
                <a:off x="7361512" y="2855887"/>
                <a:ext cx="4894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92C37DB-83C4-486F-A138-DB9032A32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512" y="2855887"/>
                <a:ext cx="489477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92ACBCC-8B0F-4F97-AB6B-89955949D0AD}"/>
                  </a:ext>
                </a:extLst>
              </p:cNvPr>
              <p:cNvSpPr txBox="1"/>
              <p:nvPr/>
            </p:nvSpPr>
            <p:spPr>
              <a:xfrm>
                <a:off x="7386155" y="3418336"/>
                <a:ext cx="4894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𝑃𝐿</m:t>
                          </m:r>
                        </m:sub>
                      </m:sSub>
                    </m:oMath>
                  </m:oMathPara>
                </a14:m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92ACBCC-8B0F-4F97-AB6B-89955949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155" y="3418336"/>
                <a:ext cx="48947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1B3A4C1-34CF-4DC4-B252-662B833B036B}"/>
                  </a:ext>
                </a:extLst>
              </p:cNvPr>
              <p:cNvSpPr txBox="1"/>
              <p:nvPr/>
            </p:nvSpPr>
            <p:spPr>
              <a:xfrm>
                <a:off x="7399395" y="3092437"/>
                <a:ext cx="4894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1B3A4C1-34CF-4DC4-B252-662B833B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395" y="3092437"/>
                <a:ext cx="48947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9A9BF9-9AB1-6020-F77C-881C747A8C03}"/>
              </a:ext>
            </a:extLst>
          </p:cNvPr>
          <p:cNvCxnSpPr>
            <a:cxnSpLocks/>
          </p:cNvCxnSpPr>
          <p:nvPr/>
        </p:nvCxnSpPr>
        <p:spPr>
          <a:xfrm flipH="1">
            <a:off x="6873286" y="2999943"/>
            <a:ext cx="507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2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0DA859F-5C82-4D4F-8F89-8DDED1770A11}"/>
              </a:ext>
            </a:extLst>
          </p:cNvPr>
          <p:cNvCxnSpPr>
            <a:cxnSpLocks/>
          </p:cNvCxnSpPr>
          <p:nvPr/>
        </p:nvCxnSpPr>
        <p:spPr>
          <a:xfrm flipV="1">
            <a:off x="3123028" y="1886200"/>
            <a:ext cx="0" cy="2236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370E24C-5754-413A-B9E5-8F783C5A17F7}"/>
              </a:ext>
            </a:extLst>
          </p:cNvPr>
          <p:cNvCxnSpPr>
            <a:cxnSpLocks/>
          </p:cNvCxnSpPr>
          <p:nvPr/>
        </p:nvCxnSpPr>
        <p:spPr>
          <a:xfrm>
            <a:off x="3123028" y="4122963"/>
            <a:ext cx="2972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45917B8-A12A-40BE-AC32-401E8CDEBFB3}"/>
              </a:ext>
            </a:extLst>
          </p:cNvPr>
          <p:cNvSpPr/>
          <p:nvPr/>
        </p:nvSpPr>
        <p:spPr>
          <a:xfrm>
            <a:off x="3282790" y="2224087"/>
            <a:ext cx="1862138" cy="1747837"/>
          </a:xfrm>
          <a:custGeom>
            <a:avLst/>
            <a:gdLst>
              <a:gd name="connsiteX0" fmla="*/ 0 w 1862138"/>
              <a:gd name="connsiteY0" fmla="*/ 0 h 1747837"/>
              <a:gd name="connsiteX1" fmla="*/ 447675 w 1862138"/>
              <a:gd name="connsiteY1" fmla="*/ 1381125 h 1747837"/>
              <a:gd name="connsiteX2" fmla="*/ 1862138 w 1862138"/>
              <a:gd name="connsiteY2" fmla="*/ 1747837 h 174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138" h="1747837">
                <a:moveTo>
                  <a:pt x="0" y="0"/>
                </a:moveTo>
                <a:cubicBezTo>
                  <a:pt x="68659" y="544909"/>
                  <a:pt x="137319" y="1089819"/>
                  <a:pt x="447675" y="1381125"/>
                </a:cubicBezTo>
                <a:cubicBezTo>
                  <a:pt x="758031" y="1672431"/>
                  <a:pt x="1310084" y="1710134"/>
                  <a:pt x="1862138" y="1747837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9A75C09-C1CD-4C24-99F4-D279B88FD2CD}"/>
              </a:ext>
            </a:extLst>
          </p:cNvPr>
          <p:cNvSpPr/>
          <p:nvPr/>
        </p:nvSpPr>
        <p:spPr>
          <a:xfrm>
            <a:off x="3584555" y="2185987"/>
            <a:ext cx="2024062" cy="1738313"/>
          </a:xfrm>
          <a:custGeom>
            <a:avLst/>
            <a:gdLst>
              <a:gd name="connsiteX0" fmla="*/ 0 w 2024062"/>
              <a:gd name="connsiteY0" fmla="*/ 0 h 1738313"/>
              <a:gd name="connsiteX1" fmla="*/ 461962 w 2024062"/>
              <a:gd name="connsiteY1" fmla="*/ 1271588 h 1738313"/>
              <a:gd name="connsiteX2" fmla="*/ 2024062 w 2024062"/>
              <a:gd name="connsiteY2" fmla="*/ 1738313 h 1738313"/>
              <a:gd name="connsiteX3" fmla="*/ 2024062 w 2024062"/>
              <a:gd name="connsiteY3" fmla="*/ 1738313 h 17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062" h="1738313">
                <a:moveTo>
                  <a:pt x="0" y="0"/>
                </a:moveTo>
                <a:cubicBezTo>
                  <a:pt x="62309" y="490934"/>
                  <a:pt x="124618" y="981869"/>
                  <a:pt x="461962" y="1271588"/>
                </a:cubicBezTo>
                <a:cubicBezTo>
                  <a:pt x="799306" y="1561307"/>
                  <a:pt x="2024062" y="1738313"/>
                  <a:pt x="2024062" y="1738313"/>
                </a:cubicBezTo>
                <a:lnTo>
                  <a:pt x="2024062" y="1738313"/>
                </a:ln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95CCF9E-C4EC-4AA1-88BC-29A53CB30663}"/>
              </a:ext>
            </a:extLst>
          </p:cNvPr>
          <p:cNvSpPr/>
          <p:nvPr/>
        </p:nvSpPr>
        <p:spPr>
          <a:xfrm>
            <a:off x="3841875" y="2079076"/>
            <a:ext cx="2109787" cy="1700213"/>
          </a:xfrm>
          <a:custGeom>
            <a:avLst/>
            <a:gdLst>
              <a:gd name="connsiteX0" fmla="*/ 0 w 2109787"/>
              <a:gd name="connsiteY0" fmla="*/ 0 h 1700213"/>
              <a:gd name="connsiteX1" fmla="*/ 590550 w 2109787"/>
              <a:gd name="connsiteY1" fmla="*/ 1190625 h 1700213"/>
              <a:gd name="connsiteX2" fmla="*/ 2109787 w 2109787"/>
              <a:gd name="connsiteY2" fmla="*/ 1700213 h 170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9787" h="1700213">
                <a:moveTo>
                  <a:pt x="0" y="0"/>
                </a:moveTo>
                <a:cubicBezTo>
                  <a:pt x="119459" y="453628"/>
                  <a:pt x="238919" y="907256"/>
                  <a:pt x="590550" y="1190625"/>
                </a:cubicBezTo>
                <a:cubicBezTo>
                  <a:pt x="942181" y="1473994"/>
                  <a:pt x="1525984" y="1587103"/>
                  <a:pt x="2109787" y="1700213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61FB2A-FA69-4566-A878-092B3C956403}"/>
              </a:ext>
            </a:extLst>
          </p:cNvPr>
          <p:cNvSpPr txBox="1"/>
          <p:nvPr/>
        </p:nvSpPr>
        <p:spPr>
          <a:xfrm>
            <a:off x="2521592" y="1840177"/>
            <a:ext cx="49307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摩擦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2D2AAE-C1B5-41E1-916F-8BF9ABBC61FB}"/>
              </a:ext>
            </a:extLst>
          </p:cNvPr>
          <p:cNvSpPr txBox="1"/>
          <p:nvPr/>
        </p:nvSpPr>
        <p:spPr>
          <a:xfrm>
            <a:off x="5758577" y="4135503"/>
            <a:ext cx="50411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撞击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0DF7AC-B038-447F-8593-538D9D0B09C2}"/>
              </a:ext>
            </a:extLst>
          </p:cNvPr>
          <p:cNvSpPr txBox="1"/>
          <p:nvPr/>
        </p:nvSpPr>
        <p:spPr>
          <a:xfrm>
            <a:off x="2872220" y="4033837"/>
            <a:ext cx="320922" cy="307777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5C9BEB-76B2-4E9F-90B5-A30CD52BEDC5}"/>
              </a:ext>
            </a:extLst>
          </p:cNvPr>
          <p:cNvCxnSpPr>
            <a:cxnSpLocks/>
          </p:cNvCxnSpPr>
          <p:nvPr/>
        </p:nvCxnSpPr>
        <p:spPr>
          <a:xfrm flipV="1">
            <a:off x="3605697" y="2301401"/>
            <a:ext cx="287471" cy="863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5EB379-D002-4CBD-AF3A-F8E32BB01FDB}"/>
              </a:ext>
            </a:extLst>
          </p:cNvPr>
          <p:cNvCxnSpPr>
            <a:cxnSpLocks/>
          </p:cNvCxnSpPr>
          <p:nvPr/>
        </p:nvCxnSpPr>
        <p:spPr>
          <a:xfrm flipV="1">
            <a:off x="3412636" y="2777506"/>
            <a:ext cx="657714" cy="196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E059001-1EE4-4135-A390-6924B38E5FEC}"/>
              </a:ext>
            </a:extLst>
          </p:cNvPr>
          <p:cNvSpPr txBox="1"/>
          <p:nvPr/>
        </p:nvSpPr>
        <p:spPr>
          <a:xfrm>
            <a:off x="3591452" y="2058019"/>
            <a:ext cx="30008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dobe Garamond Pro" panose="02020502060506020403" pitchFamily="18" charset="0"/>
              </a:rPr>
              <a:t>U</a:t>
            </a:r>
            <a:endParaRPr lang="zh-CN" altLang="en-US" sz="1200" dirty="0">
              <a:latin typeface="Adobe Garamond Pro" panose="02020502060506020403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91DBD19-E4A6-472E-BCB3-18C218B2CF66}"/>
              </a:ext>
            </a:extLst>
          </p:cNvPr>
          <p:cNvSpPr txBox="1"/>
          <p:nvPr/>
        </p:nvSpPr>
        <p:spPr>
          <a:xfrm>
            <a:off x="3666186" y="2595663"/>
            <a:ext cx="325730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dobe Garamond Pro" panose="02020502060506020403" pitchFamily="18" charset="0"/>
              </a:rPr>
              <a:t>M</a:t>
            </a:r>
            <a:endParaRPr lang="zh-CN" altLang="en-US" sz="1200" dirty="0">
              <a:latin typeface="Adobe Garamond Pro" panose="02020502060506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8D7371-7A70-4DC3-96DA-09E8FDF40477}"/>
                  </a:ext>
                </a:extLst>
              </p:cNvPr>
              <p:cNvSpPr txBox="1"/>
              <p:nvPr/>
            </p:nvSpPr>
            <p:spPr>
              <a:xfrm>
                <a:off x="3599392" y="3649702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8D7371-7A70-4DC3-96DA-09E8FDF4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92" y="3649702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7CF96F-04C6-4F12-8E60-E959E3C731B8}"/>
                  </a:ext>
                </a:extLst>
              </p:cNvPr>
              <p:cNvSpPr txBox="1"/>
              <p:nvPr/>
            </p:nvSpPr>
            <p:spPr>
              <a:xfrm>
                <a:off x="4544249" y="3502290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7CF96F-04C6-4F12-8E60-E959E3C7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49" y="3502290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 r="-16000"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C22C758-D9F3-491F-8EA2-9A33BE1EBE7D}"/>
                  </a:ext>
                </a:extLst>
              </p:cNvPr>
              <p:cNvSpPr txBox="1"/>
              <p:nvPr/>
            </p:nvSpPr>
            <p:spPr>
              <a:xfrm>
                <a:off x="5374062" y="3429000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C22C758-D9F3-491F-8EA2-9A33BE1EB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062" y="3429000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 r="-12245"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5717EE1-C223-4133-97D6-EDD6FCE7DD88}"/>
              </a:ext>
            </a:extLst>
          </p:cNvPr>
          <p:cNvCxnSpPr>
            <a:cxnSpLocks/>
          </p:cNvCxnSpPr>
          <p:nvPr/>
        </p:nvCxnSpPr>
        <p:spPr>
          <a:xfrm flipV="1">
            <a:off x="7233973" y="1247775"/>
            <a:ext cx="0" cy="278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A8A113-C1E7-44D8-B4A4-C2F5093B55FC}"/>
              </a:ext>
            </a:extLst>
          </p:cNvPr>
          <p:cNvCxnSpPr>
            <a:cxnSpLocks/>
          </p:cNvCxnSpPr>
          <p:nvPr/>
        </p:nvCxnSpPr>
        <p:spPr>
          <a:xfrm>
            <a:off x="7233973" y="4030486"/>
            <a:ext cx="3948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46AE1EFC-883D-456D-85F5-4823A1AE71CE}"/>
              </a:ext>
            </a:extLst>
          </p:cNvPr>
          <p:cNvSpPr/>
          <p:nvPr/>
        </p:nvSpPr>
        <p:spPr>
          <a:xfrm>
            <a:off x="7342338" y="1553504"/>
            <a:ext cx="3127097" cy="2334360"/>
          </a:xfrm>
          <a:custGeom>
            <a:avLst/>
            <a:gdLst>
              <a:gd name="connsiteX0" fmla="*/ 0 w 1862138"/>
              <a:gd name="connsiteY0" fmla="*/ 0 h 1747837"/>
              <a:gd name="connsiteX1" fmla="*/ 447675 w 1862138"/>
              <a:gd name="connsiteY1" fmla="*/ 1381125 h 1747837"/>
              <a:gd name="connsiteX2" fmla="*/ 1862138 w 1862138"/>
              <a:gd name="connsiteY2" fmla="*/ 1747837 h 174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138" h="1747837">
                <a:moveTo>
                  <a:pt x="0" y="0"/>
                </a:moveTo>
                <a:cubicBezTo>
                  <a:pt x="68659" y="544909"/>
                  <a:pt x="137319" y="1089819"/>
                  <a:pt x="447675" y="1381125"/>
                </a:cubicBezTo>
                <a:cubicBezTo>
                  <a:pt x="758031" y="1672431"/>
                  <a:pt x="1310084" y="1710134"/>
                  <a:pt x="1862138" y="1747837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7B6498F-8D03-4D5E-B326-AAAC170D6B2E}"/>
              </a:ext>
            </a:extLst>
          </p:cNvPr>
          <p:cNvSpPr/>
          <p:nvPr/>
        </p:nvSpPr>
        <p:spPr>
          <a:xfrm>
            <a:off x="7731328" y="1683875"/>
            <a:ext cx="2955722" cy="2069612"/>
          </a:xfrm>
          <a:custGeom>
            <a:avLst/>
            <a:gdLst>
              <a:gd name="connsiteX0" fmla="*/ 0 w 2024062"/>
              <a:gd name="connsiteY0" fmla="*/ 0 h 1738313"/>
              <a:gd name="connsiteX1" fmla="*/ 461962 w 2024062"/>
              <a:gd name="connsiteY1" fmla="*/ 1271588 h 1738313"/>
              <a:gd name="connsiteX2" fmla="*/ 2024062 w 2024062"/>
              <a:gd name="connsiteY2" fmla="*/ 1738313 h 1738313"/>
              <a:gd name="connsiteX3" fmla="*/ 2024062 w 2024062"/>
              <a:gd name="connsiteY3" fmla="*/ 1738313 h 17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062" h="1738313">
                <a:moveTo>
                  <a:pt x="0" y="0"/>
                </a:moveTo>
                <a:cubicBezTo>
                  <a:pt x="62309" y="490934"/>
                  <a:pt x="124618" y="981869"/>
                  <a:pt x="461962" y="1271588"/>
                </a:cubicBezTo>
                <a:cubicBezTo>
                  <a:pt x="799306" y="1561307"/>
                  <a:pt x="2024062" y="1738313"/>
                  <a:pt x="2024062" y="1738313"/>
                </a:cubicBezTo>
                <a:lnTo>
                  <a:pt x="2024062" y="1738313"/>
                </a:ln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269F2C7-A0DF-48EC-BB9E-2362511943C6}"/>
              </a:ext>
            </a:extLst>
          </p:cNvPr>
          <p:cNvSpPr/>
          <p:nvPr/>
        </p:nvSpPr>
        <p:spPr>
          <a:xfrm>
            <a:off x="8246955" y="1434868"/>
            <a:ext cx="2589633" cy="2031883"/>
          </a:xfrm>
          <a:custGeom>
            <a:avLst/>
            <a:gdLst>
              <a:gd name="connsiteX0" fmla="*/ 0 w 2109787"/>
              <a:gd name="connsiteY0" fmla="*/ 0 h 1700213"/>
              <a:gd name="connsiteX1" fmla="*/ 590550 w 2109787"/>
              <a:gd name="connsiteY1" fmla="*/ 1190625 h 1700213"/>
              <a:gd name="connsiteX2" fmla="*/ 2109787 w 2109787"/>
              <a:gd name="connsiteY2" fmla="*/ 1700213 h 170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9787" h="1700213">
                <a:moveTo>
                  <a:pt x="0" y="0"/>
                </a:moveTo>
                <a:cubicBezTo>
                  <a:pt x="119459" y="453628"/>
                  <a:pt x="238919" y="907256"/>
                  <a:pt x="590550" y="1190625"/>
                </a:cubicBezTo>
                <a:cubicBezTo>
                  <a:pt x="942181" y="1473994"/>
                  <a:pt x="1525984" y="1587103"/>
                  <a:pt x="2109787" y="1700213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6EC4749-2825-48E8-B69B-1826EABEA795}"/>
              </a:ext>
            </a:extLst>
          </p:cNvPr>
          <p:cNvSpPr txBox="1"/>
          <p:nvPr/>
        </p:nvSpPr>
        <p:spPr>
          <a:xfrm>
            <a:off x="6736629" y="1276505"/>
            <a:ext cx="49307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摩擦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077907-CD18-455D-BB83-15AD86E4D20F}"/>
              </a:ext>
            </a:extLst>
          </p:cNvPr>
          <p:cNvSpPr txBox="1"/>
          <p:nvPr/>
        </p:nvSpPr>
        <p:spPr>
          <a:xfrm>
            <a:off x="10842054" y="4064615"/>
            <a:ext cx="50411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撞击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55C8C11-0D88-4565-8F3E-00E5CD01C51E}"/>
              </a:ext>
            </a:extLst>
          </p:cNvPr>
          <p:cNvSpPr txBox="1"/>
          <p:nvPr/>
        </p:nvSpPr>
        <p:spPr>
          <a:xfrm>
            <a:off x="6983165" y="3941360"/>
            <a:ext cx="320922" cy="307777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D7323DA-5F67-4363-88A2-87965F95278A}"/>
              </a:ext>
            </a:extLst>
          </p:cNvPr>
          <p:cNvCxnSpPr>
            <a:cxnSpLocks/>
            <a:stCxn id="48" idx="6"/>
            <a:endCxn id="6" idx="3"/>
          </p:cNvCxnSpPr>
          <p:nvPr/>
        </p:nvCxnSpPr>
        <p:spPr>
          <a:xfrm flipV="1">
            <a:off x="7816665" y="1875495"/>
            <a:ext cx="517844" cy="863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4D3572-C21E-40DE-AFF5-A1621588B0CE}"/>
              </a:ext>
            </a:extLst>
          </p:cNvPr>
          <p:cNvCxnSpPr>
            <a:cxnSpLocks/>
            <a:stCxn id="49" idx="7"/>
            <a:endCxn id="6" idx="3"/>
          </p:cNvCxnSpPr>
          <p:nvPr/>
        </p:nvCxnSpPr>
        <p:spPr>
          <a:xfrm flipV="1">
            <a:off x="7778988" y="1875495"/>
            <a:ext cx="555521" cy="10461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4E21A08-6178-4795-BD1D-E3D171E7519A}"/>
              </a:ext>
            </a:extLst>
          </p:cNvPr>
          <p:cNvSpPr txBox="1"/>
          <p:nvPr/>
        </p:nvSpPr>
        <p:spPr>
          <a:xfrm>
            <a:off x="7864629" y="1692083"/>
            <a:ext cx="30008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dobe Garamond Pro" panose="02020502060506020403" pitchFamily="18" charset="0"/>
              </a:rPr>
              <a:t>U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E90489C-26D9-4CC8-BDF5-2A1A18F7F078}"/>
              </a:ext>
            </a:extLst>
          </p:cNvPr>
          <p:cNvSpPr txBox="1"/>
          <p:nvPr/>
        </p:nvSpPr>
        <p:spPr>
          <a:xfrm>
            <a:off x="7988277" y="2459202"/>
            <a:ext cx="325730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Adobe Garamond Pro" panose="02020502060506020403" pitchFamily="18" charset="0"/>
              </a:rPr>
              <a:t>M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Adobe Garamond Pro" panose="02020502060506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DE41C7B-33C2-48A5-B04D-7E40A27C5093}"/>
                  </a:ext>
                </a:extLst>
              </p:cNvPr>
              <p:cNvSpPr txBox="1"/>
              <p:nvPr/>
            </p:nvSpPr>
            <p:spPr>
              <a:xfrm>
                <a:off x="8358220" y="3793213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DE41C7B-33C2-48A5-B04D-7E40A27C5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220" y="3793213"/>
                <a:ext cx="3000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ADB7BC0-DFAC-42D8-9E5D-3F5441824BF9}"/>
                  </a:ext>
                </a:extLst>
              </p:cNvPr>
              <p:cNvSpPr txBox="1"/>
              <p:nvPr/>
            </p:nvSpPr>
            <p:spPr>
              <a:xfrm>
                <a:off x="8859330" y="3466751"/>
                <a:ext cx="95946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ADB7BC0-DFAC-42D8-9E5D-3F5441824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330" y="3466751"/>
                <a:ext cx="95946" cy="276999"/>
              </a:xfrm>
              <a:prstGeom prst="rect">
                <a:avLst/>
              </a:prstGeom>
              <a:blipFill>
                <a:blip r:embed="rId6"/>
                <a:stretch>
                  <a:fillRect l="-4000" r="-104000"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2888FFE-9DFC-43C9-97DA-37BE2455FF29}"/>
                  </a:ext>
                </a:extLst>
              </p:cNvPr>
              <p:cNvSpPr txBox="1"/>
              <p:nvPr/>
            </p:nvSpPr>
            <p:spPr>
              <a:xfrm>
                <a:off x="10536508" y="3197034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2888FFE-9DFC-43C9-97DA-37BE2455F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508" y="3197034"/>
                <a:ext cx="300082" cy="276999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A2A1B6-5762-498A-8C17-12C844D346FE}"/>
                  </a:ext>
                </a:extLst>
              </p:cNvPr>
              <p:cNvSpPr txBox="1"/>
              <p:nvPr/>
            </p:nvSpPr>
            <p:spPr>
              <a:xfrm>
                <a:off x="7431339" y="2994313"/>
                <a:ext cx="77065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A2A1B6-5762-498A-8C17-12C844D34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39" y="2994313"/>
                <a:ext cx="770651" cy="215444"/>
              </a:xfrm>
              <a:prstGeom prst="rect">
                <a:avLst/>
              </a:prstGeom>
              <a:blipFill>
                <a:blip r:embed="rId8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9603E8B-34FD-4DE3-976D-03B0D930D99D}"/>
                  </a:ext>
                </a:extLst>
              </p:cNvPr>
              <p:cNvSpPr txBox="1"/>
              <p:nvPr/>
            </p:nvSpPr>
            <p:spPr>
              <a:xfrm>
                <a:off x="7539303" y="2004213"/>
                <a:ext cx="619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9603E8B-34FD-4DE3-976D-03B0D930D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03" y="2004213"/>
                <a:ext cx="619529" cy="215444"/>
              </a:xfrm>
              <a:prstGeom prst="rect">
                <a:avLst/>
              </a:prstGeom>
              <a:blipFill>
                <a:blip r:embed="rId9"/>
                <a:stretch>
                  <a:fillRect l="-9901" r="-8911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61D489-AE95-43AF-87B1-7646077F0881}"/>
                  </a:ext>
                </a:extLst>
              </p:cNvPr>
              <p:cNvSpPr txBox="1"/>
              <p:nvPr/>
            </p:nvSpPr>
            <p:spPr>
              <a:xfrm>
                <a:off x="8420150" y="1702507"/>
                <a:ext cx="619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61D489-AE95-43AF-87B1-7646077F0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50" y="1702507"/>
                <a:ext cx="619529" cy="215444"/>
              </a:xfrm>
              <a:prstGeom prst="rect">
                <a:avLst/>
              </a:prstGeom>
              <a:blipFill>
                <a:blip r:embed="rId10"/>
                <a:stretch>
                  <a:fillRect l="-8824" r="-882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E2BC443-6BE1-45AC-9370-A09BD664E5DD}"/>
              </a:ext>
            </a:extLst>
          </p:cNvPr>
          <p:cNvSpPr/>
          <p:nvPr/>
        </p:nvSpPr>
        <p:spPr>
          <a:xfrm>
            <a:off x="8324688" y="1818252"/>
            <a:ext cx="67064" cy="67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CEA8B3B-80BB-4750-9573-A59D180D47A7}"/>
              </a:ext>
            </a:extLst>
          </p:cNvPr>
          <p:cNvSpPr/>
          <p:nvPr/>
        </p:nvSpPr>
        <p:spPr>
          <a:xfrm>
            <a:off x="7749601" y="1928268"/>
            <a:ext cx="67064" cy="67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2871F51-59EA-4C65-B00A-93F3A7069F00}"/>
              </a:ext>
            </a:extLst>
          </p:cNvPr>
          <p:cNvSpPr/>
          <p:nvPr/>
        </p:nvSpPr>
        <p:spPr>
          <a:xfrm>
            <a:off x="7721745" y="2911831"/>
            <a:ext cx="67064" cy="67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6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0DA859F-5C82-4D4F-8F89-8DDED1770A11}"/>
              </a:ext>
            </a:extLst>
          </p:cNvPr>
          <p:cNvCxnSpPr>
            <a:cxnSpLocks/>
          </p:cNvCxnSpPr>
          <p:nvPr/>
        </p:nvCxnSpPr>
        <p:spPr>
          <a:xfrm flipV="1">
            <a:off x="3123028" y="1886200"/>
            <a:ext cx="0" cy="2236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370E24C-5754-413A-B9E5-8F783C5A17F7}"/>
              </a:ext>
            </a:extLst>
          </p:cNvPr>
          <p:cNvCxnSpPr>
            <a:cxnSpLocks/>
          </p:cNvCxnSpPr>
          <p:nvPr/>
        </p:nvCxnSpPr>
        <p:spPr>
          <a:xfrm>
            <a:off x="3123028" y="4122963"/>
            <a:ext cx="2972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45917B8-A12A-40BE-AC32-401E8CDEBFB3}"/>
              </a:ext>
            </a:extLst>
          </p:cNvPr>
          <p:cNvSpPr/>
          <p:nvPr/>
        </p:nvSpPr>
        <p:spPr>
          <a:xfrm>
            <a:off x="3282790" y="2224087"/>
            <a:ext cx="1862138" cy="1747837"/>
          </a:xfrm>
          <a:custGeom>
            <a:avLst/>
            <a:gdLst>
              <a:gd name="connsiteX0" fmla="*/ 0 w 1862138"/>
              <a:gd name="connsiteY0" fmla="*/ 0 h 1747837"/>
              <a:gd name="connsiteX1" fmla="*/ 447675 w 1862138"/>
              <a:gd name="connsiteY1" fmla="*/ 1381125 h 1747837"/>
              <a:gd name="connsiteX2" fmla="*/ 1862138 w 1862138"/>
              <a:gd name="connsiteY2" fmla="*/ 1747837 h 174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138" h="1747837">
                <a:moveTo>
                  <a:pt x="0" y="0"/>
                </a:moveTo>
                <a:cubicBezTo>
                  <a:pt x="68659" y="544909"/>
                  <a:pt x="137319" y="1089819"/>
                  <a:pt x="447675" y="1381125"/>
                </a:cubicBezTo>
                <a:cubicBezTo>
                  <a:pt x="758031" y="1672431"/>
                  <a:pt x="1310084" y="1710134"/>
                  <a:pt x="1862138" y="1747837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9A75C09-C1CD-4C24-99F4-D279B88FD2CD}"/>
              </a:ext>
            </a:extLst>
          </p:cNvPr>
          <p:cNvSpPr/>
          <p:nvPr/>
        </p:nvSpPr>
        <p:spPr>
          <a:xfrm>
            <a:off x="3584555" y="2185987"/>
            <a:ext cx="2024062" cy="1738313"/>
          </a:xfrm>
          <a:custGeom>
            <a:avLst/>
            <a:gdLst>
              <a:gd name="connsiteX0" fmla="*/ 0 w 2024062"/>
              <a:gd name="connsiteY0" fmla="*/ 0 h 1738313"/>
              <a:gd name="connsiteX1" fmla="*/ 461962 w 2024062"/>
              <a:gd name="connsiteY1" fmla="*/ 1271588 h 1738313"/>
              <a:gd name="connsiteX2" fmla="*/ 2024062 w 2024062"/>
              <a:gd name="connsiteY2" fmla="*/ 1738313 h 1738313"/>
              <a:gd name="connsiteX3" fmla="*/ 2024062 w 2024062"/>
              <a:gd name="connsiteY3" fmla="*/ 1738313 h 17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062" h="1738313">
                <a:moveTo>
                  <a:pt x="0" y="0"/>
                </a:moveTo>
                <a:cubicBezTo>
                  <a:pt x="62309" y="490934"/>
                  <a:pt x="124618" y="981869"/>
                  <a:pt x="461962" y="1271588"/>
                </a:cubicBezTo>
                <a:cubicBezTo>
                  <a:pt x="799306" y="1561307"/>
                  <a:pt x="2024062" y="1738313"/>
                  <a:pt x="2024062" y="1738313"/>
                </a:cubicBezTo>
                <a:lnTo>
                  <a:pt x="2024062" y="1738313"/>
                </a:ln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95CCF9E-C4EC-4AA1-88BC-29A53CB30663}"/>
              </a:ext>
            </a:extLst>
          </p:cNvPr>
          <p:cNvSpPr/>
          <p:nvPr/>
        </p:nvSpPr>
        <p:spPr>
          <a:xfrm>
            <a:off x="3841875" y="2079076"/>
            <a:ext cx="2109787" cy="1700213"/>
          </a:xfrm>
          <a:custGeom>
            <a:avLst/>
            <a:gdLst>
              <a:gd name="connsiteX0" fmla="*/ 0 w 2109787"/>
              <a:gd name="connsiteY0" fmla="*/ 0 h 1700213"/>
              <a:gd name="connsiteX1" fmla="*/ 590550 w 2109787"/>
              <a:gd name="connsiteY1" fmla="*/ 1190625 h 1700213"/>
              <a:gd name="connsiteX2" fmla="*/ 2109787 w 2109787"/>
              <a:gd name="connsiteY2" fmla="*/ 1700213 h 170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9787" h="1700213">
                <a:moveTo>
                  <a:pt x="0" y="0"/>
                </a:moveTo>
                <a:cubicBezTo>
                  <a:pt x="119459" y="453628"/>
                  <a:pt x="238919" y="907256"/>
                  <a:pt x="590550" y="1190625"/>
                </a:cubicBezTo>
                <a:cubicBezTo>
                  <a:pt x="942181" y="1473994"/>
                  <a:pt x="1525984" y="1587103"/>
                  <a:pt x="2109787" y="1700213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61FB2A-FA69-4566-A878-092B3C956403}"/>
              </a:ext>
            </a:extLst>
          </p:cNvPr>
          <p:cNvSpPr txBox="1"/>
          <p:nvPr/>
        </p:nvSpPr>
        <p:spPr>
          <a:xfrm>
            <a:off x="2451722" y="1901877"/>
            <a:ext cx="701257" cy="26161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2D2AAE-C1B5-41E1-916F-8BF9ABBC61FB}"/>
              </a:ext>
            </a:extLst>
          </p:cNvPr>
          <p:cNvSpPr txBox="1"/>
          <p:nvPr/>
        </p:nvSpPr>
        <p:spPr>
          <a:xfrm>
            <a:off x="5951662" y="3840686"/>
            <a:ext cx="674847" cy="26161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0DF7AC-B038-447F-8593-538D9D0B09C2}"/>
              </a:ext>
            </a:extLst>
          </p:cNvPr>
          <p:cNvSpPr txBox="1"/>
          <p:nvPr/>
        </p:nvSpPr>
        <p:spPr>
          <a:xfrm>
            <a:off x="2819101" y="3971491"/>
            <a:ext cx="32092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5C9BEB-76B2-4E9F-90B5-A30CD52BEDC5}"/>
              </a:ext>
            </a:extLst>
          </p:cNvPr>
          <p:cNvCxnSpPr>
            <a:cxnSpLocks/>
          </p:cNvCxnSpPr>
          <p:nvPr/>
        </p:nvCxnSpPr>
        <p:spPr>
          <a:xfrm flipV="1">
            <a:off x="3605697" y="2301401"/>
            <a:ext cx="287471" cy="863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5EB379-D002-4CBD-AF3A-F8E32BB01FDB}"/>
              </a:ext>
            </a:extLst>
          </p:cNvPr>
          <p:cNvCxnSpPr>
            <a:cxnSpLocks/>
          </p:cNvCxnSpPr>
          <p:nvPr/>
        </p:nvCxnSpPr>
        <p:spPr>
          <a:xfrm flipV="1">
            <a:off x="3412636" y="2777506"/>
            <a:ext cx="657714" cy="196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E059001-1EE4-4135-A390-6924B38E5FEC}"/>
              </a:ext>
            </a:extLst>
          </p:cNvPr>
          <p:cNvSpPr txBox="1"/>
          <p:nvPr/>
        </p:nvSpPr>
        <p:spPr>
          <a:xfrm>
            <a:off x="3591452" y="2058019"/>
            <a:ext cx="30008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91DBD19-E4A6-472E-BCB3-18C218B2CF66}"/>
              </a:ext>
            </a:extLst>
          </p:cNvPr>
          <p:cNvSpPr txBox="1"/>
          <p:nvPr/>
        </p:nvSpPr>
        <p:spPr>
          <a:xfrm>
            <a:off x="3666186" y="2595663"/>
            <a:ext cx="325730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8D7371-7A70-4DC3-96DA-09E8FDF40477}"/>
                  </a:ext>
                </a:extLst>
              </p:cNvPr>
              <p:cNvSpPr txBox="1"/>
              <p:nvPr/>
            </p:nvSpPr>
            <p:spPr>
              <a:xfrm>
                <a:off x="3599392" y="3649702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8D7371-7A70-4DC3-96DA-09E8FDF4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92" y="3649702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7CF96F-04C6-4F12-8E60-E959E3C731B8}"/>
                  </a:ext>
                </a:extLst>
              </p:cNvPr>
              <p:cNvSpPr txBox="1"/>
              <p:nvPr/>
            </p:nvSpPr>
            <p:spPr>
              <a:xfrm>
                <a:off x="4544249" y="3502290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7CF96F-04C6-4F12-8E60-E959E3C7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49" y="3502290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 r="-16000"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C22C758-D9F3-491F-8EA2-9A33BE1EBE7D}"/>
                  </a:ext>
                </a:extLst>
              </p:cNvPr>
              <p:cNvSpPr txBox="1"/>
              <p:nvPr/>
            </p:nvSpPr>
            <p:spPr>
              <a:xfrm>
                <a:off x="5374062" y="3429000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C22C758-D9F3-491F-8EA2-9A33BE1EB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062" y="3429000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 r="-12245"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8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FE92FA-A3C0-4456-90FF-43D8C1218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45965" r="1329" b="40803"/>
          <a:stretch/>
        </p:blipFill>
        <p:spPr>
          <a:xfrm>
            <a:off x="6095998" y="1881963"/>
            <a:ext cx="2794002" cy="2392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7191B1-EB17-4056-8617-E943AEDE36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4" t="32096" r="1052" b="24954"/>
          <a:stretch/>
        </p:blipFill>
        <p:spPr>
          <a:xfrm>
            <a:off x="2987749" y="1881963"/>
            <a:ext cx="3108249" cy="24029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9DE1B4-8D69-4643-A8F8-DD8ADC372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" r="92824"/>
          <a:stretch/>
        </p:blipFill>
        <p:spPr>
          <a:xfrm rot="-5400000">
            <a:off x="5974474" y="-1136910"/>
            <a:ext cx="310367" cy="57061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34D6EA-5A56-4256-AA7B-6094B08DDF8D}"/>
              </a:ext>
            </a:extLst>
          </p:cNvPr>
          <p:cNvSpPr txBox="1"/>
          <p:nvPr/>
        </p:nvSpPr>
        <p:spPr>
          <a:xfrm>
            <a:off x="4208718" y="3874179"/>
            <a:ext cx="393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A                                           B</a:t>
            </a:r>
            <a:endParaRPr lang="zh-CN" altLang="en-US" sz="20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3CEB05-1520-4F06-8CB9-875A909EDB6E}"/>
              </a:ext>
            </a:extLst>
          </p:cNvPr>
          <p:cNvSpPr txBox="1"/>
          <p:nvPr/>
        </p:nvSpPr>
        <p:spPr>
          <a:xfrm>
            <a:off x="2831672" y="1343199"/>
            <a:ext cx="6151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λ     1.0       0.9       0.8        0.7        0.6       0.5        0.4       0.3       0.2        0.1       0</a:t>
            </a:r>
            <a:endParaRPr lang="zh-CN" altLang="en-US" sz="14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C60F8C-7E6C-424B-98D5-20447749A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" r="74420" b="1"/>
          <a:stretch/>
        </p:blipFill>
        <p:spPr>
          <a:xfrm>
            <a:off x="4519790" y="431517"/>
            <a:ext cx="1106310" cy="59949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75D9DC-D0A0-4A1D-921B-DD4A6111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" r="74420" b="1"/>
          <a:stretch/>
        </p:blipFill>
        <p:spPr>
          <a:xfrm>
            <a:off x="6818917" y="431517"/>
            <a:ext cx="1106310" cy="59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0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77AB1B-4BB1-40D7-A8E4-EE0B8665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05" y="448047"/>
            <a:ext cx="7076190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7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6;p22">
            <a:extLst>
              <a:ext uri="{FF2B5EF4-FFF2-40B4-BE49-F238E27FC236}">
                <a16:creationId xmlns:a16="http://schemas.microsoft.com/office/drawing/2014/main" id="{2A037852-0D90-4B4D-9E2C-871BBAC926BE}"/>
              </a:ext>
            </a:extLst>
          </p:cNvPr>
          <p:cNvSpPr/>
          <p:nvPr/>
        </p:nvSpPr>
        <p:spPr>
          <a:xfrm>
            <a:off x="3583104" y="1374123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cxnSp>
        <p:nvCxnSpPr>
          <p:cNvPr id="10" name="Google Shape;254;p22">
            <a:extLst>
              <a:ext uri="{FF2B5EF4-FFF2-40B4-BE49-F238E27FC236}">
                <a16:creationId xmlns:a16="http://schemas.microsoft.com/office/drawing/2014/main" id="{34AE34AD-4265-4C9D-8AA3-E874EE73E951}"/>
              </a:ext>
            </a:extLst>
          </p:cNvPr>
          <p:cNvCxnSpPr>
            <a:cxnSpLocks/>
            <a:stCxn id="6" idx="6"/>
            <a:endCxn id="61" idx="2"/>
          </p:cNvCxnSpPr>
          <p:nvPr/>
        </p:nvCxnSpPr>
        <p:spPr>
          <a:xfrm>
            <a:off x="3999011" y="1573298"/>
            <a:ext cx="1484021" cy="10571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55;p22">
            <a:extLst>
              <a:ext uri="{FF2B5EF4-FFF2-40B4-BE49-F238E27FC236}">
                <a16:creationId xmlns:a16="http://schemas.microsoft.com/office/drawing/2014/main" id="{138B531C-E262-452A-B8EB-A4C8CF1AA52E}"/>
              </a:ext>
            </a:extLst>
          </p:cNvPr>
          <p:cNvCxnSpPr>
            <a:cxnSpLocks/>
            <a:stCxn id="6" idx="6"/>
            <a:endCxn id="59" idx="2"/>
          </p:cNvCxnSpPr>
          <p:nvPr/>
        </p:nvCxnSpPr>
        <p:spPr>
          <a:xfrm>
            <a:off x="3999011" y="1573298"/>
            <a:ext cx="1468042" cy="16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56;p22">
            <a:extLst>
              <a:ext uri="{FF2B5EF4-FFF2-40B4-BE49-F238E27FC236}">
                <a16:creationId xmlns:a16="http://schemas.microsoft.com/office/drawing/2014/main" id="{36A19D9B-9779-46E5-A06C-B1FBB969EF22}"/>
              </a:ext>
            </a:extLst>
          </p:cNvPr>
          <p:cNvCxnSpPr>
            <a:cxnSpLocks/>
            <a:stCxn id="6" idx="6"/>
            <a:endCxn id="67" idx="2"/>
          </p:cNvCxnSpPr>
          <p:nvPr/>
        </p:nvCxnSpPr>
        <p:spPr>
          <a:xfrm>
            <a:off x="3999011" y="1573298"/>
            <a:ext cx="1468042" cy="20729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57;p22">
            <a:extLst>
              <a:ext uri="{FF2B5EF4-FFF2-40B4-BE49-F238E27FC236}">
                <a16:creationId xmlns:a16="http://schemas.microsoft.com/office/drawing/2014/main" id="{ED7A7B17-9508-4902-AB21-8FD48A8D0244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3961952" y="1590211"/>
            <a:ext cx="1505101" cy="10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58;p22">
            <a:extLst>
              <a:ext uri="{FF2B5EF4-FFF2-40B4-BE49-F238E27FC236}">
                <a16:creationId xmlns:a16="http://schemas.microsoft.com/office/drawing/2014/main" id="{576FA902-D5CB-46DA-BB6E-1E4BF2A3D066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3961952" y="2612734"/>
            <a:ext cx="1521080" cy="177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59;p22">
            <a:extLst>
              <a:ext uri="{FF2B5EF4-FFF2-40B4-BE49-F238E27FC236}">
                <a16:creationId xmlns:a16="http://schemas.microsoft.com/office/drawing/2014/main" id="{C07FA6BB-4C56-4555-8016-03535085E012}"/>
              </a:ext>
            </a:extLst>
          </p:cNvPr>
          <p:cNvCxnSpPr>
            <a:cxnSpLocks/>
          </p:cNvCxnSpPr>
          <p:nvPr/>
        </p:nvCxnSpPr>
        <p:spPr>
          <a:xfrm>
            <a:off x="3930283" y="2601590"/>
            <a:ext cx="1505101" cy="10335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260;p22">
            <a:extLst>
              <a:ext uri="{FF2B5EF4-FFF2-40B4-BE49-F238E27FC236}">
                <a16:creationId xmlns:a16="http://schemas.microsoft.com/office/drawing/2014/main" id="{74B0AD0D-323F-4845-92CA-DC372D02CA7B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3968184" y="1590211"/>
            <a:ext cx="1498869" cy="20560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261;p22">
            <a:extLst>
              <a:ext uri="{FF2B5EF4-FFF2-40B4-BE49-F238E27FC236}">
                <a16:creationId xmlns:a16="http://schemas.microsoft.com/office/drawing/2014/main" id="{DAC91639-B3E6-4BCA-8433-B293B18EB99C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3968184" y="2630476"/>
            <a:ext cx="1514848" cy="10158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262;p22">
            <a:extLst>
              <a:ext uri="{FF2B5EF4-FFF2-40B4-BE49-F238E27FC236}">
                <a16:creationId xmlns:a16="http://schemas.microsoft.com/office/drawing/2014/main" id="{A18D6A57-3AB7-42BB-9ADB-90F040908735}"/>
              </a:ext>
            </a:extLst>
          </p:cNvPr>
          <p:cNvCxnSpPr>
            <a:cxnSpLocks/>
            <a:stCxn id="58" idx="6"/>
            <a:endCxn id="67" idx="2"/>
          </p:cNvCxnSpPr>
          <p:nvPr/>
        </p:nvCxnSpPr>
        <p:spPr>
          <a:xfrm>
            <a:off x="3968184" y="3646286"/>
            <a:ext cx="149886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66;p22">
            <a:extLst>
              <a:ext uri="{FF2B5EF4-FFF2-40B4-BE49-F238E27FC236}">
                <a16:creationId xmlns:a16="http://schemas.microsoft.com/office/drawing/2014/main" id="{53D26225-5043-4F9E-AF9B-EFC0E2A9DB86}"/>
              </a:ext>
            </a:extLst>
          </p:cNvPr>
          <p:cNvCxnSpPr>
            <a:cxnSpLocks/>
            <a:stCxn id="59" idx="6"/>
            <a:endCxn id="64" idx="2"/>
          </p:cNvCxnSpPr>
          <p:nvPr/>
        </p:nvCxnSpPr>
        <p:spPr>
          <a:xfrm>
            <a:off x="5882960" y="1590211"/>
            <a:ext cx="1209677" cy="10273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68;p22">
            <a:extLst>
              <a:ext uri="{FF2B5EF4-FFF2-40B4-BE49-F238E27FC236}">
                <a16:creationId xmlns:a16="http://schemas.microsoft.com/office/drawing/2014/main" id="{F752138D-665E-46F3-B3D2-24608D19D625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 flipV="1">
            <a:off x="5898939" y="2617517"/>
            <a:ext cx="1193698" cy="129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0;p22">
            <a:extLst>
              <a:ext uri="{FF2B5EF4-FFF2-40B4-BE49-F238E27FC236}">
                <a16:creationId xmlns:a16="http://schemas.microsoft.com/office/drawing/2014/main" id="{C6B7E148-5E5B-40A0-8B85-D1BCFDB9CDC9}"/>
              </a:ext>
            </a:extLst>
          </p:cNvPr>
          <p:cNvCxnSpPr>
            <a:cxnSpLocks/>
            <a:stCxn id="67" idx="6"/>
            <a:endCxn id="64" idx="2"/>
          </p:cNvCxnSpPr>
          <p:nvPr/>
        </p:nvCxnSpPr>
        <p:spPr>
          <a:xfrm flipV="1">
            <a:off x="5882960" y="2617517"/>
            <a:ext cx="1209677" cy="10287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1;p22">
            <a:extLst>
              <a:ext uri="{FF2B5EF4-FFF2-40B4-BE49-F238E27FC236}">
                <a16:creationId xmlns:a16="http://schemas.microsoft.com/office/drawing/2014/main" id="{1113C572-4548-43FA-9FEC-71C34AC9404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305379" y="2630171"/>
            <a:ext cx="69880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59;p31">
            <a:extLst>
              <a:ext uri="{FF2B5EF4-FFF2-40B4-BE49-F238E27FC236}">
                <a16:creationId xmlns:a16="http://schemas.microsoft.com/office/drawing/2014/main" id="{1EB8D5D1-A691-4E71-9E8A-37CC1825AC17}"/>
              </a:ext>
            </a:extLst>
          </p:cNvPr>
          <p:cNvSpPr txBox="1"/>
          <p:nvPr/>
        </p:nvSpPr>
        <p:spPr>
          <a:xfrm>
            <a:off x="3113286" y="4097648"/>
            <a:ext cx="1225104" cy="37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Input layer (1,2,…,i)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30" name="Google Shape;560;p31">
            <a:extLst>
              <a:ext uri="{FF2B5EF4-FFF2-40B4-BE49-F238E27FC236}">
                <a16:creationId xmlns:a16="http://schemas.microsoft.com/office/drawing/2014/main" id="{B9945214-A026-448C-903B-4C36377A7ED1}"/>
              </a:ext>
            </a:extLst>
          </p:cNvPr>
          <p:cNvSpPr txBox="1"/>
          <p:nvPr/>
        </p:nvSpPr>
        <p:spPr>
          <a:xfrm>
            <a:off x="4812016" y="4085533"/>
            <a:ext cx="1766385" cy="60600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Hidden layer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(1,2,…,j)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31" name="Google Shape;561;p31">
            <a:extLst>
              <a:ext uri="{FF2B5EF4-FFF2-40B4-BE49-F238E27FC236}">
                <a16:creationId xmlns:a16="http://schemas.microsoft.com/office/drawing/2014/main" id="{6B20E640-BA51-4AC5-9B91-F1F882B6DCC5}"/>
              </a:ext>
            </a:extLst>
          </p:cNvPr>
          <p:cNvSpPr txBox="1"/>
          <p:nvPr/>
        </p:nvSpPr>
        <p:spPr>
          <a:xfrm>
            <a:off x="8956314" y="2896621"/>
            <a:ext cx="818400" cy="37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Output layer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347AB8-054C-4E93-8734-938A0A9A1CC7}"/>
              </a:ext>
            </a:extLst>
          </p:cNvPr>
          <p:cNvSpPr txBox="1"/>
          <p:nvPr/>
        </p:nvSpPr>
        <p:spPr>
          <a:xfrm>
            <a:off x="4121433" y="4998531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神经网络拓扑结构</a:t>
            </a:r>
            <a:endParaRPr lang="en-US" altLang="zh-CN" dirty="0"/>
          </a:p>
          <a:p>
            <a:r>
              <a:rPr lang="en-US" altLang="zh-CN" dirty="0"/>
              <a:t>the topology of BP neural network</a:t>
            </a:r>
          </a:p>
        </p:txBody>
      </p:sp>
      <p:cxnSp>
        <p:nvCxnSpPr>
          <p:cNvPr id="38" name="Google Shape;265;p22">
            <a:extLst>
              <a:ext uri="{FF2B5EF4-FFF2-40B4-BE49-F238E27FC236}">
                <a16:creationId xmlns:a16="http://schemas.microsoft.com/office/drawing/2014/main" id="{1D5D8F09-6F81-4FAC-96B0-FDAD47396B7C}"/>
              </a:ext>
            </a:extLst>
          </p:cNvPr>
          <p:cNvCxnSpPr>
            <a:cxnSpLocks/>
            <a:stCxn id="72" idx="5"/>
            <a:endCxn id="59" idx="2"/>
          </p:cNvCxnSpPr>
          <p:nvPr/>
        </p:nvCxnSpPr>
        <p:spPr>
          <a:xfrm>
            <a:off x="5194396" y="1384321"/>
            <a:ext cx="272657" cy="2058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0FEB658-EC09-4C37-BB7C-CA60043E09A4}"/>
              </a:ext>
            </a:extLst>
          </p:cNvPr>
          <p:cNvSpPr txBox="1"/>
          <p:nvPr/>
        </p:nvSpPr>
        <p:spPr>
          <a:xfrm>
            <a:off x="3310407" y="2929958"/>
            <a:ext cx="738664" cy="414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97EB59-E943-4ED0-91F2-5EAF2FE4E5AC}"/>
              </a:ext>
            </a:extLst>
          </p:cNvPr>
          <p:cNvSpPr txBox="1"/>
          <p:nvPr/>
        </p:nvSpPr>
        <p:spPr>
          <a:xfrm>
            <a:off x="5339488" y="2943618"/>
            <a:ext cx="738664" cy="414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F30FFE-3F98-46C3-9BF3-6884D354A1A0}"/>
                  </a:ext>
                </a:extLst>
              </p:cNvPr>
              <p:cNvSpPr txBox="1"/>
              <p:nvPr/>
            </p:nvSpPr>
            <p:spPr>
              <a:xfrm>
                <a:off x="4067046" y="1179925"/>
                <a:ext cx="609206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F30FFE-3F98-46C3-9BF3-6884D354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46" y="1179925"/>
                <a:ext cx="609206" cy="349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Google Shape;585;p31">
                <a:extLst>
                  <a:ext uri="{FF2B5EF4-FFF2-40B4-BE49-F238E27FC236}">
                    <a16:creationId xmlns:a16="http://schemas.microsoft.com/office/drawing/2014/main" id="{2B61F613-FCE9-44F4-8AD6-E4E5DFC981BA}"/>
                  </a:ext>
                </a:extLst>
              </p:cNvPr>
              <p:cNvSpPr txBox="1"/>
              <p:nvPr/>
            </p:nvSpPr>
            <p:spPr>
              <a:xfrm>
                <a:off x="8004182" y="2442147"/>
                <a:ext cx="766956" cy="376047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cs typeface="Consolas"/>
                          <a:sym typeface="Consolas"/>
                        </a:rPr>
                        <m:t>𝑺𝒊𝒈𝒎𝒐𝒊𝒅</m:t>
                      </m:r>
                    </m:oMath>
                  </m:oMathPara>
                </a14:m>
                <a:endParaRPr sz="12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60" name="Google Shape;585;p31">
                <a:extLst>
                  <a:ext uri="{FF2B5EF4-FFF2-40B4-BE49-F238E27FC236}">
                    <a16:creationId xmlns:a16="http://schemas.microsoft.com/office/drawing/2014/main" id="{2B61F613-FCE9-44F4-8AD6-E4E5DFC98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82" y="2442147"/>
                <a:ext cx="766956" cy="376047"/>
              </a:xfrm>
              <a:prstGeom prst="rect">
                <a:avLst/>
              </a:prstGeom>
              <a:blipFill>
                <a:blip r:embed="rId3"/>
                <a:stretch>
                  <a:fillRect l="-2344"/>
                </a:stretch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oogle Shape;271;p22">
            <a:extLst>
              <a:ext uri="{FF2B5EF4-FFF2-40B4-BE49-F238E27FC236}">
                <a16:creationId xmlns:a16="http://schemas.microsoft.com/office/drawing/2014/main" id="{DF3B40F5-46BF-45DB-B17E-6342DFE69723}"/>
              </a:ext>
            </a:extLst>
          </p:cNvPr>
          <p:cNvCxnSpPr>
            <a:cxnSpLocks/>
            <a:stCxn id="60" idx="3"/>
            <a:endCxn id="79" idx="2"/>
          </p:cNvCxnSpPr>
          <p:nvPr/>
        </p:nvCxnSpPr>
        <p:spPr>
          <a:xfrm>
            <a:off x="8771138" y="2630171"/>
            <a:ext cx="326776" cy="7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3" name="Google Shape;79;p17">
            <a:extLst>
              <a:ext uri="{FF2B5EF4-FFF2-40B4-BE49-F238E27FC236}">
                <a16:creationId xmlns:a16="http://schemas.microsoft.com/office/drawing/2014/main" id="{80446C0A-F9A9-4D2B-BA4E-4CC89AE8D9A6}"/>
              </a:ext>
            </a:extLst>
          </p:cNvPr>
          <p:cNvGrpSpPr/>
          <p:nvPr/>
        </p:nvGrpSpPr>
        <p:grpSpPr>
          <a:xfrm>
            <a:off x="7092637" y="2349917"/>
            <a:ext cx="535200" cy="535200"/>
            <a:chOff x="7503475" y="912875"/>
            <a:chExt cx="535200" cy="535200"/>
          </a:xfrm>
          <a:solidFill>
            <a:schemeClr val="bg1"/>
          </a:solidFill>
        </p:grpSpPr>
        <p:sp>
          <p:nvSpPr>
            <p:cNvPr id="64" name="Google Shape;80;p17">
              <a:extLst>
                <a:ext uri="{FF2B5EF4-FFF2-40B4-BE49-F238E27FC236}">
                  <a16:creationId xmlns:a16="http://schemas.microsoft.com/office/drawing/2014/main" id="{732DBDE5-1BF5-4C70-8072-5CFD4C4C3130}"/>
                </a:ext>
              </a:extLst>
            </p:cNvPr>
            <p:cNvSpPr/>
            <p:nvPr/>
          </p:nvSpPr>
          <p:spPr>
            <a:xfrm>
              <a:off x="7503475" y="912875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66666"/>
                </a:solidFill>
              </a:endParaRPr>
            </a:p>
          </p:txBody>
        </p:sp>
        <p:pic>
          <p:nvPicPr>
            <p:cNvPr id="65" name="Google Shape;81;p17" descr="\sum" title="MathEquation,#565656">
              <a:extLst>
                <a:ext uri="{FF2B5EF4-FFF2-40B4-BE49-F238E27FC236}">
                  <a16:creationId xmlns:a16="http://schemas.microsoft.com/office/drawing/2014/main" id="{10D1AB17-3F8C-4BDA-B144-93F3CBF0EF0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6450" y="1015775"/>
              <a:ext cx="289262" cy="329399"/>
            </a:xfrm>
            <a:prstGeom prst="rect">
              <a:avLst/>
            </a:prstGeom>
            <a:grp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20A954-5314-4BE4-ADFC-3D765E90DDC7}"/>
                  </a:ext>
                </a:extLst>
              </p:cNvPr>
              <p:cNvSpPr txBox="1"/>
              <p:nvPr/>
            </p:nvSpPr>
            <p:spPr>
              <a:xfrm>
                <a:off x="4115201" y="3668575"/>
                <a:ext cx="562590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20A954-5314-4BE4-ADFC-3D765E90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01" y="3668575"/>
                <a:ext cx="562590" cy="358368"/>
              </a:xfrm>
              <a:prstGeom prst="rect">
                <a:avLst/>
              </a:prstGeom>
              <a:blipFill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508EC88-3711-49A2-84A7-4C0C9F73D3C1}"/>
                  </a:ext>
                </a:extLst>
              </p:cNvPr>
              <p:cNvSpPr txBox="1"/>
              <p:nvPr/>
            </p:nvSpPr>
            <p:spPr>
              <a:xfrm>
                <a:off x="4529663" y="684738"/>
                <a:ext cx="564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508EC88-3711-49A2-84A7-4C0C9F73D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3" y="684738"/>
                <a:ext cx="56470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4E4F4BC-4F5E-4C37-9747-522EAB32AA7E}"/>
                  </a:ext>
                </a:extLst>
              </p:cNvPr>
              <p:cNvSpPr txBox="1"/>
              <p:nvPr/>
            </p:nvSpPr>
            <p:spPr>
              <a:xfrm>
                <a:off x="2606187" y="3480822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4E4F4BC-4F5E-4C37-9747-522EAB32A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187" y="3480822"/>
                <a:ext cx="4085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2C79466-37F6-4BE6-9B1E-FE88D5ADE63B}"/>
                  </a:ext>
                </a:extLst>
              </p:cNvPr>
              <p:cNvSpPr txBox="1"/>
              <p:nvPr/>
            </p:nvSpPr>
            <p:spPr>
              <a:xfrm>
                <a:off x="2627838" y="2361471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2C79466-37F6-4BE6-9B1E-FE88D5ADE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38" y="2361471"/>
                <a:ext cx="408511" cy="369332"/>
              </a:xfrm>
              <a:prstGeom prst="rect">
                <a:avLst/>
              </a:prstGeom>
              <a:blipFill>
                <a:blip r:embed="rId8"/>
                <a:stretch>
                  <a:fillRect r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1E4E23-3147-4093-8177-4C4D9BA84A20}"/>
                  </a:ext>
                </a:extLst>
              </p:cNvPr>
              <p:cNvSpPr txBox="1"/>
              <p:nvPr/>
            </p:nvSpPr>
            <p:spPr>
              <a:xfrm>
                <a:off x="2597935" y="1379009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1E4E23-3147-4093-8177-4C4D9BA8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35" y="1379009"/>
                <a:ext cx="408511" cy="369332"/>
              </a:xfrm>
              <a:prstGeom prst="rect">
                <a:avLst/>
              </a:prstGeom>
              <a:blipFill>
                <a:blip r:embed="rId9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Google Shape;266;p22">
            <a:extLst>
              <a:ext uri="{FF2B5EF4-FFF2-40B4-BE49-F238E27FC236}">
                <a16:creationId xmlns:a16="http://schemas.microsoft.com/office/drawing/2014/main" id="{01E5BF88-92BD-459E-910D-9433F9FC816E}"/>
              </a:ext>
            </a:extLst>
          </p:cNvPr>
          <p:cNvCxnSpPr>
            <a:cxnSpLocks/>
            <a:stCxn id="95" idx="3"/>
            <a:endCxn id="6" idx="2"/>
          </p:cNvCxnSpPr>
          <p:nvPr/>
        </p:nvCxnSpPr>
        <p:spPr>
          <a:xfrm>
            <a:off x="3006446" y="1563675"/>
            <a:ext cx="576658" cy="96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266;p22">
            <a:extLst>
              <a:ext uri="{FF2B5EF4-FFF2-40B4-BE49-F238E27FC236}">
                <a16:creationId xmlns:a16="http://schemas.microsoft.com/office/drawing/2014/main" id="{13E9E933-8796-43FF-8C2A-80C73977782A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126116" y="2612734"/>
            <a:ext cx="41992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266;p22">
            <a:extLst>
              <a:ext uri="{FF2B5EF4-FFF2-40B4-BE49-F238E27FC236}">
                <a16:creationId xmlns:a16="http://schemas.microsoft.com/office/drawing/2014/main" id="{B018ACE7-5748-4678-9C48-1757D34ED67A}"/>
              </a:ext>
            </a:extLst>
          </p:cNvPr>
          <p:cNvCxnSpPr>
            <a:cxnSpLocks/>
            <a:stCxn id="93" idx="3"/>
            <a:endCxn id="58" idx="2"/>
          </p:cNvCxnSpPr>
          <p:nvPr/>
        </p:nvCxnSpPr>
        <p:spPr>
          <a:xfrm flipV="1">
            <a:off x="3014698" y="3646286"/>
            <a:ext cx="537579" cy="192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DF52B9E-3FBB-4834-B3C2-AE9870AC9992}"/>
                  </a:ext>
                </a:extLst>
              </p:cNvPr>
              <p:cNvSpPr txBox="1"/>
              <p:nvPr/>
            </p:nvSpPr>
            <p:spPr>
              <a:xfrm>
                <a:off x="6527653" y="1555662"/>
                <a:ext cx="5700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DF52B9E-3FBB-4834-B3C2-AE9870AC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53" y="1555662"/>
                <a:ext cx="57002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Google Shape;265;p22">
            <a:extLst>
              <a:ext uri="{FF2B5EF4-FFF2-40B4-BE49-F238E27FC236}">
                <a16:creationId xmlns:a16="http://schemas.microsoft.com/office/drawing/2014/main" id="{69B29E40-8190-4E9B-A503-33ABEF0B3F9C}"/>
              </a:ext>
            </a:extLst>
          </p:cNvPr>
          <p:cNvCxnSpPr>
            <a:cxnSpLocks/>
            <a:stCxn id="107" idx="2"/>
            <a:endCxn id="99" idx="1"/>
          </p:cNvCxnSpPr>
          <p:nvPr/>
        </p:nvCxnSpPr>
        <p:spPr>
          <a:xfrm>
            <a:off x="6812667" y="1894216"/>
            <a:ext cx="97215" cy="1871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0A9935B-F56B-4F9D-A86A-3C5FDAB0304C}"/>
              </a:ext>
            </a:extLst>
          </p:cNvPr>
          <p:cNvSpPr txBox="1"/>
          <p:nvPr/>
        </p:nvSpPr>
        <p:spPr>
          <a:xfrm>
            <a:off x="4354563" y="1797120"/>
            <a:ext cx="738664" cy="152991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   ……</a:t>
            </a:r>
            <a:endParaRPr lang="zh-CN" altLang="en-US" sz="36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ED91791-B93F-4901-8492-5BE639180639}"/>
              </a:ext>
            </a:extLst>
          </p:cNvPr>
          <p:cNvSpPr txBox="1"/>
          <p:nvPr/>
        </p:nvSpPr>
        <p:spPr>
          <a:xfrm>
            <a:off x="5866981" y="2770921"/>
            <a:ext cx="677108" cy="149619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79" name="Google Shape;80;p17">
            <a:extLst>
              <a:ext uri="{FF2B5EF4-FFF2-40B4-BE49-F238E27FC236}">
                <a16:creationId xmlns:a16="http://schemas.microsoft.com/office/drawing/2014/main" id="{F060D5E9-0775-4B1E-A1E1-E8A6071179D0}"/>
              </a:ext>
            </a:extLst>
          </p:cNvPr>
          <p:cNvSpPr/>
          <p:nvPr/>
        </p:nvSpPr>
        <p:spPr>
          <a:xfrm>
            <a:off x="9097914" y="2369883"/>
            <a:ext cx="535200" cy="5352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  <p:sp>
        <p:nvSpPr>
          <p:cNvPr id="83" name="Google Shape;561;p31">
            <a:extLst>
              <a:ext uri="{FF2B5EF4-FFF2-40B4-BE49-F238E27FC236}">
                <a16:creationId xmlns:a16="http://schemas.microsoft.com/office/drawing/2014/main" id="{98729514-D95A-4823-9B51-A196DC314D3C}"/>
              </a:ext>
            </a:extLst>
          </p:cNvPr>
          <p:cNvSpPr txBox="1"/>
          <p:nvPr/>
        </p:nvSpPr>
        <p:spPr>
          <a:xfrm>
            <a:off x="7789239" y="2870306"/>
            <a:ext cx="1145287" cy="35623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Activation function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31157BB-621B-4E92-8A61-D0F3868AFA6E}"/>
                  </a:ext>
                </a:extLst>
              </p:cNvPr>
              <p:cNvSpPr txBox="1"/>
              <p:nvPr/>
            </p:nvSpPr>
            <p:spPr>
              <a:xfrm>
                <a:off x="9129583" y="2432597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31157BB-621B-4E92-8A61-D0F3868AF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83" y="2432597"/>
                <a:ext cx="408511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246;p22">
            <a:extLst>
              <a:ext uri="{FF2B5EF4-FFF2-40B4-BE49-F238E27FC236}">
                <a16:creationId xmlns:a16="http://schemas.microsoft.com/office/drawing/2014/main" id="{C2CE5FD9-9952-4E91-9547-FC3825163986}"/>
              </a:ext>
            </a:extLst>
          </p:cNvPr>
          <p:cNvSpPr/>
          <p:nvPr/>
        </p:nvSpPr>
        <p:spPr>
          <a:xfrm>
            <a:off x="3546045" y="2413559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58" name="Google Shape;246;p22">
            <a:extLst>
              <a:ext uri="{FF2B5EF4-FFF2-40B4-BE49-F238E27FC236}">
                <a16:creationId xmlns:a16="http://schemas.microsoft.com/office/drawing/2014/main" id="{8482C4E2-EB5C-4642-A4B0-CA34B3BDC377}"/>
              </a:ext>
            </a:extLst>
          </p:cNvPr>
          <p:cNvSpPr/>
          <p:nvPr/>
        </p:nvSpPr>
        <p:spPr>
          <a:xfrm>
            <a:off x="3552277" y="3447111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59" name="Google Shape;246;p22">
            <a:extLst>
              <a:ext uri="{FF2B5EF4-FFF2-40B4-BE49-F238E27FC236}">
                <a16:creationId xmlns:a16="http://schemas.microsoft.com/office/drawing/2014/main" id="{6DACA85D-17D6-4275-9416-D7F3B37FD492}"/>
              </a:ext>
            </a:extLst>
          </p:cNvPr>
          <p:cNvSpPr/>
          <p:nvPr/>
        </p:nvSpPr>
        <p:spPr>
          <a:xfrm>
            <a:off x="5467053" y="1391036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61" name="Google Shape;246;p22">
            <a:extLst>
              <a:ext uri="{FF2B5EF4-FFF2-40B4-BE49-F238E27FC236}">
                <a16:creationId xmlns:a16="http://schemas.microsoft.com/office/drawing/2014/main" id="{D2412CA2-5C94-4D5E-A15F-C44851F429CB}"/>
              </a:ext>
            </a:extLst>
          </p:cNvPr>
          <p:cNvSpPr/>
          <p:nvPr/>
        </p:nvSpPr>
        <p:spPr>
          <a:xfrm>
            <a:off x="5483032" y="2431301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67" name="Google Shape;246;p22">
            <a:extLst>
              <a:ext uri="{FF2B5EF4-FFF2-40B4-BE49-F238E27FC236}">
                <a16:creationId xmlns:a16="http://schemas.microsoft.com/office/drawing/2014/main" id="{EB54C1CF-E14B-4ABA-BD33-82BB20463782}"/>
              </a:ext>
            </a:extLst>
          </p:cNvPr>
          <p:cNvSpPr/>
          <p:nvPr/>
        </p:nvSpPr>
        <p:spPr>
          <a:xfrm>
            <a:off x="5467053" y="3447111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cxnSp>
        <p:nvCxnSpPr>
          <p:cNvPr id="90" name="Google Shape;265;p22">
            <a:extLst>
              <a:ext uri="{FF2B5EF4-FFF2-40B4-BE49-F238E27FC236}">
                <a16:creationId xmlns:a16="http://schemas.microsoft.com/office/drawing/2014/main" id="{7A55DE41-56BF-4DE6-83D5-F3B9B41EB09B}"/>
              </a:ext>
            </a:extLst>
          </p:cNvPr>
          <p:cNvCxnSpPr>
            <a:cxnSpLocks/>
            <a:stCxn id="72" idx="5"/>
            <a:endCxn id="61" idx="2"/>
          </p:cNvCxnSpPr>
          <p:nvPr/>
        </p:nvCxnSpPr>
        <p:spPr>
          <a:xfrm>
            <a:off x="5194396" y="1384321"/>
            <a:ext cx="288636" cy="12461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265;p22">
            <a:extLst>
              <a:ext uri="{FF2B5EF4-FFF2-40B4-BE49-F238E27FC236}">
                <a16:creationId xmlns:a16="http://schemas.microsoft.com/office/drawing/2014/main" id="{AF3774E5-DE50-4B1F-83ED-D35813C6E455}"/>
              </a:ext>
            </a:extLst>
          </p:cNvPr>
          <p:cNvCxnSpPr>
            <a:cxnSpLocks/>
            <a:stCxn id="72" idx="5"/>
            <a:endCxn id="67" idx="2"/>
          </p:cNvCxnSpPr>
          <p:nvPr/>
        </p:nvCxnSpPr>
        <p:spPr>
          <a:xfrm>
            <a:off x="5194396" y="1384321"/>
            <a:ext cx="272657" cy="22619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246;p22">
            <a:extLst>
              <a:ext uri="{FF2B5EF4-FFF2-40B4-BE49-F238E27FC236}">
                <a16:creationId xmlns:a16="http://schemas.microsoft.com/office/drawing/2014/main" id="{32FE8C2A-C197-4B4F-BDC0-F8390921F8CD}"/>
              </a:ext>
            </a:extLst>
          </p:cNvPr>
          <p:cNvSpPr/>
          <p:nvPr/>
        </p:nvSpPr>
        <p:spPr>
          <a:xfrm>
            <a:off x="4950153" y="1150388"/>
            <a:ext cx="286148" cy="274069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cxnSp>
        <p:nvCxnSpPr>
          <p:cNvPr id="89" name="Google Shape;265;p22">
            <a:extLst>
              <a:ext uri="{FF2B5EF4-FFF2-40B4-BE49-F238E27FC236}">
                <a16:creationId xmlns:a16="http://schemas.microsoft.com/office/drawing/2014/main" id="{8F59962C-802D-4428-8808-FA63E9232E3A}"/>
              </a:ext>
            </a:extLst>
          </p:cNvPr>
          <p:cNvCxnSpPr>
            <a:cxnSpLocks/>
            <a:stCxn id="76" idx="2"/>
            <a:endCxn id="72" idx="1"/>
          </p:cNvCxnSpPr>
          <p:nvPr/>
        </p:nvCxnSpPr>
        <p:spPr>
          <a:xfrm>
            <a:off x="4812016" y="1023292"/>
            <a:ext cx="180042" cy="1672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246;p22">
            <a:extLst>
              <a:ext uri="{FF2B5EF4-FFF2-40B4-BE49-F238E27FC236}">
                <a16:creationId xmlns:a16="http://schemas.microsoft.com/office/drawing/2014/main" id="{9792E82C-3FCE-4A42-97FB-CBB5AB92886F}"/>
              </a:ext>
            </a:extLst>
          </p:cNvPr>
          <p:cNvSpPr/>
          <p:nvPr/>
        </p:nvSpPr>
        <p:spPr>
          <a:xfrm>
            <a:off x="6867977" y="2041235"/>
            <a:ext cx="286148" cy="274069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cxnSp>
        <p:nvCxnSpPr>
          <p:cNvPr id="104" name="Google Shape;265;p22">
            <a:extLst>
              <a:ext uri="{FF2B5EF4-FFF2-40B4-BE49-F238E27FC236}">
                <a16:creationId xmlns:a16="http://schemas.microsoft.com/office/drawing/2014/main" id="{3E4F47E5-8212-4766-86C6-AF29BDEBEFC8}"/>
              </a:ext>
            </a:extLst>
          </p:cNvPr>
          <p:cNvCxnSpPr>
            <a:cxnSpLocks/>
            <a:stCxn id="99" idx="4"/>
            <a:endCxn id="64" idx="2"/>
          </p:cNvCxnSpPr>
          <p:nvPr/>
        </p:nvCxnSpPr>
        <p:spPr>
          <a:xfrm>
            <a:off x="7011051" y="2315304"/>
            <a:ext cx="81586" cy="3022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554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559;p31">
            <a:extLst>
              <a:ext uri="{FF2B5EF4-FFF2-40B4-BE49-F238E27FC236}">
                <a16:creationId xmlns:a16="http://schemas.microsoft.com/office/drawing/2014/main" id="{1EB8D5D1-A691-4E71-9E8A-37CC1825AC17}"/>
              </a:ext>
            </a:extLst>
          </p:cNvPr>
          <p:cNvSpPr txBox="1"/>
          <p:nvPr/>
        </p:nvSpPr>
        <p:spPr>
          <a:xfrm>
            <a:off x="6606661" y="4444557"/>
            <a:ext cx="2307185" cy="45967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Input layer</a:t>
            </a:r>
            <a:endParaRPr sz="1600" i="1" dirty="0">
              <a:latin typeface="Times New Roman" panose="02020603050405020304" pitchFamily="18" charset="0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30" name="Google Shape;560;p31">
            <a:extLst>
              <a:ext uri="{FF2B5EF4-FFF2-40B4-BE49-F238E27FC236}">
                <a16:creationId xmlns:a16="http://schemas.microsoft.com/office/drawing/2014/main" id="{B9945214-A026-448C-903B-4C36377A7ED1}"/>
              </a:ext>
            </a:extLst>
          </p:cNvPr>
          <p:cNvSpPr txBox="1"/>
          <p:nvPr/>
        </p:nvSpPr>
        <p:spPr>
          <a:xfrm>
            <a:off x="6930999" y="3292826"/>
            <a:ext cx="1766385" cy="42602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Hidden layer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FEB658-EC09-4C37-BB7C-CA60043E09A4}"/>
              </a:ext>
            </a:extLst>
          </p:cNvPr>
          <p:cNvSpPr txBox="1"/>
          <p:nvPr/>
        </p:nvSpPr>
        <p:spPr>
          <a:xfrm rot="5400000">
            <a:off x="5244965" y="4370896"/>
            <a:ext cx="738664" cy="414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20A954-5314-4BE4-ADFC-3D765E90DDC7}"/>
                  </a:ext>
                </a:extLst>
              </p:cNvPr>
              <p:cNvSpPr txBox="1"/>
              <p:nvPr/>
            </p:nvSpPr>
            <p:spPr>
              <a:xfrm>
                <a:off x="5354532" y="3679391"/>
                <a:ext cx="562590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20A954-5314-4BE4-ADFC-3D765E90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32" y="3679391"/>
                <a:ext cx="562590" cy="358368"/>
              </a:xfrm>
              <a:prstGeom prst="rect">
                <a:avLst/>
              </a:prstGeom>
              <a:blipFill>
                <a:blip r:embed="rId2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508EC88-3711-49A2-84A7-4C0C9F73D3C1}"/>
                  </a:ext>
                </a:extLst>
              </p:cNvPr>
              <p:cNvSpPr txBox="1"/>
              <p:nvPr/>
            </p:nvSpPr>
            <p:spPr>
              <a:xfrm>
                <a:off x="2511981" y="3367090"/>
                <a:ext cx="564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508EC88-3711-49A2-84A7-4C0C9F73D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81" y="3367090"/>
                <a:ext cx="5647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246;p22">
            <a:extLst>
              <a:ext uri="{FF2B5EF4-FFF2-40B4-BE49-F238E27FC236}">
                <a16:creationId xmlns:a16="http://schemas.microsoft.com/office/drawing/2014/main" id="{CF475066-5C74-4105-8FFD-67EABB232239}"/>
              </a:ext>
            </a:extLst>
          </p:cNvPr>
          <p:cNvSpPr/>
          <p:nvPr/>
        </p:nvSpPr>
        <p:spPr>
          <a:xfrm>
            <a:off x="3788951" y="4414278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56" name="Google Shape;246;p22">
            <a:extLst>
              <a:ext uri="{FF2B5EF4-FFF2-40B4-BE49-F238E27FC236}">
                <a16:creationId xmlns:a16="http://schemas.microsoft.com/office/drawing/2014/main" id="{BF292D56-CCD3-4DF6-ABA7-89F89198005C}"/>
              </a:ext>
            </a:extLst>
          </p:cNvPr>
          <p:cNvSpPr/>
          <p:nvPr/>
        </p:nvSpPr>
        <p:spPr>
          <a:xfrm>
            <a:off x="4844677" y="4427266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  <p:sp>
        <p:nvSpPr>
          <p:cNvPr id="69" name="Google Shape;246;p22">
            <a:extLst>
              <a:ext uri="{FF2B5EF4-FFF2-40B4-BE49-F238E27FC236}">
                <a16:creationId xmlns:a16="http://schemas.microsoft.com/office/drawing/2014/main" id="{1917A2BE-5546-4CB9-84D5-D9F2AC79926F}"/>
              </a:ext>
            </a:extLst>
          </p:cNvPr>
          <p:cNvSpPr/>
          <p:nvPr/>
        </p:nvSpPr>
        <p:spPr>
          <a:xfrm>
            <a:off x="6119744" y="4475218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1EEB7EE-1F70-409B-BB93-EDF4F822A12C}"/>
                  </a:ext>
                </a:extLst>
              </p:cNvPr>
              <p:cNvSpPr txBox="1"/>
              <p:nvPr/>
            </p:nvSpPr>
            <p:spPr>
              <a:xfrm>
                <a:off x="3788349" y="5022042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1EEB7EE-1F70-409B-BB93-EDF4F822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49" y="5022042"/>
                <a:ext cx="408511" cy="369332"/>
              </a:xfrm>
              <a:prstGeom prst="rect">
                <a:avLst/>
              </a:prstGeom>
              <a:blipFill>
                <a:blip r:embed="rId5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029A559-CF1D-4D19-8090-86E218537566}"/>
                  </a:ext>
                </a:extLst>
              </p:cNvPr>
              <p:cNvSpPr txBox="1"/>
              <p:nvPr/>
            </p:nvSpPr>
            <p:spPr>
              <a:xfrm>
                <a:off x="4848374" y="5022042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029A559-CF1D-4D19-8090-86E21853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374" y="5022042"/>
                <a:ext cx="40851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F9B432E-16ED-4872-A735-7C3CAFAB0557}"/>
                  </a:ext>
                </a:extLst>
              </p:cNvPr>
              <p:cNvSpPr txBox="1"/>
              <p:nvPr/>
            </p:nvSpPr>
            <p:spPr>
              <a:xfrm>
                <a:off x="6119744" y="5022042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F9B432E-16ED-4872-A735-7C3CAFAB0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44" y="5022042"/>
                <a:ext cx="408511" cy="369332"/>
              </a:xfrm>
              <a:prstGeom prst="rect">
                <a:avLst/>
              </a:prstGeom>
              <a:blipFill>
                <a:blip r:embed="rId7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Google Shape;246;p22">
            <a:extLst>
              <a:ext uri="{FF2B5EF4-FFF2-40B4-BE49-F238E27FC236}">
                <a16:creationId xmlns:a16="http://schemas.microsoft.com/office/drawing/2014/main" id="{73D4B928-0A33-46B9-9F96-517FB97C93D6}"/>
              </a:ext>
            </a:extLst>
          </p:cNvPr>
          <p:cNvSpPr/>
          <p:nvPr/>
        </p:nvSpPr>
        <p:spPr>
          <a:xfrm>
            <a:off x="3294247" y="3322452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75" name="Google Shape;246;p22">
            <a:extLst>
              <a:ext uri="{FF2B5EF4-FFF2-40B4-BE49-F238E27FC236}">
                <a16:creationId xmlns:a16="http://schemas.microsoft.com/office/drawing/2014/main" id="{0EF39E1D-2B63-40F2-9676-C4B37676C7F7}"/>
              </a:ext>
            </a:extLst>
          </p:cNvPr>
          <p:cNvSpPr/>
          <p:nvPr/>
        </p:nvSpPr>
        <p:spPr>
          <a:xfrm>
            <a:off x="4844677" y="3362073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78" name="Google Shape;246;p22">
            <a:extLst>
              <a:ext uri="{FF2B5EF4-FFF2-40B4-BE49-F238E27FC236}">
                <a16:creationId xmlns:a16="http://schemas.microsoft.com/office/drawing/2014/main" id="{7251A69C-F9F4-4F59-8931-DE64A32052F7}"/>
              </a:ext>
            </a:extLst>
          </p:cNvPr>
          <p:cNvSpPr/>
          <p:nvPr/>
        </p:nvSpPr>
        <p:spPr>
          <a:xfrm>
            <a:off x="6571446" y="3364381"/>
            <a:ext cx="415907" cy="39835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8D9F9E5-95A5-4469-BE9A-362E899FC852}"/>
              </a:ext>
            </a:extLst>
          </p:cNvPr>
          <p:cNvSpPr txBox="1"/>
          <p:nvPr/>
        </p:nvSpPr>
        <p:spPr>
          <a:xfrm rot="5400000">
            <a:off x="3658701" y="3302126"/>
            <a:ext cx="738664" cy="414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460ED8B-512A-4D4A-B7D6-5E209863DA6D}"/>
              </a:ext>
            </a:extLst>
          </p:cNvPr>
          <p:cNvSpPr txBox="1"/>
          <p:nvPr/>
        </p:nvSpPr>
        <p:spPr>
          <a:xfrm rot="5400000">
            <a:off x="5273707" y="3312222"/>
            <a:ext cx="738664" cy="414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00" name="Google Shape;561;p31">
            <a:extLst>
              <a:ext uri="{FF2B5EF4-FFF2-40B4-BE49-F238E27FC236}">
                <a16:creationId xmlns:a16="http://schemas.microsoft.com/office/drawing/2014/main" id="{92F8B7ED-FAE8-48E8-AEDA-B2B0159CC312}"/>
              </a:ext>
            </a:extLst>
          </p:cNvPr>
          <p:cNvSpPr txBox="1"/>
          <p:nvPr/>
        </p:nvSpPr>
        <p:spPr>
          <a:xfrm>
            <a:off x="6833830" y="1750974"/>
            <a:ext cx="1766386" cy="37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Output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layer</a:t>
            </a:r>
            <a:endParaRPr lang="en" sz="1600" dirty="0">
              <a:latin typeface="Times New Roman" panose="02020603050405020304" pitchFamily="18" charset="0"/>
              <a:cs typeface="Times New Roman" panose="02020603050405020304" pitchFamily="18" charset="0"/>
              <a:sym typeface="Consolas"/>
            </a:endParaRPr>
          </a:p>
        </p:txBody>
      </p:sp>
      <p:cxnSp>
        <p:nvCxnSpPr>
          <p:cNvPr id="102" name="Google Shape;266;p22">
            <a:extLst>
              <a:ext uri="{FF2B5EF4-FFF2-40B4-BE49-F238E27FC236}">
                <a16:creationId xmlns:a16="http://schemas.microsoft.com/office/drawing/2014/main" id="{CE2E78C6-3052-40CA-86E9-C068B0705B5E}"/>
              </a:ext>
            </a:extLst>
          </p:cNvPr>
          <p:cNvCxnSpPr>
            <a:cxnSpLocks/>
            <a:stCxn id="55" idx="0"/>
            <a:endCxn id="74" idx="4"/>
          </p:cNvCxnSpPr>
          <p:nvPr/>
        </p:nvCxnSpPr>
        <p:spPr>
          <a:xfrm flipH="1" flipV="1">
            <a:off x="3502201" y="3720802"/>
            <a:ext cx="494704" cy="6934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266;p22">
            <a:extLst>
              <a:ext uri="{FF2B5EF4-FFF2-40B4-BE49-F238E27FC236}">
                <a16:creationId xmlns:a16="http://schemas.microsoft.com/office/drawing/2014/main" id="{A143D98B-B0CE-4365-B410-ED27A0967B91}"/>
              </a:ext>
            </a:extLst>
          </p:cNvPr>
          <p:cNvCxnSpPr>
            <a:cxnSpLocks/>
            <a:stCxn id="56" idx="0"/>
            <a:endCxn id="75" idx="4"/>
          </p:cNvCxnSpPr>
          <p:nvPr/>
        </p:nvCxnSpPr>
        <p:spPr>
          <a:xfrm flipV="1">
            <a:off x="5052631" y="3760423"/>
            <a:ext cx="0" cy="6668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266;p22">
            <a:extLst>
              <a:ext uri="{FF2B5EF4-FFF2-40B4-BE49-F238E27FC236}">
                <a16:creationId xmlns:a16="http://schemas.microsoft.com/office/drawing/2014/main" id="{BF031EC2-BC04-4CA3-A578-CABCFD4DB9F6}"/>
              </a:ext>
            </a:extLst>
          </p:cNvPr>
          <p:cNvCxnSpPr>
            <a:cxnSpLocks/>
            <a:stCxn id="55" idx="0"/>
            <a:endCxn id="78" idx="4"/>
          </p:cNvCxnSpPr>
          <p:nvPr/>
        </p:nvCxnSpPr>
        <p:spPr>
          <a:xfrm flipV="1">
            <a:off x="3996905" y="3762731"/>
            <a:ext cx="2782495" cy="6515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266;p22">
            <a:extLst>
              <a:ext uri="{FF2B5EF4-FFF2-40B4-BE49-F238E27FC236}">
                <a16:creationId xmlns:a16="http://schemas.microsoft.com/office/drawing/2014/main" id="{FF734D4C-91C4-405A-AB05-D64B30CA6C65}"/>
              </a:ext>
            </a:extLst>
          </p:cNvPr>
          <p:cNvCxnSpPr>
            <a:cxnSpLocks/>
            <a:stCxn id="55" idx="0"/>
            <a:endCxn id="75" idx="4"/>
          </p:cNvCxnSpPr>
          <p:nvPr/>
        </p:nvCxnSpPr>
        <p:spPr>
          <a:xfrm flipV="1">
            <a:off x="3996905" y="3760423"/>
            <a:ext cx="1055726" cy="6538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266;p22">
            <a:extLst>
              <a:ext uri="{FF2B5EF4-FFF2-40B4-BE49-F238E27FC236}">
                <a16:creationId xmlns:a16="http://schemas.microsoft.com/office/drawing/2014/main" id="{0FC2D8D0-9CF2-49FA-8FD1-6CD1A46220D5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2981814" y="3521627"/>
            <a:ext cx="3124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266;p22">
            <a:extLst>
              <a:ext uri="{FF2B5EF4-FFF2-40B4-BE49-F238E27FC236}">
                <a16:creationId xmlns:a16="http://schemas.microsoft.com/office/drawing/2014/main" id="{8DCA172C-A3C7-4FB0-B2EE-91A7D405FE02}"/>
              </a:ext>
            </a:extLst>
          </p:cNvPr>
          <p:cNvCxnSpPr>
            <a:cxnSpLocks/>
            <a:stCxn id="69" idx="0"/>
            <a:endCxn id="74" idx="4"/>
          </p:cNvCxnSpPr>
          <p:nvPr/>
        </p:nvCxnSpPr>
        <p:spPr>
          <a:xfrm flipH="1" flipV="1">
            <a:off x="3502201" y="3720802"/>
            <a:ext cx="2825497" cy="7544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266;p22">
            <a:extLst>
              <a:ext uri="{FF2B5EF4-FFF2-40B4-BE49-F238E27FC236}">
                <a16:creationId xmlns:a16="http://schemas.microsoft.com/office/drawing/2014/main" id="{BA7C891E-138A-4C10-84AF-A7E5CFC7749C}"/>
              </a:ext>
            </a:extLst>
          </p:cNvPr>
          <p:cNvCxnSpPr>
            <a:cxnSpLocks/>
            <a:stCxn id="56" idx="0"/>
            <a:endCxn id="74" idx="4"/>
          </p:cNvCxnSpPr>
          <p:nvPr/>
        </p:nvCxnSpPr>
        <p:spPr>
          <a:xfrm flipH="1" flipV="1">
            <a:off x="3502201" y="3720802"/>
            <a:ext cx="1550430" cy="7064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266;p22">
            <a:extLst>
              <a:ext uri="{FF2B5EF4-FFF2-40B4-BE49-F238E27FC236}">
                <a16:creationId xmlns:a16="http://schemas.microsoft.com/office/drawing/2014/main" id="{8C35A7AB-3269-4520-8BC9-5839C9684151}"/>
              </a:ext>
            </a:extLst>
          </p:cNvPr>
          <p:cNvCxnSpPr>
            <a:cxnSpLocks/>
            <a:stCxn id="69" idx="0"/>
            <a:endCxn id="78" idx="4"/>
          </p:cNvCxnSpPr>
          <p:nvPr/>
        </p:nvCxnSpPr>
        <p:spPr>
          <a:xfrm flipV="1">
            <a:off x="6327698" y="3762731"/>
            <a:ext cx="451702" cy="7124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266;p22">
            <a:extLst>
              <a:ext uri="{FF2B5EF4-FFF2-40B4-BE49-F238E27FC236}">
                <a16:creationId xmlns:a16="http://schemas.microsoft.com/office/drawing/2014/main" id="{3C09C95C-E221-4B2F-9D42-6FCE4ED04521}"/>
              </a:ext>
            </a:extLst>
          </p:cNvPr>
          <p:cNvCxnSpPr>
            <a:cxnSpLocks/>
            <a:stCxn id="69" idx="0"/>
            <a:endCxn id="75" idx="4"/>
          </p:cNvCxnSpPr>
          <p:nvPr/>
        </p:nvCxnSpPr>
        <p:spPr>
          <a:xfrm flipH="1" flipV="1">
            <a:off x="5052631" y="3760423"/>
            <a:ext cx="1275067" cy="7147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266;p22">
            <a:extLst>
              <a:ext uri="{FF2B5EF4-FFF2-40B4-BE49-F238E27FC236}">
                <a16:creationId xmlns:a16="http://schemas.microsoft.com/office/drawing/2014/main" id="{4BCFFAB4-DC6A-4D29-9F68-5F55D9237A9A}"/>
              </a:ext>
            </a:extLst>
          </p:cNvPr>
          <p:cNvCxnSpPr>
            <a:cxnSpLocks/>
            <a:stCxn id="56" idx="0"/>
            <a:endCxn id="78" idx="4"/>
          </p:cNvCxnSpPr>
          <p:nvPr/>
        </p:nvCxnSpPr>
        <p:spPr>
          <a:xfrm flipV="1">
            <a:off x="5052631" y="3762731"/>
            <a:ext cx="1726769" cy="6645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266;p22">
            <a:extLst>
              <a:ext uri="{FF2B5EF4-FFF2-40B4-BE49-F238E27FC236}">
                <a16:creationId xmlns:a16="http://schemas.microsoft.com/office/drawing/2014/main" id="{BA21E0C7-F14F-414E-B64F-E4D1F1150FA1}"/>
              </a:ext>
            </a:extLst>
          </p:cNvPr>
          <p:cNvCxnSpPr>
            <a:cxnSpLocks/>
            <a:stCxn id="70" idx="0"/>
            <a:endCxn id="55" idx="4"/>
          </p:cNvCxnSpPr>
          <p:nvPr/>
        </p:nvCxnSpPr>
        <p:spPr>
          <a:xfrm flipV="1">
            <a:off x="3992605" y="4812628"/>
            <a:ext cx="4300" cy="2094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266;p22">
            <a:extLst>
              <a:ext uri="{FF2B5EF4-FFF2-40B4-BE49-F238E27FC236}">
                <a16:creationId xmlns:a16="http://schemas.microsoft.com/office/drawing/2014/main" id="{5DE1160E-699C-4149-AE46-77816FFEEDDD}"/>
              </a:ext>
            </a:extLst>
          </p:cNvPr>
          <p:cNvCxnSpPr>
            <a:cxnSpLocks/>
            <a:stCxn id="71" idx="0"/>
            <a:endCxn id="56" idx="4"/>
          </p:cNvCxnSpPr>
          <p:nvPr/>
        </p:nvCxnSpPr>
        <p:spPr>
          <a:xfrm flipV="1">
            <a:off x="5052630" y="4825616"/>
            <a:ext cx="1" cy="1964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266;p22">
            <a:extLst>
              <a:ext uri="{FF2B5EF4-FFF2-40B4-BE49-F238E27FC236}">
                <a16:creationId xmlns:a16="http://schemas.microsoft.com/office/drawing/2014/main" id="{16B81C67-E662-4735-9261-05090A5CE0E8}"/>
              </a:ext>
            </a:extLst>
          </p:cNvPr>
          <p:cNvCxnSpPr>
            <a:cxnSpLocks/>
            <a:stCxn id="73" idx="0"/>
            <a:endCxn id="69" idx="4"/>
          </p:cNvCxnSpPr>
          <p:nvPr/>
        </p:nvCxnSpPr>
        <p:spPr>
          <a:xfrm flipV="1">
            <a:off x="6324000" y="4873568"/>
            <a:ext cx="3698" cy="148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266;p22">
            <a:extLst>
              <a:ext uri="{FF2B5EF4-FFF2-40B4-BE49-F238E27FC236}">
                <a16:creationId xmlns:a16="http://schemas.microsoft.com/office/drawing/2014/main" id="{BB0C7168-FAA1-4749-BF8C-958DDE486590}"/>
              </a:ext>
            </a:extLst>
          </p:cNvPr>
          <p:cNvCxnSpPr>
            <a:cxnSpLocks/>
          </p:cNvCxnSpPr>
          <p:nvPr/>
        </p:nvCxnSpPr>
        <p:spPr>
          <a:xfrm flipV="1">
            <a:off x="896140" y="974607"/>
            <a:ext cx="270545" cy="140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266;p22">
            <a:extLst>
              <a:ext uri="{FF2B5EF4-FFF2-40B4-BE49-F238E27FC236}">
                <a16:creationId xmlns:a16="http://schemas.microsoft.com/office/drawing/2014/main" id="{8A85F164-02F5-4F8B-89E9-337B019B34B7}"/>
              </a:ext>
            </a:extLst>
          </p:cNvPr>
          <p:cNvCxnSpPr>
            <a:cxnSpLocks/>
          </p:cNvCxnSpPr>
          <p:nvPr/>
        </p:nvCxnSpPr>
        <p:spPr>
          <a:xfrm flipV="1">
            <a:off x="1048540" y="1127007"/>
            <a:ext cx="270545" cy="140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266;p22">
            <a:extLst>
              <a:ext uri="{FF2B5EF4-FFF2-40B4-BE49-F238E27FC236}">
                <a16:creationId xmlns:a16="http://schemas.microsoft.com/office/drawing/2014/main" id="{23D88252-07EE-4532-B1A4-313443100584}"/>
              </a:ext>
            </a:extLst>
          </p:cNvPr>
          <p:cNvCxnSpPr>
            <a:cxnSpLocks/>
          </p:cNvCxnSpPr>
          <p:nvPr/>
        </p:nvCxnSpPr>
        <p:spPr>
          <a:xfrm flipV="1">
            <a:off x="1200940" y="1279407"/>
            <a:ext cx="270545" cy="140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266;p22">
            <a:extLst>
              <a:ext uri="{FF2B5EF4-FFF2-40B4-BE49-F238E27FC236}">
                <a16:creationId xmlns:a16="http://schemas.microsoft.com/office/drawing/2014/main" id="{8810A619-1869-4F83-B1BF-281D2F43301A}"/>
              </a:ext>
            </a:extLst>
          </p:cNvPr>
          <p:cNvCxnSpPr>
            <a:cxnSpLocks/>
            <a:stCxn id="75" idx="0"/>
            <a:endCxn id="92" idx="4"/>
          </p:cNvCxnSpPr>
          <p:nvPr/>
        </p:nvCxnSpPr>
        <p:spPr>
          <a:xfrm flipH="1" flipV="1">
            <a:off x="4657058" y="2761887"/>
            <a:ext cx="395573" cy="6001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266;p22">
            <a:extLst>
              <a:ext uri="{FF2B5EF4-FFF2-40B4-BE49-F238E27FC236}">
                <a16:creationId xmlns:a16="http://schemas.microsoft.com/office/drawing/2014/main" id="{5224376E-7D24-4003-B37C-1985B788F5D6}"/>
              </a:ext>
            </a:extLst>
          </p:cNvPr>
          <p:cNvCxnSpPr>
            <a:cxnSpLocks/>
            <a:stCxn id="74" idx="0"/>
            <a:endCxn id="92" idx="4"/>
          </p:cNvCxnSpPr>
          <p:nvPr/>
        </p:nvCxnSpPr>
        <p:spPr>
          <a:xfrm flipV="1">
            <a:off x="3502201" y="2761887"/>
            <a:ext cx="1154857" cy="5605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266;p22">
            <a:extLst>
              <a:ext uri="{FF2B5EF4-FFF2-40B4-BE49-F238E27FC236}">
                <a16:creationId xmlns:a16="http://schemas.microsoft.com/office/drawing/2014/main" id="{3C538032-AB95-461B-A758-3AF10718509A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088904" y="2494287"/>
            <a:ext cx="300554" cy="45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1" name="Google Shape;79;p17">
            <a:extLst>
              <a:ext uri="{FF2B5EF4-FFF2-40B4-BE49-F238E27FC236}">
                <a16:creationId xmlns:a16="http://schemas.microsoft.com/office/drawing/2014/main" id="{7667FEB4-6182-4309-8411-831FC9BBC192}"/>
              </a:ext>
            </a:extLst>
          </p:cNvPr>
          <p:cNvGrpSpPr/>
          <p:nvPr/>
        </p:nvGrpSpPr>
        <p:grpSpPr>
          <a:xfrm>
            <a:off x="4389458" y="2226687"/>
            <a:ext cx="535200" cy="535200"/>
            <a:chOff x="7503475" y="912875"/>
            <a:chExt cx="535200" cy="535200"/>
          </a:xfrm>
          <a:solidFill>
            <a:schemeClr val="bg1"/>
          </a:solidFill>
        </p:grpSpPr>
        <p:sp>
          <p:nvSpPr>
            <p:cNvPr id="92" name="Google Shape;80;p17">
              <a:extLst>
                <a:ext uri="{FF2B5EF4-FFF2-40B4-BE49-F238E27FC236}">
                  <a16:creationId xmlns:a16="http://schemas.microsoft.com/office/drawing/2014/main" id="{A9DB6C45-3269-4484-9C1C-ACE703BEA6BB}"/>
                </a:ext>
              </a:extLst>
            </p:cNvPr>
            <p:cNvSpPr/>
            <p:nvPr/>
          </p:nvSpPr>
          <p:spPr>
            <a:xfrm>
              <a:off x="7503475" y="912875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66666"/>
                </a:solidFill>
              </a:endParaRPr>
            </a:p>
          </p:txBody>
        </p:sp>
        <p:pic>
          <p:nvPicPr>
            <p:cNvPr id="93" name="Google Shape;81;p17" descr="\sum" title="MathEquation,#565656">
              <a:extLst>
                <a:ext uri="{FF2B5EF4-FFF2-40B4-BE49-F238E27FC236}">
                  <a16:creationId xmlns:a16="http://schemas.microsoft.com/office/drawing/2014/main" id="{C9ED4075-B4EC-446D-9F10-5994978B9E1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26450" y="1015775"/>
              <a:ext cx="289262" cy="329399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99" name="Google Shape;266;p22">
            <a:extLst>
              <a:ext uri="{FF2B5EF4-FFF2-40B4-BE49-F238E27FC236}">
                <a16:creationId xmlns:a16="http://schemas.microsoft.com/office/drawing/2014/main" id="{EBF2DC4D-5631-4A7B-8794-C874ECCFD891}"/>
              </a:ext>
            </a:extLst>
          </p:cNvPr>
          <p:cNvCxnSpPr>
            <a:cxnSpLocks/>
            <a:stCxn id="74" idx="0"/>
            <a:endCxn id="61" idx="4"/>
          </p:cNvCxnSpPr>
          <p:nvPr/>
        </p:nvCxnSpPr>
        <p:spPr>
          <a:xfrm flipV="1">
            <a:off x="3502201" y="2757473"/>
            <a:ext cx="2577314" cy="5649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266;p22">
            <a:extLst>
              <a:ext uri="{FF2B5EF4-FFF2-40B4-BE49-F238E27FC236}">
                <a16:creationId xmlns:a16="http://schemas.microsoft.com/office/drawing/2014/main" id="{13F9D4E3-54F5-4BB7-9527-4897B1643061}"/>
              </a:ext>
            </a:extLst>
          </p:cNvPr>
          <p:cNvCxnSpPr>
            <a:cxnSpLocks/>
            <a:stCxn id="78" idx="0"/>
            <a:endCxn id="92" idx="4"/>
          </p:cNvCxnSpPr>
          <p:nvPr/>
        </p:nvCxnSpPr>
        <p:spPr>
          <a:xfrm flipH="1" flipV="1">
            <a:off x="4657058" y="2761887"/>
            <a:ext cx="2122342" cy="6024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266;p22">
            <a:extLst>
              <a:ext uri="{FF2B5EF4-FFF2-40B4-BE49-F238E27FC236}">
                <a16:creationId xmlns:a16="http://schemas.microsoft.com/office/drawing/2014/main" id="{A779CEE8-52C2-4AA5-8B47-D9B443409727}"/>
              </a:ext>
            </a:extLst>
          </p:cNvPr>
          <p:cNvCxnSpPr>
            <a:cxnSpLocks/>
            <a:stCxn id="92" idx="0"/>
            <a:endCxn id="172" idx="2"/>
          </p:cNvCxnSpPr>
          <p:nvPr/>
        </p:nvCxnSpPr>
        <p:spPr>
          <a:xfrm flipV="1">
            <a:off x="4657058" y="1987137"/>
            <a:ext cx="1298" cy="2395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ED599710-1B63-4CF1-9C33-A8E1511CA08D}"/>
                  </a:ext>
                </a:extLst>
              </p:cNvPr>
              <p:cNvSpPr txBox="1"/>
              <p:nvPr/>
            </p:nvSpPr>
            <p:spPr>
              <a:xfrm>
                <a:off x="4196860" y="3360487"/>
                <a:ext cx="414538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ED599710-1B63-4CF1-9C33-A8E1511CA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860" y="3360487"/>
                <a:ext cx="414538" cy="358368"/>
              </a:xfrm>
              <a:prstGeom prst="rect">
                <a:avLst/>
              </a:prstGeom>
              <a:blipFill>
                <a:blip r:embed="rId10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99B651-3D9C-44D1-A29D-8B4A10636113}"/>
                  </a:ext>
                </a:extLst>
              </p:cNvPr>
              <p:cNvSpPr txBox="1"/>
              <p:nvPr/>
            </p:nvSpPr>
            <p:spPr>
              <a:xfrm>
                <a:off x="5948481" y="3382481"/>
                <a:ext cx="4145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99B651-3D9C-44D1-A29D-8B4A10636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81" y="3382481"/>
                <a:ext cx="41453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Google Shape;266;p22">
            <a:extLst>
              <a:ext uri="{FF2B5EF4-FFF2-40B4-BE49-F238E27FC236}">
                <a16:creationId xmlns:a16="http://schemas.microsoft.com/office/drawing/2014/main" id="{D36DBADC-028D-4711-A00C-B54176EDF83B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589591" y="3556061"/>
            <a:ext cx="255086" cy="51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266;p22">
            <a:extLst>
              <a:ext uri="{FF2B5EF4-FFF2-40B4-BE49-F238E27FC236}">
                <a16:creationId xmlns:a16="http://schemas.microsoft.com/office/drawing/2014/main" id="{92F85FCF-9DB0-4742-AC8F-99BDE2B001CB}"/>
              </a:ext>
            </a:extLst>
          </p:cNvPr>
          <p:cNvCxnSpPr>
            <a:cxnSpLocks/>
            <a:stCxn id="131" idx="3"/>
            <a:endCxn id="78" idx="2"/>
          </p:cNvCxnSpPr>
          <p:nvPr/>
        </p:nvCxnSpPr>
        <p:spPr>
          <a:xfrm>
            <a:off x="6363019" y="3551758"/>
            <a:ext cx="208427" cy="117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561;p31">
            <a:extLst>
              <a:ext uri="{FF2B5EF4-FFF2-40B4-BE49-F238E27FC236}">
                <a16:creationId xmlns:a16="http://schemas.microsoft.com/office/drawing/2014/main" id="{C2FC074A-21CC-4D5E-B194-68875DB7DA8B}"/>
              </a:ext>
            </a:extLst>
          </p:cNvPr>
          <p:cNvSpPr txBox="1"/>
          <p:nvPr/>
        </p:nvSpPr>
        <p:spPr>
          <a:xfrm>
            <a:off x="4390756" y="1610937"/>
            <a:ext cx="535200" cy="37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0</a:t>
            </a:r>
            <a:endParaRPr lang="en" sz="1600" dirty="0">
              <a:latin typeface="Times New Roman" panose="02020603050405020304" pitchFamily="18" charset="0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DF4EC01C-830F-42AD-AA3D-B11A2AC7B8B3}"/>
              </a:ext>
            </a:extLst>
          </p:cNvPr>
          <p:cNvSpPr txBox="1"/>
          <p:nvPr/>
        </p:nvSpPr>
        <p:spPr>
          <a:xfrm rot="5400000">
            <a:off x="4159324" y="4370896"/>
            <a:ext cx="738664" cy="414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E9AB842C-BB00-4B1C-8FA3-A5C20851B759}"/>
                  </a:ext>
                </a:extLst>
              </p:cNvPr>
              <p:cNvSpPr txBox="1"/>
              <p:nvPr/>
            </p:nvSpPr>
            <p:spPr>
              <a:xfrm>
                <a:off x="3547352" y="2761887"/>
                <a:ext cx="609206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E9AB842C-BB00-4B1C-8FA3-A5C20851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52" y="2761887"/>
                <a:ext cx="609206" cy="3493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0EB8C66A-25B6-4E9D-9E0F-37536F96262E}"/>
                  </a:ext>
                </a:extLst>
              </p:cNvPr>
              <p:cNvSpPr txBox="1"/>
              <p:nvPr/>
            </p:nvSpPr>
            <p:spPr>
              <a:xfrm>
                <a:off x="6497193" y="2866902"/>
                <a:ext cx="609206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0EB8C66A-25B6-4E9D-9E0F-37536F96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93" y="2866902"/>
                <a:ext cx="609206" cy="3493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7BD86613-C2EB-42A2-A48D-10AE1ACF75E7}"/>
                  </a:ext>
                </a:extLst>
              </p:cNvPr>
              <p:cNvSpPr txBox="1"/>
              <p:nvPr/>
            </p:nvSpPr>
            <p:spPr>
              <a:xfrm>
                <a:off x="3202233" y="3934950"/>
                <a:ext cx="562590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7BD86613-C2EB-42A2-A48D-10AE1ACF7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33" y="3934950"/>
                <a:ext cx="562590" cy="3583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4FA9E2F-73E0-4422-9E0C-DEA27BD1EDC7}"/>
                  </a:ext>
                </a:extLst>
              </p:cNvPr>
              <p:cNvSpPr txBox="1"/>
              <p:nvPr/>
            </p:nvSpPr>
            <p:spPr>
              <a:xfrm>
                <a:off x="6552535" y="4046878"/>
                <a:ext cx="562590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4FA9E2F-73E0-4422-9E0C-DEA27BD1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35" y="4046878"/>
                <a:ext cx="562590" cy="3583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8F11F045-76A3-49EF-B155-C58D5548CADD}"/>
                  </a:ext>
                </a:extLst>
              </p:cNvPr>
              <p:cNvSpPr txBox="1"/>
              <p:nvPr/>
            </p:nvSpPr>
            <p:spPr>
              <a:xfrm>
                <a:off x="4456432" y="2995534"/>
                <a:ext cx="609206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8F11F045-76A3-49EF-B155-C58D5548C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32" y="2995534"/>
                <a:ext cx="609206" cy="358368"/>
              </a:xfrm>
              <a:prstGeom prst="rect">
                <a:avLst/>
              </a:prstGeom>
              <a:blipFill>
                <a:blip r:embed="rId1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C47BAC61-52D3-4679-B7E9-89C9242DE811}"/>
                  </a:ext>
                </a:extLst>
              </p:cNvPr>
              <p:cNvSpPr txBox="1"/>
              <p:nvPr/>
            </p:nvSpPr>
            <p:spPr>
              <a:xfrm>
                <a:off x="4258694" y="3660731"/>
                <a:ext cx="562590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C47BAC61-52D3-4679-B7E9-89C9242D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694" y="3660731"/>
                <a:ext cx="562590" cy="358368"/>
              </a:xfrm>
              <a:prstGeom prst="rect">
                <a:avLst/>
              </a:prstGeom>
              <a:blipFill>
                <a:blip r:embed="rId1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oogle Shape;79;p17">
            <a:extLst>
              <a:ext uri="{FF2B5EF4-FFF2-40B4-BE49-F238E27FC236}">
                <a16:creationId xmlns:a16="http://schemas.microsoft.com/office/drawing/2014/main" id="{86F2E429-B483-43DD-8111-E1F99B422FEF}"/>
              </a:ext>
            </a:extLst>
          </p:cNvPr>
          <p:cNvGrpSpPr/>
          <p:nvPr/>
        </p:nvGrpSpPr>
        <p:grpSpPr>
          <a:xfrm>
            <a:off x="5811915" y="2222273"/>
            <a:ext cx="535200" cy="535200"/>
            <a:chOff x="7503475" y="912875"/>
            <a:chExt cx="535200" cy="535200"/>
          </a:xfrm>
          <a:solidFill>
            <a:schemeClr val="bg1"/>
          </a:solidFill>
        </p:grpSpPr>
        <p:sp>
          <p:nvSpPr>
            <p:cNvPr id="61" name="Google Shape;80;p17">
              <a:extLst>
                <a:ext uri="{FF2B5EF4-FFF2-40B4-BE49-F238E27FC236}">
                  <a16:creationId xmlns:a16="http://schemas.microsoft.com/office/drawing/2014/main" id="{F928DD22-E4B7-4B57-B18F-93A3ADAFA4FF}"/>
                </a:ext>
              </a:extLst>
            </p:cNvPr>
            <p:cNvSpPr/>
            <p:nvPr/>
          </p:nvSpPr>
          <p:spPr>
            <a:xfrm>
              <a:off x="7503475" y="912875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66666"/>
                </a:solidFill>
              </a:endParaRPr>
            </a:p>
          </p:txBody>
        </p:sp>
        <p:pic>
          <p:nvPicPr>
            <p:cNvPr id="62" name="Google Shape;81;p17" descr="\sum" title="MathEquation,#565656">
              <a:extLst>
                <a:ext uri="{FF2B5EF4-FFF2-40B4-BE49-F238E27FC236}">
                  <a16:creationId xmlns:a16="http://schemas.microsoft.com/office/drawing/2014/main" id="{AAA488B0-CFDB-4014-9280-22FDA7ABDE9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26450" y="1015775"/>
              <a:ext cx="289262" cy="329399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63" name="Google Shape;266;p22">
            <a:extLst>
              <a:ext uri="{FF2B5EF4-FFF2-40B4-BE49-F238E27FC236}">
                <a16:creationId xmlns:a16="http://schemas.microsoft.com/office/drawing/2014/main" id="{C2F2AAE1-F6F0-4FF7-A443-7AC9F7B02457}"/>
              </a:ext>
            </a:extLst>
          </p:cNvPr>
          <p:cNvCxnSpPr>
            <a:cxnSpLocks/>
          </p:cNvCxnSpPr>
          <p:nvPr/>
        </p:nvCxnSpPr>
        <p:spPr>
          <a:xfrm flipV="1">
            <a:off x="1353340" y="1431807"/>
            <a:ext cx="270545" cy="140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266;p22">
            <a:extLst>
              <a:ext uri="{FF2B5EF4-FFF2-40B4-BE49-F238E27FC236}">
                <a16:creationId xmlns:a16="http://schemas.microsoft.com/office/drawing/2014/main" id="{A5FB7CC4-B659-45E7-B08D-8FA6D2AC2529}"/>
              </a:ext>
            </a:extLst>
          </p:cNvPr>
          <p:cNvCxnSpPr>
            <a:cxnSpLocks/>
            <a:stCxn id="61" idx="0"/>
            <a:endCxn id="83" idx="2"/>
          </p:cNvCxnSpPr>
          <p:nvPr/>
        </p:nvCxnSpPr>
        <p:spPr>
          <a:xfrm flipV="1">
            <a:off x="6079515" y="1977932"/>
            <a:ext cx="0" cy="2443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266;p22">
            <a:extLst>
              <a:ext uri="{FF2B5EF4-FFF2-40B4-BE49-F238E27FC236}">
                <a16:creationId xmlns:a16="http://schemas.microsoft.com/office/drawing/2014/main" id="{7BAA88BC-629C-4E8D-9810-F68CA24170A5}"/>
              </a:ext>
            </a:extLst>
          </p:cNvPr>
          <p:cNvCxnSpPr>
            <a:cxnSpLocks/>
            <a:stCxn id="78" idx="0"/>
            <a:endCxn id="61" idx="4"/>
          </p:cNvCxnSpPr>
          <p:nvPr/>
        </p:nvCxnSpPr>
        <p:spPr>
          <a:xfrm flipH="1" flipV="1">
            <a:off x="6079515" y="2757473"/>
            <a:ext cx="699885" cy="606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266;p22">
            <a:extLst>
              <a:ext uri="{FF2B5EF4-FFF2-40B4-BE49-F238E27FC236}">
                <a16:creationId xmlns:a16="http://schemas.microsoft.com/office/drawing/2014/main" id="{1C74E8AE-FF9F-4C84-9601-658BB9C4FCF3}"/>
              </a:ext>
            </a:extLst>
          </p:cNvPr>
          <p:cNvCxnSpPr>
            <a:cxnSpLocks/>
            <a:stCxn id="75" idx="1"/>
            <a:endCxn id="61" idx="4"/>
          </p:cNvCxnSpPr>
          <p:nvPr/>
        </p:nvCxnSpPr>
        <p:spPr>
          <a:xfrm flipV="1">
            <a:off x="4905585" y="2757473"/>
            <a:ext cx="1173930" cy="6629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21A86389-DB70-4615-AEBF-DE60A4FACB4D}"/>
                  </a:ext>
                </a:extLst>
              </p:cNvPr>
              <p:cNvSpPr txBox="1"/>
              <p:nvPr/>
            </p:nvSpPr>
            <p:spPr>
              <a:xfrm>
                <a:off x="3644590" y="2297169"/>
                <a:ext cx="6092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21A86389-DB70-4615-AEBF-DE60A4FAC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90" y="2297169"/>
                <a:ext cx="609206" cy="338554"/>
              </a:xfrm>
              <a:prstGeom prst="rect">
                <a:avLst/>
              </a:prstGeom>
              <a:blipFill>
                <a:blip r:embed="rId18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5DA6026-A7FB-4354-930A-04F24A53BE2E}"/>
                  </a:ext>
                </a:extLst>
              </p:cNvPr>
              <p:cNvSpPr txBox="1"/>
              <p:nvPr/>
            </p:nvSpPr>
            <p:spPr>
              <a:xfrm>
                <a:off x="5083549" y="2297128"/>
                <a:ext cx="6092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5DA6026-A7FB-4354-930A-04F24A53B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549" y="2297128"/>
                <a:ext cx="609206" cy="338554"/>
              </a:xfrm>
              <a:prstGeom prst="rect">
                <a:avLst/>
              </a:prstGeom>
              <a:blipFill>
                <a:blip r:embed="rId19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oogle Shape;266;p22">
            <a:extLst>
              <a:ext uri="{FF2B5EF4-FFF2-40B4-BE49-F238E27FC236}">
                <a16:creationId xmlns:a16="http://schemas.microsoft.com/office/drawing/2014/main" id="{39A618F9-839D-4530-AB6A-87AAE072341F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5523013" y="2489873"/>
            <a:ext cx="288902" cy="3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561;p31">
            <a:extLst>
              <a:ext uri="{FF2B5EF4-FFF2-40B4-BE49-F238E27FC236}">
                <a16:creationId xmlns:a16="http://schemas.microsoft.com/office/drawing/2014/main" id="{4F04DAC0-F3B7-42B7-AF52-CAE9E227EA75}"/>
              </a:ext>
            </a:extLst>
          </p:cNvPr>
          <p:cNvSpPr txBox="1"/>
          <p:nvPr/>
        </p:nvSpPr>
        <p:spPr>
          <a:xfrm>
            <a:off x="5811915" y="1624081"/>
            <a:ext cx="535200" cy="35385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1</a:t>
            </a:r>
            <a:endParaRPr lang="en" sz="1600" dirty="0">
              <a:latin typeface="Times New Roman" panose="02020603050405020304" pitchFamily="18" charset="0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10B323C-D4B3-4D91-9063-7824107EC71C}"/>
                  </a:ext>
                </a:extLst>
              </p:cNvPr>
              <p:cNvSpPr txBox="1"/>
              <p:nvPr/>
            </p:nvSpPr>
            <p:spPr>
              <a:xfrm>
                <a:off x="5309705" y="3049621"/>
                <a:ext cx="609206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10B323C-D4B3-4D91-9063-7824107EC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05" y="3049621"/>
                <a:ext cx="609206" cy="358368"/>
              </a:xfrm>
              <a:prstGeom prst="rect">
                <a:avLst/>
              </a:prstGeom>
              <a:blipFill>
                <a:blip r:embed="rId20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4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22">
            <a:extLst>
              <a:ext uri="{FF2B5EF4-FFF2-40B4-BE49-F238E27FC236}">
                <a16:creationId xmlns:a16="http://schemas.microsoft.com/office/drawing/2014/main" id="{1A62C27A-B78F-4012-890F-F39E44D25309}"/>
              </a:ext>
            </a:extLst>
          </p:cNvPr>
          <p:cNvSpPr/>
          <p:nvPr/>
        </p:nvSpPr>
        <p:spPr>
          <a:xfrm>
            <a:off x="3240553" y="3319599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6" name="Google Shape;246;p22">
            <a:extLst>
              <a:ext uri="{FF2B5EF4-FFF2-40B4-BE49-F238E27FC236}">
                <a16:creationId xmlns:a16="http://schemas.microsoft.com/office/drawing/2014/main" id="{2A037852-0D90-4B4D-9E2C-871BBAC926BE}"/>
              </a:ext>
            </a:extLst>
          </p:cNvPr>
          <p:cNvSpPr/>
          <p:nvPr/>
        </p:nvSpPr>
        <p:spPr>
          <a:xfrm>
            <a:off x="3183243" y="1231907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7" name="Google Shape;251;p22">
            <a:extLst>
              <a:ext uri="{FF2B5EF4-FFF2-40B4-BE49-F238E27FC236}">
                <a16:creationId xmlns:a16="http://schemas.microsoft.com/office/drawing/2014/main" id="{24CF6301-BD42-425B-9AA9-419A71808398}"/>
              </a:ext>
            </a:extLst>
          </p:cNvPr>
          <p:cNvSpPr/>
          <p:nvPr/>
        </p:nvSpPr>
        <p:spPr>
          <a:xfrm>
            <a:off x="5381550" y="2266725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8" name="Google Shape;252;p22">
            <a:extLst>
              <a:ext uri="{FF2B5EF4-FFF2-40B4-BE49-F238E27FC236}">
                <a16:creationId xmlns:a16="http://schemas.microsoft.com/office/drawing/2014/main" id="{1946EC09-9C03-475B-97F6-37C94A98E2FB}"/>
              </a:ext>
            </a:extLst>
          </p:cNvPr>
          <p:cNvSpPr/>
          <p:nvPr/>
        </p:nvSpPr>
        <p:spPr>
          <a:xfrm>
            <a:off x="5381550" y="3320313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9" name="Google Shape;253;p22">
            <a:extLst>
              <a:ext uri="{FF2B5EF4-FFF2-40B4-BE49-F238E27FC236}">
                <a16:creationId xmlns:a16="http://schemas.microsoft.com/office/drawing/2014/main" id="{EE4A8875-EDBA-4F6F-A047-BF99818F5EB8}"/>
              </a:ext>
            </a:extLst>
          </p:cNvPr>
          <p:cNvSpPr/>
          <p:nvPr/>
        </p:nvSpPr>
        <p:spPr>
          <a:xfrm>
            <a:off x="5381550" y="1213138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cxnSp>
        <p:nvCxnSpPr>
          <p:cNvPr id="10" name="Google Shape;254;p22">
            <a:extLst>
              <a:ext uri="{FF2B5EF4-FFF2-40B4-BE49-F238E27FC236}">
                <a16:creationId xmlns:a16="http://schemas.microsoft.com/office/drawing/2014/main" id="{34AE34AD-4265-4C9D-8AA3-E874EE73E95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915243" y="1582457"/>
            <a:ext cx="1466307" cy="10348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55;p22">
            <a:extLst>
              <a:ext uri="{FF2B5EF4-FFF2-40B4-BE49-F238E27FC236}">
                <a16:creationId xmlns:a16="http://schemas.microsoft.com/office/drawing/2014/main" id="{138B531C-E262-452A-B8EB-A4C8CF1AA52E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915243" y="1563688"/>
            <a:ext cx="1466307" cy="187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56;p22">
            <a:extLst>
              <a:ext uri="{FF2B5EF4-FFF2-40B4-BE49-F238E27FC236}">
                <a16:creationId xmlns:a16="http://schemas.microsoft.com/office/drawing/2014/main" id="{36A19D9B-9779-46E5-A06C-B1FBB969EF22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3915243" y="1582457"/>
            <a:ext cx="1466307" cy="20884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57;p22">
            <a:extLst>
              <a:ext uri="{FF2B5EF4-FFF2-40B4-BE49-F238E27FC236}">
                <a16:creationId xmlns:a16="http://schemas.microsoft.com/office/drawing/2014/main" id="{ED7A7B17-9508-4902-AB21-8FD48A8D0244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3972553" y="1563688"/>
            <a:ext cx="1408997" cy="21064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58;p22">
            <a:extLst>
              <a:ext uri="{FF2B5EF4-FFF2-40B4-BE49-F238E27FC236}">
                <a16:creationId xmlns:a16="http://schemas.microsoft.com/office/drawing/2014/main" id="{576FA902-D5CB-46DA-BB6E-1E4BF2A3D06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972553" y="2617275"/>
            <a:ext cx="1408997" cy="10528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59;p22">
            <a:extLst>
              <a:ext uri="{FF2B5EF4-FFF2-40B4-BE49-F238E27FC236}">
                <a16:creationId xmlns:a16="http://schemas.microsoft.com/office/drawing/2014/main" id="{C07FA6BB-4C56-4555-8016-03535085E01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972553" y="3670149"/>
            <a:ext cx="1408997" cy="7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66;p22">
            <a:extLst>
              <a:ext uri="{FF2B5EF4-FFF2-40B4-BE49-F238E27FC236}">
                <a16:creationId xmlns:a16="http://schemas.microsoft.com/office/drawing/2014/main" id="{53D26225-5043-4F9E-AF9B-EFC0E2A9DB86}"/>
              </a:ext>
            </a:extLst>
          </p:cNvPr>
          <p:cNvCxnSpPr>
            <a:cxnSpLocks/>
            <a:stCxn id="9" idx="6"/>
            <a:endCxn id="64" idx="2"/>
          </p:cNvCxnSpPr>
          <p:nvPr/>
        </p:nvCxnSpPr>
        <p:spPr>
          <a:xfrm>
            <a:off x="6113550" y="1563688"/>
            <a:ext cx="979087" cy="10538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68;p22">
            <a:extLst>
              <a:ext uri="{FF2B5EF4-FFF2-40B4-BE49-F238E27FC236}">
                <a16:creationId xmlns:a16="http://schemas.microsoft.com/office/drawing/2014/main" id="{F752138D-665E-46F3-B3D2-24608D19D625}"/>
              </a:ext>
            </a:extLst>
          </p:cNvPr>
          <p:cNvCxnSpPr>
            <a:cxnSpLocks/>
            <a:stCxn id="7" idx="6"/>
            <a:endCxn id="64" idx="2"/>
          </p:cNvCxnSpPr>
          <p:nvPr/>
        </p:nvCxnSpPr>
        <p:spPr>
          <a:xfrm>
            <a:off x="6113550" y="2617275"/>
            <a:ext cx="979087" cy="2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0;p22">
            <a:extLst>
              <a:ext uri="{FF2B5EF4-FFF2-40B4-BE49-F238E27FC236}">
                <a16:creationId xmlns:a16="http://schemas.microsoft.com/office/drawing/2014/main" id="{C6B7E148-5E5B-40A0-8B85-D1BCFDB9CDC9}"/>
              </a:ext>
            </a:extLst>
          </p:cNvPr>
          <p:cNvCxnSpPr>
            <a:cxnSpLocks/>
            <a:stCxn id="8" idx="6"/>
            <a:endCxn id="64" idx="2"/>
          </p:cNvCxnSpPr>
          <p:nvPr/>
        </p:nvCxnSpPr>
        <p:spPr>
          <a:xfrm flipV="1">
            <a:off x="6113550" y="2617517"/>
            <a:ext cx="979087" cy="10533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1;p22">
            <a:extLst>
              <a:ext uri="{FF2B5EF4-FFF2-40B4-BE49-F238E27FC236}">
                <a16:creationId xmlns:a16="http://schemas.microsoft.com/office/drawing/2014/main" id="{1113C572-4548-43FA-9FEC-71C34AC9404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305379" y="2630171"/>
            <a:ext cx="69880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59;p31">
            <a:extLst>
              <a:ext uri="{FF2B5EF4-FFF2-40B4-BE49-F238E27FC236}">
                <a16:creationId xmlns:a16="http://schemas.microsoft.com/office/drawing/2014/main" id="{1EB8D5D1-A691-4E71-9E8A-37CC1825AC17}"/>
              </a:ext>
            </a:extLst>
          </p:cNvPr>
          <p:cNvSpPr txBox="1"/>
          <p:nvPr/>
        </p:nvSpPr>
        <p:spPr>
          <a:xfrm>
            <a:off x="3113286" y="4097648"/>
            <a:ext cx="1225104" cy="37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Input layer (1,2)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30" name="Google Shape;560;p31">
            <a:extLst>
              <a:ext uri="{FF2B5EF4-FFF2-40B4-BE49-F238E27FC236}">
                <a16:creationId xmlns:a16="http://schemas.microsoft.com/office/drawing/2014/main" id="{B9945214-A026-448C-903B-4C36377A7ED1}"/>
              </a:ext>
            </a:extLst>
          </p:cNvPr>
          <p:cNvSpPr txBox="1"/>
          <p:nvPr/>
        </p:nvSpPr>
        <p:spPr>
          <a:xfrm>
            <a:off x="4812016" y="4085533"/>
            <a:ext cx="1766385" cy="60600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Hidden layer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(1,2,…,10)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31" name="Google Shape;561;p31">
            <a:extLst>
              <a:ext uri="{FF2B5EF4-FFF2-40B4-BE49-F238E27FC236}">
                <a16:creationId xmlns:a16="http://schemas.microsoft.com/office/drawing/2014/main" id="{6B20E640-BA51-4AC5-9B91-F1F882B6DCC5}"/>
              </a:ext>
            </a:extLst>
          </p:cNvPr>
          <p:cNvSpPr txBox="1"/>
          <p:nvPr/>
        </p:nvSpPr>
        <p:spPr>
          <a:xfrm>
            <a:off x="8956314" y="2896621"/>
            <a:ext cx="818400" cy="37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Output layer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cxnSp>
        <p:nvCxnSpPr>
          <p:cNvPr id="38" name="Google Shape;265;p22">
            <a:extLst>
              <a:ext uri="{FF2B5EF4-FFF2-40B4-BE49-F238E27FC236}">
                <a16:creationId xmlns:a16="http://schemas.microsoft.com/office/drawing/2014/main" id="{1D5D8F09-6F81-4FAC-96B0-FDAD47396B7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54884" y="1126286"/>
            <a:ext cx="133865" cy="189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297EB59-E943-4ED0-91F2-5EAF2FE4E5AC}"/>
              </a:ext>
            </a:extLst>
          </p:cNvPr>
          <p:cNvSpPr txBox="1"/>
          <p:nvPr/>
        </p:nvSpPr>
        <p:spPr>
          <a:xfrm>
            <a:off x="5136315" y="2918756"/>
            <a:ext cx="738664" cy="414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F30FFE-3F98-46C3-9BF3-6884D354A1A0}"/>
                  </a:ext>
                </a:extLst>
              </p:cNvPr>
              <p:cNvSpPr txBox="1"/>
              <p:nvPr/>
            </p:nvSpPr>
            <p:spPr>
              <a:xfrm>
                <a:off x="4067046" y="1179925"/>
                <a:ext cx="609206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F30FFE-3F98-46C3-9BF3-6884D354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46" y="1179925"/>
                <a:ext cx="609206" cy="349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Google Shape;585;p31">
                <a:extLst>
                  <a:ext uri="{FF2B5EF4-FFF2-40B4-BE49-F238E27FC236}">
                    <a16:creationId xmlns:a16="http://schemas.microsoft.com/office/drawing/2014/main" id="{2B61F613-FCE9-44F4-8AD6-E4E5DFC981BA}"/>
                  </a:ext>
                </a:extLst>
              </p:cNvPr>
              <p:cNvSpPr txBox="1"/>
              <p:nvPr/>
            </p:nvSpPr>
            <p:spPr>
              <a:xfrm>
                <a:off x="8004182" y="2442147"/>
                <a:ext cx="766956" cy="376047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cs typeface="Consolas"/>
                          <a:sym typeface="Consolas"/>
                        </a:rPr>
                        <m:t>𝑺𝒊𝒈𝒎𝒐𝒊𝒅</m:t>
                      </m:r>
                    </m:oMath>
                  </m:oMathPara>
                </a14:m>
                <a:endParaRPr sz="12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60" name="Google Shape;585;p31">
                <a:extLst>
                  <a:ext uri="{FF2B5EF4-FFF2-40B4-BE49-F238E27FC236}">
                    <a16:creationId xmlns:a16="http://schemas.microsoft.com/office/drawing/2014/main" id="{2B61F613-FCE9-44F4-8AD6-E4E5DFC98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82" y="2442147"/>
                <a:ext cx="766956" cy="376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oogle Shape;271;p22">
            <a:extLst>
              <a:ext uri="{FF2B5EF4-FFF2-40B4-BE49-F238E27FC236}">
                <a16:creationId xmlns:a16="http://schemas.microsoft.com/office/drawing/2014/main" id="{DF3B40F5-46BF-45DB-B17E-6342DFE69723}"/>
              </a:ext>
            </a:extLst>
          </p:cNvPr>
          <p:cNvCxnSpPr>
            <a:cxnSpLocks/>
            <a:stCxn id="60" idx="3"/>
            <a:endCxn id="79" idx="2"/>
          </p:cNvCxnSpPr>
          <p:nvPr/>
        </p:nvCxnSpPr>
        <p:spPr>
          <a:xfrm>
            <a:off x="8771138" y="2630171"/>
            <a:ext cx="326776" cy="7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3" name="Google Shape;79;p17">
            <a:extLst>
              <a:ext uri="{FF2B5EF4-FFF2-40B4-BE49-F238E27FC236}">
                <a16:creationId xmlns:a16="http://schemas.microsoft.com/office/drawing/2014/main" id="{80446C0A-F9A9-4D2B-BA4E-4CC89AE8D9A6}"/>
              </a:ext>
            </a:extLst>
          </p:cNvPr>
          <p:cNvGrpSpPr/>
          <p:nvPr/>
        </p:nvGrpSpPr>
        <p:grpSpPr>
          <a:xfrm>
            <a:off x="7092637" y="2349917"/>
            <a:ext cx="535200" cy="535200"/>
            <a:chOff x="7503475" y="912875"/>
            <a:chExt cx="535200" cy="535200"/>
          </a:xfrm>
          <a:solidFill>
            <a:schemeClr val="bg1"/>
          </a:solidFill>
        </p:grpSpPr>
        <p:sp>
          <p:nvSpPr>
            <p:cNvPr id="64" name="Google Shape;80;p17">
              <a:extLst>
                <a:ext uri="{FF2B5EF4-FFF2-40B4-BE49-F238E27FC236}">
                  <a16:creationId xmlns:a16="http://schemas.microsoft.com/office/drawing/2014/main" id="{732DBDE5-1BF5-4C70-8072-5CFD4C4C3130}"/>
                </a:ext>
              </a:extLst>
            </p:cNvPr>
            <p:cNvSpPr/>
            <p:nvPr/>
          </p:nvSpPr>
          <p:spPr>
            <a:xfrm>
              <a:off x="7503475" y="912875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66666"/>
                </a:solidFill>
              </a:endParaRPr>
            </a:p>
          </p:txBody>
        </p:sp>
        <p:pic>
          <p:nvPicPr>
            <p:cNvPr id="65" name="Google Shape;81;p17" descr="\sum" title="MathEquation,#565656">
              <a:extLst>
                <a:ext uri="{FF2B5EF4-FFF2-40B4-BE49-F238E27FC236}">
                  <a16:creationId xmlns:a16="http://schemas.microsoft.com/office/drawing/2014/main" id="{10D1AB17-3F8C-4BDA-B144-93F3CBF0EF0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6450" y="1015775"/>
              <a:ext cx="289262" cy="329399"/>
            </a:xfrm>
            <a:prstGeom prst="rect">
              <a:avLst/>
            </a:prstGeom>
            <a:grp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20A954-5314-4BE4-ADFC-3D765E90DDC7}"/>
                  </a:ext>
                </a:extLst>
              </p:cNvPr>
              <p:cNvSpPr txBox="1"/>
              <p:nvPr/>
            </p:nvSpPr>
            <p:spPr>
              <a:xfrm>
                <a:off x="4090354" y="3670149"/>
                <a:ext cx="562590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2,10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20A954-5314-4BE4-ADFC-3D765E90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54" y="3670149"/>
                <a:ext cx="562590" cy="349326"/>
              </a:xfrm>
              <a:prstGeom prst="rect">
                <a:avLst/>
              </a:prstGeom>
              <a:blipFill>
                <a:blip r:embed="rId5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508EC88-3711-49A2-84A7-4C0C9F73D3C1}"/>
                  </a:ext>
                </a:extLst>
              </p:cNvPr>
              <p:cNvSpPr txBox="1"/>
              <p:nvPr/>
            </p:nvSpPr>
            <p:spPr>
              <a:xfrm>
                <a:off x="4954848" y="758870"/>
                <a:ext cx="564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508EC88-3711-49A2-84A7-4C0C9F73D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48" y="758870"/>
                <a:ext cx="56470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oogle Shape;265;p22">
            <a:extLst>
              <a:ext uri="{FF2B5EF4-FFF2-40B4-BE49-F238E27FC236}">
                <a16:creationId xmlns:a16="http://schemas.microsoft.com/office/drawing/2014/main" id="{77875905-627D-46D6-A6C7-3745F72136EE}"/>
              </a:ext>
            </a:extLst>
          </p:cNvPr>
          <p:cNvCxnSpPr>
            <a:cxnSpLocks/>
          </p:cNvCxnSpPr>
          <p:nvPr/>
        </p:nvCxnSpPr>
        <p:spPr>
          <a:xfrm>
            <a:off x="5381450" y="2196772"/>
            <a:ext cx="107299" cy="164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3447191-18A6-4210-8A59-90CB8B2A1A76}"/>
                  </a:ext>
                </a:extLst>
              </p:cNvPr>
              <p:cNvSpPr txBox="1"/>
              <p:nvPr/>
            </p:nvSpPr>
            <p:spPr>
              <a:xfrm>
                <a:off x="5111319" y="1840094"/>
                <a:ext cx="564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3447191-18A6-4210-8A59-90CB8B2A1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19" y="1840094"/>
                <a:ext cx="56470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oogle Shape;265;p22">
            <a:extLst>
              <a:ext uri="{FF2B5EF4-FFF2-40B4-BE49-F238E27FC236}">
                <a16:creationId xmlns:a16="http://schemas.microsoft.com/office/drawing/2014/main" id="{8BE50DB1-4157-467A-954C-05A5C3C638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381450" y="3274818"/>
            <a:ext cx="107299" cy="1481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F0DBB9B-9C61-449A-9CE8-2C03976429A0}"/>
                  </a:ext>
                </a:extLst>
              </p:cNvPr>
              <p:cNvSpPr txBox="1"/>
              <p:nvPr/>
            </p:nvSpPr>
            <p:spPr>
              <a:xfrm>
                <a:off x="5028158" y="2864521"/>
                <a:ext cx="551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F0DBB9B-9C61-449A-9CE8-2C0397642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158" y="2864521"/>
                <a:ext cx="55124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2C79466-37F6-4BE6-9B1E-FE88D5ADE63B}"/>
                  </a:ext>
                </a:extLst>
              </p:cNvPr>
              <p:cNvSpPr txBox="1"/>
              <p:nvPr/>
            </p:nvSpPr>
            <p:spPr>
              <a:xfrm>
                <a:off x="1795174" y="3210253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𝐷𝑟𝑜𝑝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2C79466-37F6-4BE6-9B1E-FE88D5ADE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74" y="3210253"/>
                <a:ext cx="408511" cy="369332"/>
              </a:xfrm>
              <a:prstGeom prst="rect">
                <a:avLst/>
              </a:prstGeom>
              <a:blipFill>
                <a:blip r:embed="rId9"/>
                <a:stretch>
                  <a:fillRect l="-2985" r="-25373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1E4E23-3147-4093-8177-4C4D9BA84A20}"/>
                  </a:ext>
                </a:extLst>
              </p:cNvPr>
              <p:cNvSpPr txBox="1"/>
              <p:nvPr/>
            </p:nvSpPr>
            <p:spPr>
              <a:xfrm>
                <a:off x="1019335" y="1203740"/>
                <a:ext cx="2068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𝑎𝑟𝑡𝑖𝑐𝑙𝑒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1E4E23-3147-4093-8177-4C4D9BA8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35" y="1203740"/>
                <a:ext cx="20686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Google Shape;266;p22">
            <a:extLst>
              <a:ext uri="{FF2B5EF4-FFF2-40B4-BE49-F238E27FC236}">
                <a16:creationId xmlns:a16="http://schemas.microsoft.com/office/drawing/2014/main" id="{01E5BF88-92BD-459E-910D-9433F9FC816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670218" y="1582457"/>
            <a:ext cx="513025" cy="53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266;p22">
            <a:extLst>
              <a:ext uri="{FF2B5EF4-FFF2-40B4-BE49-F238E27FC236}">
                <a16:creationId xmlns:a16="http://schemas.microsoft.com/office/drawing/2014/main" id="{13E9E933-8796-43FF-8C2A-80C73977782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777970" y="3670149"/>
            <a:ext cx="4625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DF52B9E-3FBB-4834-B3C2-AE9870AC9992}"/>
                  </a:ext>
                </a:extLst>
              </p:cNvPr>
              <p:cNvSpPr txBox="1"/>
              <p:nvPr/>
            </p:nvSpPr>
            <p:spPr>
              <a:xfrm>
                <a:off x="6869111" y="1825196"/>
                <a:ext cx="5700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DF52B9E-3FBB-4834-B3C2-AE9870AC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111" y="1825196"/>
                <a:ext cx="57002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Google Shape;265;p22">
            <a:extLst>
              <a:ext uri="{FF2B5EF4-FFF2-40B4-BE49-F238E27FC236}">
                <a16:creationId xmlns:a16="http://schemas.microsoft.com/office/drawing/2014/main" id="{69B29E40-8190-4E9B-A503-33ABEF0B3F9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295125" y="2166658"/>
            <a:ext cx="65112" cy="1832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0A9935B-F56B-4F9D-A86A-3C5FDAB0304C}"/>
              </a:ext>
            </a:extLst>
          </p:cNvPr>
          <p:cNvSpPr txBox="1"/>
          <p:nvPr/>
        </p:nvSpPr>
        <p:spPr>
          <a:xfrm>
            <a:off x="4352768" y="1810850"/>
            <a:ext cx="738664" cy="152991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   ……</a:t>
            </a:r>
            <a:endParaRPr lang="zh-CN" altLang="en-US" sz="3600" dirty="0"/>
          </a:p>
        </p:txBody>
      </p:sp>
      <p:sp>
        <p:nvSpPr>
          <p:cNvPr id="79" name="Google Shape;80;p17">
            <a:extLst>
              <a:ext uri="{FF2B5EF4-FFF2-40B4-BE49-F238E27FC236}">
                <a16:creationId xmlns:a16="http://schemas.microsoft.com/office/drawing/2014/main" id="{F060D5E9-0775-4B1E-A1E1-E8A6071179D0}"/>
              </a:ext>
            </a:extLst>
          </p:cNvPr>
          <p:cNvSpPr/>
          <p:nvPr/>
        </p:nvSpPr>
        <p:spPr>
          <a:xfrm>
            <a:off x="9097914" y="2369883"/>
            <a:ext cx="535200" cy="5352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  <p:sp>
        <p:nvSpPr>
          <p:cNvPr id="83" name="Google Shape;561;p31">
            <a:extLst>
              <a:ext uri="{FF2B5EF4-FFF2-40B4-BE49-F238E27FC236}">
                <a16:creationId xmlns:a16="http://schemas.microsoft.com/office/drawing/2014/main" id="{98729514-D95A-4823-9B51-A196DC314D3C}"/>
              </a:ext>
            </a:extLst>
          </p:cNvPr>
          <p:cNvSpPr txBox="1"/>
          <p:nvPr/>
        </p:nvSpPr>
        <p:spPr>
          <a:xfrm>
            <a:off x="7789239" y="2870306"/>
            <a:ext cx="1145287" cy="35623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Activation function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518793E-F81E-4354-8316-B6442095234A}"/>
                  </a:ext>
                </a:extLst>
              </p:cNvPr>
              <p:cNvSpPr txBox="1"/>
              <p:nvPr/>
            </p:nvSpPr>
            <p:spPr>
              <a:xfrm>
                <a:off x="9647970" y="2474633"/>
                <a:ext cx="1626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𝑡𝑖𝑚𝑢𝑙𝑢𝑠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(0/1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518793E-F81E-4354-8316-B6442095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970" y="2474633"/>
                <a:ext cx="1626823" cy="369332"/>
              </a:xfrm>
              <a:prstGeom prst="rect">
                <a:avLst/>
              </a:prstGeom>
              <a:blipFill>
                <a:blip r:embed="rId12"/>
                <a:stretch>
                  <a:fillRect t="-9836" r="-71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84358A50-7923-4C8A-937A-091FF31326B0}"/>
              </a:ext>
            </a:extLst>
          </p:cNvPr>
          <p:cNvSpPr txBox="1"/>
          <p:nvPr/>
        </p:nvSpPr>
        <p:spPr>
          <a:xfrm>
            <a:off x="5986308" y="2905041"/>
            <a:ext cx="677108" cy="149619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A99046E-257A-469C-8BFC-456103D3D7A9}"/>
                  </a:ext>
                </a:extLst>
              </p:cNvPr>
              <p:cNvSpPr txBox="1"/>
              <p:nvPr/>
            </p:nvSpPr>
            <p:spPr>
              <a:xfrm>
                <a:off x="9129583" y="2432597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A99046E-257A-469C-8BFC-456103D3D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83" y="2432597"/>
                <a:ext cx="408511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3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22">
            <a:extLst>
              <a:ext uri="{FF2B5EF4-FFF2-40B4-BE49-F238E27FC236}">
                <a16:creationId xmlns:a16="http://schemas.microsoft.com/office/drawing/2014/main" id="{1A62C27A-B78F-4012-890F-F39E44D25309}"/>
              </a:ext>
            </a:extLst>
          </p:cNvPr>
          <p:cNvSpPr/>
          <p:nvPr/>
        </p:nvSpPr>
        <p:spPr>
          <a:xfrm>
            <a:off x="3359838" y="2266713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5" name="Google Shape;245;p22">
            <a:extLst>
              <a:ext uri="{FF2B5EF4-FFF2-40B4-BE49-F238E27FC236}">
                <a16:creationId xmlns:a16="http://schemas.microsoft.com/office/drawing/2014/main" id="{F7C450C3-255D-4EE4-BB49-1F830F2D95FA}"/>
              </a:ext>
            </a:extLst>
          </p:cNvPr>
          <p:cNvSpPr/>
          <p:nvPr/>
        </p:nvSpPr>
        <p:spPr>
          <a:xfrm>
            <a:off x="3359838" y="3320300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6" name="Google Shape;246;p22">
            <a:extLst>
              <a:ext uri="{FF2B5EF4-FFF2-40B4-BE49-F238E27FC236}">
                <a16:creationId xmlns:a16="http://schemas.microsoft.com/office/drawing/2014/main" id="{2A037852-0D90-4B4D-9E2C-871BBAC926BE}"/>
              </a:ext>
            </a:extLst>
          </p:cNvPr>
          <p:cNvSpPr/>
          <p:nvPr/>
        </p:nvSpPr>
        <p:spPr>
          <a:xfrm>
            <a:off x="3359838" y="1213125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7" name="Google Shape;251;p22">
            <a:extLst>
              <a:ext uri="{FF2B5EF4-FFF2-40B4-BE49-F238E27FC236}">
                <a16:creationId xmlns:a16="http://schemas.microsoft.com/office/drawing/2014/main" id="{24CF6301-BD42-425B-9AA9-419A71808398}"/>
              </a:ext>
            </a:extLst>
          </p:cNvPr>
          <p:cNvSpPr/>
          <p:nvPr/>
        </p:nvSpPr>
        <p:spPr>
          <a:xfrm>
            <a:off x="5381550" y="2266725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8" name="Google Shape;252;p22">
            <a:extLst>
              <a:ext uri="{FF2B5EF4-FFF2-40B4-BE49-F238E27FC236}">
                <a16:creationId xmlns:a16="http://schemas.microsoft.com/office/drawing/2014/main" id="{1946EC09-9C03-475B-97F6-37C94A98E2FB}"/>
              </a:ext>
            </a:extLst>
          </p:cNvPr>
          <p:cNvSpPr/>
          <p:nvPr/>
        </p:nvSpPr>
        <p:spPr>
          <a:xfrm>
            <a:off x="5381550" y="3320313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9" name="Google Shape;253;p22">
            <a:extLst>
              <a:ext uri="{FF2B5EF4-FFF2-40B4-BE49-F238E27FC236}">
                <a16:creationId xmlns:a16="http://schemas.microsoft.com/office/drawing/2014/main" id="{EE4A8875-EDBA-4F6F-A047-BF99818F5EB8}"/>
              </a:ext>
            </a:extLst>
          </p:cNvPr>
          <p:cNvSpPr/>
          <p:nvPr/>
        </p:nvSpPr>
        <p:spPr>
          <a:xfrm>
            <a:off x="5381550" y="1213138"/>
            <a:ext cx="732000" cy="7011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cxnSp>
        <p:nvCxnSpPr>
          <p:cNvPr id="10" name="Google Shape;254;p22">
            <a:extLst>
              <a:ext uri="{FF2B5EF4-FFF2-40B4-BE49-F238E27FC236}">
                <a16:creationId xmlns:a16="http://schemas.microsoft.com/office/drawing/2014/main" id="{34AE34AD-4265-4C9D-8AA3-E874EE73E95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091838" y="1563675"/>
            <a:ext cx="1289712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55;p22">
            <a:extLst>
              <a:ext uri="{FF2B5EF4-FFF2-40B4-BE49-F238E27FC236}">
                <a16:creationId xmlns:a16="http://schemas.microsoft.com/office/drawing/2014/main" id="{138B531C-E262-452A-B8EB-A4C8CF1AA52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4091838" y="1563675"/>
            <a:ext cx="1289712" cy="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56;p22">
            <a:extLst>
              <a:ext uri="{FF2B5EF4-FFF2-40B4-BE49-F238E27FC236}">
                <a16:creationId xmlns:a16="http://schemas.microsoft.com/office/drawing/2014/main" id="{36A19D9B-9779-46E5-A06C-B1FBB969EF22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091838" y="1563675"/>
            <a:ext cx="1289712" cy="21071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57;p22">
            <a:extLst>
              <a:ext uri="{FF2B5EF4-FFF2-40B4-BE49-F238E27FC236}">
                <a16:creationId xmlns:a16="http://schemas.microsoft.com/office/drawing/2014/main" id="{ED7A7B17-9508-4902-AB21-8FD48A8D0244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4091838" y="1563688"/>
            <a:ext cx="1289712" cy="1053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58;p22">
            <a:extLst>
              <a:ext uri="{FF2B5EF4-FFF2-40B4-BE49-F238E27FC236}">
                <a16:creationId xmlns:a16="http://schemas.microsoft.com/office/drawing/2014/main" id="{576FA902-D5CB-46DA-BB6E-1E4BF2A3D06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091838" y="2617263"/>
            <a:ext cx="1289712" cy="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59;p22">
            <a:extLst>
              <a:ext uri="{FF2B5EF4-FFF2-40B4-BE49-F238E27FC236}">
                <a16:creationId xmlns:a16="http://schemas.microsoft.com/office/drawing/2014/main" id="{C07FA6BB-4C56-4555-8016-03535085E01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091838" y="2617263"/>
            <a:ext cx="1289712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260;p22">
            <a:extLst>
              <a:ext uri="{FF2B5EF4-FFF2-40B4-BE49-F238E27FC236}">
                <a16:creationId xmlns:a16="http://schemas.microsoft.com/office/drawing/2014/main" id="{74B0AD0D-323F-4845-92CA-DC372D02CA7B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4091838" y="1563688"/>
            <a:ext cx="1289712" cy="21071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261;p22">
            <a:extLst>
              <a:ext uri="{FF2B5EF4-FFF2-40B4-BE49-F238E27FC236}">
                <a16:creationId xmlns:a16="http://schemas.microsoft.com/office/drawing/2014/main" id="{DAC91639-B3E6-4BCA-8433-B293B18EB99C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4091838" y="2617275"/>
            <a:ext cx="1289712" cy="1053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262;p22">
            <a:extLst>
              <a:ext uri="{FF2B5EF4-FFF2-40B4-BE49-F238E27FC236}">
                <a16:creationId xmlns:a16="http://schemas.microsoft.com/office/drawing/2014/main" id="{A18D6A57-3AB7-42BB-9ADB-90F04090873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4091838" y="3670850"/>
            <a:ext cx="1289712" cy="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66;p22">
            <a:extLst>
              <a:ext uri="{FF2B5EF4-FFF2-40B4-BE49-F238E27FC236}">
                <a16:creationId xmlns:a16="http://schemas.microsoft.com/office/drawing/2014/main" id="{53D26225-5043-4F9E-AF9B-EFC0E2A9DB86}"/>
              </a:ext>
            </a:extLst>
          </p:cNvPr>
          <p:cNvCxnSpPr>
            <a:cxnSpLocks/>
            <a:stCxn id="9" idx="6"/>
            <a:endCxn id="64" idx="2"/>
          </p:cNvCxnSpPr>
          <p:nvPr/>
        </p:nvCxnSpPr>
        <p:spPr>
          <a:xfrm>
            <a:off x="6113550" y="1563688"/>
            <a:ext cx="979087" cy="10538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68;p22">
            <a:extLst>
              <a:ext uri="{FF2B5EF4-FFF2-40B4-BE49-F238E27FC236}">
                <a16:creationId xmlns:a16="http://schemas.microsoft.com/office/drawing/2014/main" id="{F752138D-665E-46F3-B3D2-24608D19D625}"/>
              </a:ext>
            </a:extLst>
          </p:cNvPr>
          <p:cNvCxnSpPr>
            <a:cxnSpLocks/>
            <a:stCxn id="7" idx="6"/>
            <a:endCxn id="64" idx="2"/>
          </p:cNvCxnSpPr>
          <p:nvPr/>
        </p:nvCxnSpPr>
        <p:spPr>
          <a:xfrm>
            <a:off x="6113550" y="2617275"/>
            <a:ext cx="979087" cy="2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0;p22">
            <a:extLst>
              <a:ext uri="{FF2B5EF4-FFF2-40B4-BE49-F238E27FC236}">
                <a16:creationId xmlns:a16="http://schemas.microsoft.com/office/drawing/2014/main" id="{C6B7E148-5E5B-40A0-8B85-D1BCFDB9CDC9}"/>
              </a:ext>
            </a:extLst>
          </p:cNvPr>
          <p:cNvCxnSpPr>
            <a:cxnSpLocks/>
            <a:stCxn id="8" idx="6"/>
            <a:endCxn id="64" idx="2"/>
          </p:cNvCxnSpPr>
          <p:nvPr/>
        </p:nvCxnSpPr>
        <p:spPr>
          <a:xfrm flipV="1">
            <a:off x="6113550" y="2617517"/>
            <a:ext cx="979087" cy="10533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1;p22">
            <a:extLst>
              <a:ext uri="{FF2B5EF4-FFF2-40B4-BE49-F238E27FC236}">
                <a16:creationId xmlns:a16="http://schemas.microsoft.com/office/drawing/2014/main" id="{1113C572-4548-43FA-9FEC-71C34AC9404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305379" y="2630171"/>
            <a:ext cx="69880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59;p31">
            <a:extLst>
              <a:ext uri="{FF2B5EF4-FFF2-40B4-BE49-F238E27FC236}">
                <a16:creationId xmlns:a16="http://schemas.microsoft.com/office/drawing/2014/main" id="{1EB8D5D1-A691-4E71-9E8A-37CC1825AC17}"/>
              </a:ext>
            </a:extLst>
          </p:cNvPr>
          <p:cNvSpPr txBox="1"/>
          <p:nvPr/>
        </p:nvSpPr>
        <p:spPr>
          <a:xfrm>
            <a:off x="3113286" y="4097648"/>
            <a:ext cx="1225104" cy="37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Input layer (1,2,3)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30" name="Google Shape;560;p31">
            <a:extLst>
              <a:ext uri="{FF2B5EF4-FFF2-40B4-BE49-F238E27FC236}">
                <a16:creationId xmlns:a16="http://schemas.microsoft.com/office/drawing/2014/main" id="{B9945214-A026-448C-903B-4C36377A7ED1}"/>
              </a:ext>
            </a:extLst>
          </p:cNvPr>
          <p:cNvSpPr txBox="1"/>
          <p:nvPr/>
        </p:nvSpPr>
        <p:spPr>
          <a:xfrm>
            <a:off x="4812016" y="4085533"/>
            <a:ext cx="1766385" cy="60600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Hidden layer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(1,2,…,30)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31" name="Google Shape;561;p31">
            <a:extLst>
              <a:ext uri="{FF2B5EF4-FFF2-40B4-BE49-F238E27FC236}">
                <a16:creationId xmlns:a16="http://schemas.microsoft.com/office/drawing/2014/main" id="{6B20E640-BA51-4AC5-9B91-F1F882B6DCC5}"/>
              </a:ext>
            </a:extLst>
          </p:cNvPr>
          <p:cNvSpPr txBox="1"/>
          <p:nvPr/>
        </p:nvSpPr>
        <p:spPr>
          <a:xfrm>
            <a:off x="8956314" y="2896621"/>
            <a:ext cx="818400" cy="37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Output layer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p:cxnSp>
        <p:nvCxnSpPr>
          <p:cNvPr id="38" name="Google Shape;265;p22">
            <a:extLst>
              <a:ext uri="{FF2B5EF4-FFF2-40B4-BE49-F238E27FC236}">
                <a16:creationId xmlns:a16="http://schemas.microsoft.com/office/drawing/2014/main" id="{1D5D8F09-6F81-4FAC-96B0-FDAD47396B7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54884" y="1126286"/>
            <a:ext cx="133865" cy="189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297EB59-E943-4ED0-91F2-5EAF2FE4E5AC}"/>
              </a:ext>
            </a:extLst>
          </p:cNvPr>
          <p:cNvSpPr txBox="1"/>
          <p:nvPr/>
        </p:nvSpPr>
        <p:spPr>
          <a:xfrm>
            <a:off x="5136315" y="2918756"/>
            <a:ext cx="738664" cy="414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F30FFE-3F98-46C3-9BF3-6884D354A1A0}"/>
                  </a:ext>
                </a:extLst>
              </p:cNvPr>
              <p:cNvSpPr txBox="1"/>
              <p:nvPr/>
            </p:nvSpPr>
            <p:spPr>
              <a:xfrm>
                <a:off x="4067046" y="1179925"/>
                <a:ext cx="609206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F30FFE-3F98-46C3-9BF3-6884D354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46" y="1179925"/>
                <a:ext cx="609206" cy="349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Google Shape;585;p31">
                <a:extLst>
                  <a:ext uri="{FF2B5EF4-FFF2-40B4-BE49-F238E27FC236}">
                    <a16:creationId xmlns:a16="http://schemas.microsoft.com/office/drawing/2014/main" id="{2B61F613-FCE9-44F4-8AD6-E4E5DFC981BA}"/>
                  </a:ext>
                </a:extLst>
              </p:cNvPr>
              <p:cNvSpPr txBox="1"/>
              <p:nvPr/>
            </p:nvSpPr>
            <p:spPr>
              <a:xfrm>
                <a:off x="8004182" y="2442147"/>
                <a:ext cx="766956" cy="376047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cs typeface="Consolas"/>
                          <a:sym typeface="Consolas"/>
                        </a:rPr>
                        <m:t>𝑺𝒊𝒈𝒎𝒐𝒊𝒅</m:t>
                      </m:r>
                    </m:oMath>
                  </m:oMathPara>
                </a14:m>
                <a:endParaRPr sz="12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60" name="Google Shape;585;p31">
                <a:extLst>
                  <a:ext uri="{FF2B5EF4-FFF2-40B4-BE49-F238E27FC236}">
                    <a16:creationId xmlns:a16="http://schemas.microsoft.com/office/drawing/2014/main" id="{2B61F613-FCE9-44F4-8AD6-E4E5DFC98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82" y="2442147"/>
                <a:ext cx="766956" cy="376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oogle Shape;271;p22">
            <a:extLst>
              <a:ext uri="{FF2B5EF4-FFF2-40B4-BE49-F238E27FC236}">
                <a16:creationId xmlns:a16="http://schemas.microsoft.com/office/drawing/2014/main" id="{DF3B40F5-46BF-45DB-B17E-6342DFE69723}"/>
              </a:ext>
            </a:extLst>
          </p:cNvPr>
          <p:cNvCxnSpPr>
            <a:cxnSpLocks/>
            <a:stCxn id="60" idx="3"/>
            <a:endCxn id="79" idx="2"/>
          </p:cNvCxnSpPr>
          <p:nvPr/>
        </p:nvCxnSpPr>
        <p:spPr>
          <a:xfrm>
            <a:off x="8771138" y="2630171"/>
            <a:ext cx="326776" cy="7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3" name="Google Shape;79;p17">
            <a:extLst>
              <a:ext uri="{FF2B5EF4-FFF2-40B4-BE49-F238E27FC236}">
                <a16:creationId xmlns:a16="http://schemas.microsoft.com/office/drawing/2014/main" id="{80446C0A-F9A9-4D2B-BA4E-4CC89AE8D9A6}"/>
              </a:ext>
            </a:extLst>
          </p:cNvPr>
          <p:cNvGrpSpPr/>
          <p:nvPr/>
        </p:nvGrpSpPr>
        <p:grpSpPr>
          <a:xfrm>
            <a:off x="7092637" y="2349917"/>
            <a:ext cx="535200" cy="535200"/>
            <a:chOff x="7503475" y="912875"/>
            <a:chExt cx="535200" cy="535200"/>
          </a:xfrm>
          <a:solidFill>
            <a:schemeClr val="bg1"/>
          </a:solidFill>
        </p:grpSpPr>
        <p:sp>
          <p:nvSpPr>
            <p:cNvPr id="64" name="Google Shape;80;p17">
              <a:extLst>
                <a:ext uri="{FF2B5EF4-FFF2-40B4-BE49-F238E27FC236}">
                  <a16:creationId xmlns:a16="http://schemas.microsoft.com/office/drawing/2014/main" id="{732DBDE5-1BF5-4C70-8072-5CFD4C4C3130}"/>
                </a:ext>
              </a:extLst>
            </p:cNvPr>
            <p:cNvSpPr/>
            <p:nvPr/>
          </p:nvSpPr>
          <p:spPr>
            <a:xfrm>
              <a:off x="7503475" y="912875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66666"/>
                </a:solidFill>
              </a:endParaRPr>
            </a:p>
          </p:txBody>
        </p:sp>
        <p:pic>
          <p:nvPicPr>
            <p:cNvPr id="65" name="Google Shape;81;p17" descr="\sum" title="MathEquation,#565656">
              <a:extLst>
                <a:ext uri="{FF2B5EF4-FFF2-40B4-BE49-F238E27FC236}">
                  <a16:creationId xmlns:a16="http://schemas.microsoft.com/office/drawing/2014/main" id="{10D1AB17-3F8C-4BDA-B144-93F3CBF0EF0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6450" y="1015775"/>
              <a:ext cx="289262" cy="329399"/>
            </a:xfrm>
            <a:prstGeom prst="rect">
              <a:avLst/>
            </a:prstGeom>
            <a:grp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20A954-5314-4BE4-ADFC-3D765E90DDC7}"/>
                  </a:ext>
                </a:extLst>
              </p:cNvPr>
              <p:cNvSpPr txBox="1"/>
              <p:nvPr/>
            </p:nvSpPr>
            <p:spPr>
              <a:xfrm>
                <a:off x="4115201" y="3668575"/>
                <a:ext cx="562590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3,30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20A954-5314-4BE4-ADFC-3D765E90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01" y="3668575"/>
                <a:ext cx="562590" cy="349326"/>
              </a:xfrm>
              <a:prstGeom prst="rect">
                <a:avLst/>
              </a:prstGeom>
              <a:blipFill>
                <a:blip r:embed="rId5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508EC88-3711-49A2-84A7-4C0C9F73D3C1}"/>
                  </a:ext>
                </a:extLst>
              </p:cNvPr>
              <p:cNvSpPr txBox="1"/>
              <p:nvPr/>
            </p:nvSpPr>
            <p:spPr>
              <a:xfrm>
                <a:off x="4954848" y="758870"/>
                <a:ext cx="564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508EC88-3711-49A2-84A7-4C0C9F73D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48" y="758870"/>
                <a:ext cx="56470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oogle Shape;265;p22">
            <a:extLst>
              <a:ext uri="{FF2B5EF4-FFF2-40B4-BE49-F238E27FC236}">
                <a16:creationId xmlns:a16="http://schemas.microsoft.com/office/drawing/2014/main" id="{77875905-627D-46D6-A6C7-3745F72136EE}"/>
              </a:ext>
            </a:extLst>
          </p:cNvPr>
          <p:cNvCxnSpPr>
            <a:cxnSpLocks/>
          </p:cNvCxnSpPr>
          <p:nvPr/>
        </p:nvCxnSpPr>
        <p:spPr>
          <a:xfrm>
            <a:off x="5381450" y="2196772"/>
            <a:ext cx="107299" cy="164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3447191-18A6-4210-8A59-90CB8B2A1A76}"/>
                  </a:ext>
                </a:extLst>
              </p:cNvPr>
              <p:cNvSpPr txBox="1"/>
              <p:nvPr/>
            </p:nvSpPr>
            <p:spPr>
              <a:xfrm>
                <a:off x="5111319" y="1840094"/>
                <a:ext cx="564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3447191-18A6-4210-8A59-90CB8B2A1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19" y="1840094"/>
                <a:ext cx="56470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oogle Shape;265;p22">
            <a:extLst>
              <a:ext uri="{FF2B5EF4-FFF2-40B4-BE49-F238E27FC236}">
                <a16:creationId xmlns:a16="http://schemas.microsoft.com/office/drawing/2014/main" id="{8BE50DB1-4157-467A-954C-05A5C3C638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381450" y="3274818"/>
            <a:ext cx="107299" cy="1481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F0DBB9B-9C61-449A-9CE8-2C03976429A0}"/>
                  </a:ext>
                </a:extLst>
              </p:cNvPr>
              <p:cNvSpPr txBox="1"/>
              <p:nvPr/>
            </p:nvSpPr>
            <p:spPr>
              <a:xfrm>
                <a:off x="5028158" y="2864521"/>
                <a:ext cx="551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F0DBB9B-9C61-449A-9CE8-2C0397642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158" y="2864521"/>
                <a:ext cx="55124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4E4F4BC-4F5E-4C37-9747-522EAB32AA7E}"/>
                  </a:ext>
                </a:extLst>
              </p:cNvPr>
              <p:cNvSpPr txBox="1"/>
              <p:nvPr/>
            </p:nvSpPr>
            <p:spPr>
              <a:xfrm>
                <a:off x="1148590" y="3356824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𝑒𝑛𝑑𝑢𝑙𝑢𝑚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𝑎𝑛𝑔𝑙𝑒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4E4F4BC-4F5E-4C37-9747-522EAB32A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90" y="3356824"/>
                <a:ext cx="408511" cy="369332"/>
              </a:xfrm>
              <a:prstGeom prst="rect">
                <a:avLst/>
              </a:prstGeom>
              <a:blipFill>
                <a:blip r:embed="rId9"/>
                <a:stretch>
                  <a:fillRect r="-36268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2C79466-37F6-4BE6-9B1E-FE88D5ADE63B}"/>
                  </a:ext>
                </a:extLst>
              </p:cNvPr>
              <p:cNvSpPr txBox="1"/>
              <p:nvPr/>
            </p:nvSpPr>
            <p:spPr>
              <a:xfrm>
                <a:off x="1954593" y="2289967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𝑃𝑟𝑒𝑠𝑠𝑢𝑟𝑒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2C79466-37F6-4BE6-9B1E-FE88D5ADE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93" y="2289967"/>
                <a:ext cx="408511" cy="369332"/>
              </a:xfrm>
              <a:prstGeom prst="rect">
                <a:avLst/>
              </a:prstGeom>
              <a:blipFill>
                <a:blip r:embed="rId10"/>
                <a:stretch>
                  <a:fillRect r="-170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1E4E23-3147-4093-8177-4C4D9BA84A20}"/>
                  </a:ext>
                </a:extLst>
              </p:cNvPr>
              <p:cNvSpPr txBox="1"/>
              <p:nvPr/>
            </p:nvSpPr>
            <p:spPr>
              <a:xfrm>
                <a:off x="1242861" y="1213125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𝑎𝑟𝑡𝑖𝑐𝑙𝑒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1E4E23-3147-4093-8177-4C4D9BA8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1213125"/>
                <a:ext cx="408511" cy="369332"/>
              </a:xfrm>
              <a:prstGeom prst="rect">
                <a:avLst/>
              </a:prstGeom>
              <a:blipFill>
                <a:blip r:embed="rId11"/>
                <a:stretch>
                  <a:fillRect r="-394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Google Shape;266;p22">
            <a:extLst>
              <a:ext uri="{FF2B5EF4-FFF2-40B4-BE49-F238E27FC236}">
                <a16:creationId xmlns:a16="http://schemas.microsoft.com/office/drawing/2014/main" id="{01E5BF88-92BD-459E-910D-9433F9FC816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46813" y="1563675"/>
            <a:ext cx="513025" cy="53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266;p22">
            <a:extLst>
              <a:ext uri="{FF2B5EF4-FFF2-40B4-BE49-F238E27FC236}">
                <a16:creationId xmlns:a16="http://schemas.microsoft.com/office/drawing/2014/main" id="{13E9E933-8796-43FF-8C2A-80C73977782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897255" y="2617263"/>
            <a:ext cx="4625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266;p22">
            <a:extLst>
              <a:ext uri="{FF2B5EF4-FFF2-40B4-BE49-F238E27FC236}">
                <a16:creationId xmlns:a16="http://schemas.microsoft.com/office/drawing/2014/main" id="{B018ACE7-5748-4678-9C48-1757D34ED67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846813" y="3653181"/>
            <a:ext cx="513025" cy="176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DF52B9E-3FBB-4834-B3C2-AE9870AC9992}"/>
                  </a:ext>
                </a:extLst>
              </p:cNvPr>
              <p:cNvSpPr txBox="1"/>
              <p:nvPr/>
            </p:nvSpPr>
            <p:spPr>
              <a:xfrm>
                <a:off x="6869111" y="1825196"/>
                <a:ext cx="5700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DF52B9E-3FBB-4834-B3C2-AE9870AC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111" y="1825196"/>
                <a:ext cx="57002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Google Shape;265;p22">
            <a:extLst>
              <a:ext uri="{FF2B5EF4-FFF2-40B4-BE49-F238E27FC236}">
                <a16:creationId xmlns:a16="http://schemas.microsoft.com/office/drawing/2014/main" id="{69B29E40-8190-4E9B-A503-33ABEF0B3F9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295125" y="2166658"/>
            <a:ext cx="65112" cy="1832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0A9935B-F56B-4F9D-A86A-3C5FDAB0304C}"/>
              </a:ext>
            </a:extLst>
          </p:cNvPr>
          <p:cNvSpPr txBox="1"/>
          <p:nvPr/>
        </p:nvSpPr>
        <p:spPr>
          <a:xfrm>
            <a:off x="4354563" y="1797120"/>
            <a:ext cx="738664" cy="152991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   ……</a:t>
            </a:r>
            <a:endParaRPr lang="zh-CN" altLang="en-US" sz="3600" dirty="0"/>
          </a:p>
        </p:txBody>
      </p:sp>
      <p:sp>
        <p:nvSpPr>
          <p:cNvPr id="79" name="Google Shape;80;p17">
            <a:extLst>
              <a:ext uri="{FF2B5EF4-FFF2-40B4-BE49-F238E27FC236}">
                <a16:creationId xmlns:a16="http://schemas.microsoft.com/office/drawing/2014/main" id="{F060D5E9-0775-4B1E-A1E1-E8A6071179D0}"/>
              </a:ext>
            </a:extLst>
          </p:cNvPr>
          <p:cNvSpPr/>
          <p:nvPr/>
        </p:nvSpPr>
        <p:spPr>
          <a:xfrm>
            <a:off x="9097914" y="2369883"/>
            <a:ext cx="535200" cy="5352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  <p:sp>
        <p:nvSpPr>
          <p:cNvPr id="83" name="Google Shape;561;p31">
            <a:extLst>
              <a:ext uri="{FF2B5EF4-FFF2-40B4-BE49-F238E27FC236}">
                <a16:creationId xmlns:a16="http://schemas.microsoft.com/office/drawing/2014/main" id="{98729514-D95A-4823-9B51-A196DC314D3C}"/>
              </a:ext>
            </a:extLst>
          </p:cNvPr>
          <p:cNvSpPr txBox="1"/>
          <p:nvPr/>
        </p:nvSpPr>
        <p:spPr>
          <a:xfrm>
            <a:off x="7789239" y="2870306"/>
            <a:ext cx="1145287" cy="35623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  <a:sym typeface="Consolas"/>
              </a:rPr>
              <a:t>Activation function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518793E-F81E-4354-8316-B6442095234A}"/>
                  </a:ext>
                </a:extLst>
              </p:cNvPr>
              <p:cNvSpPr txBox="1"/>
              <p:nvPr/>
            </p:nvSpPr>
            <p:spPr>
              <a:xfrm>
                <a:off x="9647970" y="2474633"/>
                <a:ext cx="1626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𝑡𝑖𝑚𝑢𝑙𝑢𝑠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(0/1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518793E-F81E-4354-8316-B6442095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970" y="2474633"/>
                <a:ext cx="1626823" cy="369332"/>
              </a:xfrm>
              <a:prstGeom prst="rect">
                <a:avLst/>
              </a:prstGeom>
              <a:blipFill>
                <a:blip r:embed="rId13"/>
                <a:stretch>
                  <a:fillRect t="-9836" r="-71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F4F4A36-610C-408E-84E8-EFC8A8B1EC9E}"/>
              </a:ext>
            </a:extLst>
          </p:cNvPr>
          <p:cNvSpPr txBox="1"/>
          <p:nvPr/>
        </p:nvSpPr>
        <p:spPr>
          <a:xfrm>
            <a:off x="5986308" y="2905041"/>
            <a:ext cx="677108" cy="149619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155E0D9-A968-46C7-A9C4-43DBE3E4AEE9}"/>
                  </a:ext>
                </a:extLst>
              </p:cNvPr>
              <p:cNvSpPr txBox="1"/>
              <p:nvPr/>
            </p:nvSpPr>
            <p:spPr>
              <a:xfrm>
                <a:off x="9129583" y="2432597"/>
                <a:ext cx="40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155E0D9-A968-46C7-A9C4-43DBE3E4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83" y="2432597"/>
                <a:ext cx="408511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05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94BFAD3-75C7-43C1-9F22-EF540398FCF1}"/>
              </a:ext>
            </a:extLst>
          </p:cNvPr>
          <p:cNvCxnSpPr>
            <a:cxnSpLocks/>
          </p:cNvCxnSpPr>
          <p:nvPr/>
        </p:nvCxnSpPr>
        <p:spPr>
          <a:xfrm>
            <a:off x="4572000" y="2095500"/>
            <a:ext cx="3892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FB2E150-F348-4682-9A85-8BE4DD0FCEB6}"/>
              </a:ext>
            </a:extLst>
          </p:cNvPr>
          <p:cNvCxnSpPr>
            <a:cxnSpLocks/>
          </p:cNvCxnSpPr>
          <p:nvPr/>
        </p:nvCxnSpPr>
        <p:spPr>
          <a:xfrm>
            <a:off x="4572000" y="3863340"/>
            <a:ext cx="3892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67AA93-D6FE-4A9D-A0D4-A446330B93E0}"/>
              </a:ext>
            </a:extLst>
          </p:cNvPr>
          <p:cNvSpPr txBox="1"/>
          <p:nvPr/>
        </p:nvSpPr>
        <p:spPr>
          <a:xfrm>
            <a:off x="5051956" y="2113481"/>
            <a:ext cx="1044044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boundary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EC037D-73D5-4947-AC9F-01D6706DD006}"/>
              </a:ext>
            </a:extLst>
          </p:cNvPr>
          <p:cNvSpPr txBox="1"/>
          <p:nvPr/>
        </p:nvSpPr>
        <p:spPr>
          <a:xfrm>
            <a:off x="5020573" y="3601799"/>
            <a:ext cx="1044043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boundary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EB2671-DF9A-46B2-975F-A966C4771EC4}"/>
              </a:ext>
            </a:extLst>
          </p:cNvPr>
          <p:cNvSpPr/>
          <p:nvPr/>
        </p:nvSpPr>
        <p:spPr>
          <a:xfrm>
            <a:off x="6795298" y="2289338"/>
            <a:ext cx="53340" cy="95511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5EA0D9F-8354-462D-B6B8-15B8A4258AD7}"/>
              </a:ext>
            </a:extLst>
          </p:cNvPr>
          <p:cNvCxnSpPr>
            <a:cxnSpLocks/>
          </p:cNvCxnSpPr>
          <p:nvPr/>
        </p:nvCxnSpPr>
        <p:spPr>
          <a:xfrm flipH="1">
            <a:off x="6687348" y="2289338"/>
            <a:ext cx="1" cy="596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ED3ACC-6EFE-412A-A60F-47BA3376E2F7}"/>
              </a:ext>
            </a:extLst>
          </p:cNvPr>
          <p:cNvCxnSpPr>
            <a:cxnSpLocks/>
          </p:cNvCxnSpPr>
          <p:nvPr/>
        </p:nvCxnSpPr>
        <p:spPr>
          <a:xfrm flipH="1">
            <a:off x="4893571" y="2095500"/>
            <a:ext cx="1" cy="1767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64FF626-698D-46F3-B8D7-A6BB73CBAC55}"/>
              </a:ext>
            </a:extLst>
          </p:cNvPr>
          <p:cNvSpPr txBox="1"/>
          <p:nvPr/>
        </p:nvSpPr>
        <p:spPr>
          <a:xfrm>
            <a:off x="4514850" y="2715602"/>
            <a:ext cx="8429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67F53B-81DE-41CC-9EDA-CEC6A5B767BA}"/>
              </a:ext>
            </a:extLst>
          </p:cNvPr>
          <p:cNvCxnSpPr>
            <a:cxnSpLocks/>
          </p:cNvCxnSpPr>
          <p:nvPr/>
        </p:nvCxnSpPr>
        <p:spPr>
          <a:xfrm>
            <a:off x="6687349" y="2858020"/>
            <a:ext cx="0" cy="99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2CB6CC-A8F6-42C8-AD78-15067A11B980}"/>
              </a:ext>
            </a:extLst>
          </p:cNvPr>
          <p:cNvCxnSpPr>
            <a:cxnSpLocks/>
          </p:cNvCxnSpPr>
          <p:nvPr/>
        </p:nvCxnSpPr>
        <p:spPr>
          <a:xfrm flipH="1">
            <a:off x="6579399" y="2289338"/>
            <a:ext cx="20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61871B4-B082-4096-BD36-80B5717C570C}"/>
              </a:ext>
            </a:extLst>
          </p:cNvPr>
          <p:cNvCxnSpPr>
            <a:cxnSpLocks/>
          </p:cNvCxnSpPr>
          <p:nvPr/>
        </p:nvCxnSpPr>
        <p:spPr>
          <a:xfrm flipH="1">
            <a:off x="6586384" y="2858020"/>
            <a:ext cx="20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6FDB4-423B-48B6-8D43-9AF609939F2B}"/>
              </a:ext>
            </a:extLst>
          </p:cNvPr>
          <p:cNvSpPr txBox="1"/>
          <p:nvPr/>
        </p:nvSpPr>
        <p:spPr>
          <a:xfrm>
            <a:off x="5484814" y="2415134"/>
            <a:ext cx="127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operating 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146EE8-6D14-4E5C-A56B-77ED233109E3}"/>
              </a:ext>
            </a:extLst>
          </p:cNvPr>
          <p:cNvSpPr txBox="1"/>
          <p:nvPr/>
        </p:nvSpPr>
        <p:spPr>
          <a:xfrm>
            <a:off x="5577513" y="3071435"/>
            <a:ext cx="113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operating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392203-8DBC-4514-B2DD-97E9B1CE1B49}"/>
              </a:ext>
            </a:extLst>
          </p:cNvPr>
          <p:cNvSpPr txBox="1"/>
          <p:nvPr/>
        </p:nvSpPr>
        <p:spPr>
          <a:xfrm>
            <a:off x="6870555" y="2409234"/>
            <a:ext cx="841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point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758DA12-48F9-4662-891A-EC4D5736AA6B}"/>
              </a:ext>
            </a:extLst>
          </p:cNvPr>
          <p:cNvCxnSpPr>
            <a:cxnSpLocks/>
          </p:cNvCxnSpPr>
          <p:nvPr/>
        </p:nvCxnSpPr>
        <p:spPr>
          <a:xfrm rot="5400000">
            <a:off x="6819624" y="3564213"/>
            <a:ext cx="392514" cy="205740"/>
          </a:xfrm>
          <a:prstGeom prst="curvedConnector3">
            <a:avLst>
              <a:gd name="adj1" fmla="val -4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A356991-2D8D-49CB-9FA9-36C14CABAE20}"/>
              </a:ext>
            </a:extLst>
          </p:cNvPr>
          <p:cNvSpPr txBox="1"/>
          <p:nvPr/>
        </p:nvSpPr>
        <p:spPr>
          <a:xfrm>
            <a:off x="7015881" y="3254185"/>
            <a:ext cx="1554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required for 100% 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 performance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462EFE-2901-47BE-AD9F-5A06F05796C6}"/>
              </a:ext>
            </a:extLst>
          </p:cNvPr>
          <p:cNvSpPr/>
          <p:nvPr/>
        </p:nvSpPr>
        <p:spPr>
          <a:xfrm>
            <a:off x="6753633" y="2862506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60888C-1D13-4FFA-91B8-7675FBAA4C3D}"/>
              </a:ext>
            </a:extLst>
          </p:cNvPr>
          <p:cNvSpPr/>
          <p:nvPr/>
        </p:nvSpPr>
        <p:spPr>
          <a:xfrm>
            <a:off x="6768791" y="2987462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C67A27-1352-4274-A7B9-031334BFC71D}"/>
              </a:ext>
            </a:extLst>
          </p:cNvPr>
          <p:cNvSpPr/>
          <p:nvPr/>
        </p:nvSpPr>
        <p:spPr>
          <a:xfrm>
            <a:off x="6753633" y="3102061"/>
            <a:ext cx="3187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5A5ACD-6F0B-4185-850A-5FA253F83A0D}"/>
              </a:ext>
            </a:extLst>
          </p:cNvPr>
          <p:cNvSpPr txBox="1"/>
          <p:nvPr/>
        </p:nvSpPr>
        <p:spPr>
          <a:xfrm>
            <a:off x="6913010" y="2945250"/>
            <a:ext cx="94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2771CAA-BC1D-40ED-A895-E177A0D310E3}"/>
              </a:ext>
            </a:extLst>
          </p:cNvPr>
          <p:cNvSpPr/>
          <p:nvPr/>
        </p:nvSpPr>
        <p:spPr>
          <a:xfrm>
            <a:off x="6795297" y="2539460"/>
            <a:ext cx="53340" cy="533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8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262</Words>
  <Application>Microsoft Office PowerPoint</Application>
  <PresentationFormat>宽屏</PresentationFormat>
  <Paragraphs>139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Adobe Garamond Pro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fanghao</dc:creator>
  <cp:lastModifiedBy>yao fanghao</cp:lastModifiedBy>
  <cp:revision>25</cp:revision>
  <dcterms:created xsi:type="dcterms:W3CDTF">2022-04-08T08:51:45Z</dcterms:created>
  <dcterms:modified xsi:type="dcterms:W3CDTF">2022-06-24T12:36:44Z</dcterms:modified>
</cp:coreProperties>
</file>