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3" autoAdjust="0"/>
    <p:restoredTop sz="93367" autoAdjust="0"/>
  </p:normalViewPr>
  <p:slideViewPr>
    <p:cSldViewPr snapToGrid="0">
      <p:cViewPr>
        <p:scale>
          <a:sx n="125" d="100"/>
          <a:sy n="125" d="100"/>
        </p:scale>
        <p:origin x="120" y="-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93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56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92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6686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230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0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67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654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22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8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627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37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5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47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58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6512D-F96B-4538-B91A-F7EB57A489A0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75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396512D-F96B-4538-B91A-F7EB57A489A0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24D7-65E4-4A5E-A3F4-3D000867F4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74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4" y="1447801"/>
            <a:ext cx="9155115" cy="540390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基础架构：一条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查询语句是如何执行的？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26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2925234" y="1931457"/>
            <a:ext cx="5892800" cy="2112433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9404723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基础架构：一条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查询语句是如何执行的？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87716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连接器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16623" y="2240490"/>
            <a:ext cx="774700" cy="5207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67799" y="2240490"/>
            <a:ext cx="774700" cy="520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连接器</a:t>
            </a:r>
          </a:p>
        </p:txBody>
      </p:sp>
      <p:sp>
        <p:nvSpPr>
          <p:cNvPr id="10" name="矩形 9"/>
          <p:cNvSpPr/>
          <p:nvPr/>
        </p:nvSpPr>
        <p:spPr>
          <a:xfrm>
            <a:off x="4676131" y="2240490"/>
            <a:ext cx="774700" cy="520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76131" y="3142190"/>
            <a:ext cx="774700" cy="520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25531" y="3142190"/>
            <a:ext cx="774700" cy="520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774931" y="3142190"/>
            <a:ext cx="774700" cy="520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执行器</a:t>
            </a:r>
          </a:p>
        </p:txBody>
      </p:sp>
      <p:sp>
        <p:nvSpPr>
          <p:cNvPr id="14" name="矩形 13"/>
          <p:cNvSpPr/>
          <p:nvPr/>
        </p:nvSpPr>
        <p:spPr>
          <a:xfrm>
            <a:off x="9815396" y="2240490"/>
            <a:ext cx="774700" cy="52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引擎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815396" y="3142190"/>
            <a:ext cx="774700" cy="52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引擎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815396" y="4043890"/>
            <a:ext cx="774700" cy="52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引擎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9551664" y="1931457"/>
            <a:ext cx="1315302" cy="2929466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/>
          <p:cNvCxnSpPr>
            <a:stCxn id="8" idx="3"/>
            <a:endCxn id="9" idx="1"/>
          </p:cNvCxnSpPr>
          <p:nvPr/>
        </p:nvCxnSpPr>
        <p:spPr>
          <a:xfrm>
            <a:off x="1991323" y="2500840"/>
            <a:ext cx="11764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9" idx="3"/>
            <a:endCxn id="10" idx="1"/>
          </p:cNvCxnSpPr>
          <p:nvPr/>
        </p:nvCxnSpPr>
        <p:spPr>
          <a:xfrm>
            <a:off x="3942499" y="2500840"/>
            <a:ext cx="7336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9" idx="2"/>
            <a:endCxn id="11" idx="1"/>
          </p:cNvCxnSpPr>
          <p:nvPr/>
        </p:nvCxnSpPr>
        <p:spPr>
          <a:xfrm>
            <a:off x="3555149" y="2761190"/>
            <a:ext cx="1120982" cy="641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1" idx="3"/>
            <a:endCxn id="12" idx="1"/>
          </p:cNvCxnSpPr>
          <p:nvPr/>
        </p:nvCxnSpPr>
        <p:spPr>
          <a:xfrm>
            <a:off x="5450831" y="3402540"/>
            <a:ext cx="774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13" idx="1"/>
          </p:cNvCxnSpPr>
          <p:nvPr/>
        </p:nvCxnSpPr>
        <p:spPr>
          <a:xfrm>
            <a:off x="6883400" y="3402540"/>
            <a:ext cx="8915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3" idx="3"/>
            <a:endCxn id="19" idx="1"/>
          </p:cNvCxnSpPr>
          <p:nvPr/>
        </p:nvCxnSpPr>
        <p:spPr>
          <a:xfrm flipV="1">
            <a:off x="8549631" y="3396190"/>
            <a:ext cx="1002033" cy="6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9770733" y="14901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引擎层</a:t>
            </a:r>
            <a:endParaRPr lang="zh-CN" altLang="en-US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325394" y="1490158"/>
            <a:ext cx="1092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lang="zh-CN" altLang="en-US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标注 40"/>
          <p:cNvSpPr/>
          <p:nvPr/>
        </p:nvSpPr>
        <p:spPr>
          <a:xfrm>
            <a:off x="247650" y="4564590"/>
            <a:ext cx="9027143" cy="2112435"/>
          </a:xfrm>
          <a:prstGeom prst="wedgeRectCallout">
            <a:avLst>
              <a:gd name="adj1" fmla="val -15071"/>
              <a:gd name="adj2" fmla="val -133444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管理连接，身份认证。基于连接的权限验证。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show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processlist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看到所有连接的状态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wait_timeout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控制连接器的空闲超时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连接对象里的内存可用于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执行语句的临时内存，所以长连接可能会累积占用内存，进而被系统重启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解决方法：定期或执行过一个大查询后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断开长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连接。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升级到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5.7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及以上，大查询后执行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mysql_reset_connection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272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2925234" y="1931457"/>
            <a:ext cx="5892800" cy="2112433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9404723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基础架构：一条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查询语句是如何执行的？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87716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连接器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16623" y="2240490"/>
            <a:ext cx="774700" cy="5207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67799" y="2240490"/>
            <a:ext cx="774700" cy="520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连接器</a:t>
            </a:r>
          </a:p>
        </p:txBody>
      </p:sp>
      <p:sp>
        <p:nvSpPr>
          <p:cNvPr id="10" name="矩形 9"/>
          <p:cNvSpPr/>
          <p:nvPr/>
        </p:nvSpPr>
        <p:spPr>
          <a:xfrm>
            <a:off x="4676131" y="2240490"/>
            <a:ext cx="774700" cy="520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76131" y="3142190"/>
            <a:ext cx="774700" cy="520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25531" y="3142190"/>
            <a:ext cx="774700" cy="520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774931" y="3142190"/>
            <a:ext cx="774700" cy="520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执行器</a:t>
            </a:r>
          </a:p>
        </p:txBody>
      </p:sp>
      <p:sp>
        <p:nvSpPr>
          <p:cNvPr id="14" name="矩形 13"/>
          <p:cNvSpPr/>
          <p:nvPr/>
        </p:nvSpPr>
        <p:spPr>
          <a:xfrm>
            <a:off x="9815396" y="2240490"/>
            <a:ext cx="774700" cy="52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引擎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815396" y="3142190"/>
            <a:ext cx="774700" cy="52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引擎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815396" y="4043890"/>
            <a:ext cx="774700" cy="52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引擎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9551664" y="1931457"/>
            <a:ext cx="1315302" cy="2929466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/>
          <p:cNvCxnSpPr>
            <a:stCxn id="8" idx="3"/>
            <a:endCxn id="9" idx="1"/>
          </p:cNvCxnSpPr>
          <p:nvPr/>
        </p:nvCxnSpPr>
        <p:spPr>
          <a:xfrm>
            <a:off x="1991323" y="2500840"/>
            <a:ext cx="11764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9" idx="3"/>
            <a:endCxn id="10" idx="1"/>
          </p:cNvCxnSpPr>
          <p:nvPr/>
        </p:nvCxnSpPr>
        <p:spPr>
          <a:xfrm>
            <a:off x="3942499" y="2500840"/>
            <a:ext cx="7336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9" idx="2"/>
            <a:endCxn id="11" idx="1"/>
          </p:cNvCxnSpPr>
          <p:nvPr/>
        </p:nvCxnSpPr>
        <p:spPr>
          <a:xfrm>
            <a:off x="3555149" y="2761190"/>
            <a:ext cx="1120982" cy="641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1" idx="3"/>
            <a:endCxn id="12" idx="1"/>
          </p:cNvCxnSpPr>
          <p:nvPr/>
        </p:nvCxnSpPr>
        <p:spPr>
          <a:xfrm>
            <a:off x="5450831" y="3402540"/>
            <a:ext cx="774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13" idx="1"/>
          </p:cNvCxnSpPr>
          <p:nvPr/>
        </p:nvCxnSpPr>
        <p:spPr>
          <a:xfrm>
            <a:off x="6883400" y="3402540"/>
            <a:ext cx="8915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3" idx="3"/>
            <a:endCxn id="19" idx="1"/>
          </p:cNvCxnSpPr>
          <p:nvPr/>
        </p:nvCxnSpPr>
        <p:spPr>
          <a:xfrm flipV="1">
            <a:off x="8549631" y="3396190"/>
            <a:ext cx="1002033" cy="6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9770733" y="14901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引擎层</a:t>
            </a:r>
            <a:endParaRPr lang="zh-CN" altLang="en-US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325394" y="1490158"/>
            <a:ext cx="1092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lang="zh-CN" altLang="en-US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标注 40"/>
          <p:cNvSpPr/>
          <p:nvPr/>
        </p:nvSpPr>
        <p:spPr>
          <a:xfrm>
            <a:off x="247650" y="4564590"/>
            <a:ext cx="9027143" cy="2112435"/>
          </a:xfrm>
          <a:prstGeom prst="wedgeRectCallout">
            <a:avLst>
              <a:gd name="adj1" fmla="val -721"/>
              <a:gd name="adj2" fmla="val -132542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key-value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形式缓存执行过的语句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失效频繁：任何更新操作，对应的表的缓存全失效，仅适合写少读多场景。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query_cache_type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DEMAND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，默认不使用查询缓存。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显示指定使用缓存：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en-US" altLang="zh-CN" sz="1400" dirty="0">
                <a:solidFill>
                  <a:schemeClr val="accent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SQL_CACHE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 T where ID=10;</a:t>
            </a: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MySQL 8.0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不支持查询缓存。</a:t>
            </a:r>
          </a:p>
        </p:txBody>
      </p:sp>
    </p:spTree>
    <p:extLst>
      <p:ext uri="{BB962C8B-B14F-4D97-AF65-F5344CB8AC3E}">
        <p14:creationId xmlns:p14="http://schemas.microsoft.com/office/powerpoint/2010/main" val="355295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2925234" y="1931457"/>
            <a:ext cx="5892800" cy="2112433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9404723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基础架构：一条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查询语句是如何执行的？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87716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连接器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16623" y="2240490"/>
            <a:ext cx="774700" cy="5207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67799" y="2240490"/>
            <a:ext cx="774700" cy="520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连接器</a:t>
            </a:r>
          </a:p>
        </p:txBody>
      </p:sp>
      <p:sp>
        <p:nvSpPr>
          <p:cNvPr id="10" name="矩形 9"/>
          <p:cNvSpPr/>
          <p:nvPr/>
        </p:nvSpPr>
        <p:spPr>
          <a:xfrm>
            <a:off x="4676131" y="2240490"/>
            <a:ext cx="774700" cy="520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76131" y="3142190"/>
            <a:ext cx="774700" cy="520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25531" y="3142190"/>
            <a:ext cx="774700" cy="520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774931" y="3142190"/>
            <a:ext cx="774700" cy="520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执行器</a:t>
            </a:r>
          </a:p>
        </p:txBody>
      </p:sp>
      <p:sp>
        <p:nvSpPr>
          <p:cNvPr id="14" name="矩形 13"/>
          <p:cNvSpPr/>
          <p:nvPr/>
        </p:nvSpPr>
        <p:spPr>
          <a:xfrm>
            <a:off x="9815396" y="2240490"/>
            <a:ext cx="774700" cy="52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引擎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815396" y="3142190"/>
            <a:ext cx="774700" cy="52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引擎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815396" y="4043890"/>
            <a:ext cx="774700" cy="52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引擎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9551664" y="1931457"/>
            <a:ext cx="1315302" cy="2929466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/>
          <p:cNvCxnSpPr>
            <a:stCxn id="8" idx="3"/>
            <a:endCxn id="9" idx="1"/>
          </p:cNvCxnSpPr>
          <p:nvPr/>
        </p:nvCxnSpPr>
        <p:spPr>
          <a:xfrm>
            <a:off x="1991323" y="2500840"/>
            <a:ext cx="11764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9" idx="3"/>
            <a:endCxn id="10" idx="1"/>
          </p:cNvCxnSpPr>
          <p:nvPr/>
        </p:nvCxnSpPr>
        <p:spPr>
          <a:xfrm>
            <a:off x="3942499" y="2500840"/>
            <a:ext cx="7336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9" idx="2"/>
            <a:endCxn id="11" idx="1"/>
          </p:cNvCxnSpPr>
          <p:nvPr/>
        </p:nvCxnSpPr>
        <p:spPr>
          <a:xfrm>
            <a:off x="3555149" y="2761190"/>
            <a:ext cx="1120982" cy="641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1" idx="3"/>
            <a:endCxn id="12" idx="1"/>
          </p:cNvCxnSpPr>
          <p:nvPr/>
        </p:nvCxnSpPr>
        <p:spPr>
          <a:xfrm>
            <a:off x="5450831" y="3402540"/>
            <a:ext cx="774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13" idx="1"/>
          </p:cNvCxnSpPr>
          <p:nvPr/>
        </p:nvCxnSpPr>
        <p:spPr>
          <a:xfrm>
            <a:off x="6883400" y="3402540"/>
            <a:ext cx="8915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3" idx="3"/>
            <a:endCxn id="19" idx="1"/>
          </p:cNvCxnSpPr>
          <p:nvPr/>
        </p:nvCxnSpPr>
        <p:spPr>
          <a:xfrm flipV="1">
            <a:off x="8549631" y="3396190"/>
            <a:ext cx="1002033" cy="6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9770733" y="14901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引擎层</a:t>
            </a:r>
            <a:endParaRPr lang="zh-CN" altLang="en-US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325394" y="1490158"/>
            <a:ext cx="1092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lang="zh-CN" altLang="en-US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标注 40"/>
          <p:cNvSpPr/>
          <p:nvPr/>
        </p:nvSpPr>
        <p:spPr>
          <a:xfrm>
            <a:off x="247650" y="4564590"/>
            <a:ext cx="9027143" cy="2112435"/>
          </a:xfrm>
          <a:prstGeom prst="wedgeRectCallout">
            <a:avLst>
              <a:gd name="adj1" fmla="val -827"/>
              <a:gd name="adj2" fmla="val -91059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词法分析：分析语句的意图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语法分析：分析语法正确性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分析器包括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解析器：生成一颗对应的解析树。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预处理器：进一步检查解析树的合法性，例如数据表和列是否存在，别名是否有歧义等。生成新的解析树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如果表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中没有字段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，而执行语句中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where k=1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，在这个阶段报出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Unknown column ‘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k’in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‘where clause’</a:t>
            </a:r>
          </a:p>
        </p:txBody>
      </p:sp>
    </p:spTree>
    <p:extLst>
      <p:ext uri="{BB962C8B-B14F-4D97-AF65-F5344CB8AC3E}">
        <p14:creationId xmlns:p14="http://schemas.microsoft.com/office/powerpoint/2010/main" val="302782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2925234" y="1931457"/>
            <a:ext cx="5892800" cy="2112433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9404723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基础架构：一条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查询语句是如何执行的？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87716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连接器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16623" y="2240490"/>
            <a:ext cx="774700" cy="5207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67799" y="2240490"/>
            <a:ext cx="774700" cy="520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连接器</a:t>
            </a:r>
          </a:p>
        </p:txBody>
      </p:sp>
      <p:sp>
        <p:nvSpPr>
          <p:cNvPr id="10" name="矩形 9"/>
          <p:cNvSpPr/>
          <p:nvPr/>
        </p:nvSpPr>
        <p:spPr>
          <a:xfrm>
            <a:off x="4676131" y="2240490"/>
            <a:ext cx="774700" cy="520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76131" y="3142190"/>
            <a:ext cx="774700" cy="520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25531" y="3142190"/>
            <a:ext cx="774700" cy="520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774931" y="3142190"/>
            <a:ext cx="774700" cy="520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执行器</a:t>
            </a:r>
          </a:p>
        </p:txBody>
      </p:sp>
      <p:sp>
        <p:nvSpPr>
          <p:cNvPr id="14" name="矩形 13"/>
          <p:cNvSpPr/>
          <p:nvPr/>
        </p:nvSpPr>
        <p:spPr>
          <a:xfrm>
            <a:off x="9815396" y="2240490"/>
            <a:ext cx="774700" cy="52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引擎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815396" y="3142190"/>
            <a:ext cx="774700" cy="52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引擎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815396" y="4043890"/>
            <a:ext cx="774700" cy="52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引擎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9551664" y="1931457"/>
            <a:ext cx="1315302" cy="2929466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/>
          <p:cNvCxnSpPr>
            <a:stCxn id="8" idx="3"/>
            <a:endCxn id="9" idx="1"/>
          </p:cNvCxnSpPr>
          <p:nvPr/>
        </p:nvCxnSpPr>
        <p:spPr>
          <a:xfrm>
            <a:off x="1991323" y="2500840"/>
            <a:ext cx="11764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9" idx="3"/>
            <a:endCxn id="10" idx="1"/>
          </p:cNvCxnSpPr>
          <p:nvPr/>
        </p:nvCxnSpPr>
        <p:spPr>
          <a:xfrm>
            <a:off x="3942499" y="2500840"/>
            <a:ext cx="7336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9" idx="2"/>
            <a:endCxn id="11" idx="1"/>
          </p:cNvCxnSpPr>
          <p:nvPr/>
        </p:nvCxnSpPr>
        <p:spPr>
          <a:xfrm>
            <a:off x="3555149" y="2761190"/>
            <a:ext cx="1120982" cy="641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1" idx="3"/>
            <a:endCxn id="12" idx="1"/>
          </p:cNvCxnSpPr>
          <p:nvPr/>
        </p:nvCxnSpPr>
        <p:spPr>
          <a:xfrm>
            <a:off x="5450831" y="3402540"/>
            <a:ext cx="774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13" idx="1"/>
          </p:cNvCxnSpPr>
          <p:nvPr/>
        </p:nvCxnSpPr>
        <p:spPr>
          <a:xfrm>
            <a:off x="6883400" y="3402540"/>
            <a:ext cx="8915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3" idx="3"/>
            <a:endCxn id="19" idx="1"/>
          </p:cNvCxnSpPr>
          <p:nvPr/>
        </p:nvCxnSpPr>
        <p:spPr>
          <a:xfrm flipV="1">
            <a:off x="8549631" y="3396190"/>
            <a:ext cx="1002033" cy="6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9770733" y="14901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引擎层</a:t>
            </a:r>
            <a:endParaRPr lang="zh-CN" altLang="en-US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325394" y="1490158"/>
            <a:ext cx="1092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lang="zh-CN" altLang="en-US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标注 40"/>
          <p:cNvSpPr/>
          <p:nvPr/>
        </p:nvSpPr>
        <p:spPr>
          <a:xfrm>
            <a:off x="247650" y="4564590"/>
            <a:ext cx="9027143" cy="2112435"/>
          </a:xfrm>
          <a:prstGeom prst="wedgeRectCallout">
            <a:avLst>
              <a:gd name="adj1" fmla="val 16794"/>
              <a:gd name="adj2" fmla="val -89255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生成执行计划：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选取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执行索引：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697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2925234" y="1931457"/>
            <a:ext cx="5892800" cy="2112433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9404723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基础架构：一条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查询语句是如何执行的？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87716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连接器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16623" y="2240490"/>
            <a:ext cx="774700" cy="5207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67799" y="2240490"/>
            <a:ext cx="774700" cy="520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连接器</a:t>
            </a:r>
          </a:p>
        </p:txBody>
      </p:sp>
      <p:sp>
        <p:nvSpPr>
          <p:cNvPr id="10" name="矩形 9"/>
          <p:cNvSpPr/>
          <p:nvPr/>
        </p:nvSpPr>
        <p:spPr>
          <a:xfrm>
            <a:off x="4676131" y="2240490"/>
            <a:ext cx="774700" cy="520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76131" y="3142190"/>
            <a:ext cx="774700" cy="520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25531" y="3142190"/>
            <a:ext cx="774700" cy="520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774931" y="3142190"/>
            <a:ext cx="774700" cy="520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执行器</a:t>
            </a:r>
          </a:p>
        </p:txBody>
      </p:sp>
      <p:sp>
        <p:nvSpPr>
          <p:cNvPr id="14" name="矩形 13"/>
          <p:cNvSpPr/>
          <p:nvPr/>
        </p:nvSpPr>
        <p:spPr>
          <a:xfrm>
            <a:off x="9815396" y="2240490"/>
            <a:ext cx="774700" cy="52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引擎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815396" y="3142190"/>
            <a:ext cx="774700" cy="52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引擎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815396" y="4043890"/>
            <a:ext cx="774700" cy="52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引擎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9551664" y="1931457"/>
            <a:ext cx="1315302" cy="2929466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/>
          <p:cNvCxnSpPr>
            <a:stCxn id="8" idx="3"/>
            <a:endCxn id="9" idx="1"/>
          </p:cNvCxnSpPr>
          <p:nvPr/>
        </p:nvCxnSpPr>
        <p:spPr>
          <a:xfrm>
            <a:off x="1991323" y="2500840"/>
            <a:ext cx="11764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9" idx="3"/>
            <a:endCxn id="10" idx="1"/>
          </p:cNvCxnSpPr>
          <p:nvPr/>
        </p:nvCxnSpPr>
        <p:spPr>
          <a:xfrm>
            <a:off x="3942499" y="2500840"/>
            <a:ext cx="7336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9" idx="2"/>
            <a:endCxn id="11" idx="1"/>
          </p:cNvCxnSpPr>
          <p:nvPr/>
        </p:nvCxnSpPr>
        <p:spPr>
          <a:xfrm>
            <a:off x="3555149" y="2761190"/>
            <a:ext cx="1120982" cy="641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1" idx="3"/>
            <a:endCxn id="12" idx="1"/>
          </p:cNvCxnSpPr>
          <p:nvPr/>
        </p:nvCxnSpPr>
        <p:spPr>
          <a:xfrm>
            <a:off x="5450831" y="3402540"/>
            <a:ext cx="774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13" idx="1"/>
          </p:cNvCxnSpPr>
          <p:nvPr/>
        </p:nvCxnSpPr>
        <p:spPr>
          <a:xfrm>
            <a:off x="6883400" y="3402540"/>
            <a:ext cx="8915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3" idx="3"/>
            <a:endCxn id="19" idx="1"/>
          </p:cNvCxnSpPr>
          <p:nvPr/>
        </p:nvCxnSpPr>
        <p:spPr>
          <a:xfrm flipV="1">
            <a:off x="8549631" y="3396190"/>
            <a:ext cx="1002033" cy="6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9770733" y="14901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引擎层</a:t>
            </a:r>
            <a:endParaRPr lang="zh-CN" altLang="en-US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325394" y="1490158"/>
            <a:ext cx="1092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lang="zh-CN" altLang="en-US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标注 40"/>
          <p:cNvSpPr/>
          <p:nvPr/>
        </p:nvSpPr>
        <p:spPr>
          <a:xfrm>
            <a:off x="247650" y="4564590"/>
            <a:ext cx="9027143" cy="2112435"/>
          </a:xfrm>
          <a:prstGeom prst="wedgeRectCallout">
            <a:avLst>
              <a:gd name="adj1" fmla="val 38038"/>
              <a:gd name="adj2" fmla="val -91660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操作引擎，获取结果。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判断对操作的表是否有执行查询的权限。（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SELECT command denied to user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for table 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。。。）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权限的检查不在优化器之前做，是因为：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语句要操作的表不只是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字面上那些，如果有触发器可能会更新额外的表，所以只能在执行器阶段才能确定。</a:t>
            </a: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没有索引时，逐行获取存储引擎中的数据，逐行判断是否满足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where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条件。收集完所有的数据行，作为结果集返回给客户端。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慢查询日志中的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rows_examined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字段表示语句执行过程中扫描了多少行，由执行器累加。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594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2925234" y="1931457"/>
            <a:ext cx="5892800" cy="2112433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" y="152400"/>
            <a:ext cx="9404723" cy="602359"/>
          </a:xfrm>
        </p:spPr>
        <p:txBody>
          <a:bodyPr/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 |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基础架构：一条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查询语句是如何执行的？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4300" y="842111"/>
            <a:ext cx="877163" cy="36933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ln/>
                <a:solidFill>
                  <a:srgbClr val="4FD1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连接器</a:t>
            </a:r>
            <a:endParaRPr lang="zh-CN" altLang="en-US" b="1" dirty="0">
              <a:ln/>
              <a:solidFill>
                <a:srgbClr val="4FD1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16623" y="2240490"/>
            <a:ext cx="774700" cy="5207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67799" y="2240490"/>
            <a:ext cx="774700" cy="520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连接器</a:t>
            </a:r>
          </a:p>
        </p:txBody>
      </p:sp>
      <p:sp>
        <p:nvSpPr>
          <p:cNvPr id="10" name="矩形 9"/>
          <p:cNvSpPr/>
          <p:nvPr/>
        </p:nvSpPr>
        <p:spPr>
          <a:xfrm>
            <a:off x="4676131" y="2240490"/>
            <a:ext cx="774700" cy="520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76131" y="3142190"/>
            <a:ext cx="774700" cy="520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25531" y="3142190"/>
            <a:ext cx="774700" cy="520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优化器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774931" y="3142190"/>
            <a:ext cx="774700" cy="520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执行器</a:t>
            </a:r>
          </a:p>
        </p:txBody>
      </p:sp>
      <p:sp>
        <p:nvSpPr>
          <p:cNvPr id="14" name="矩形 13"/>
          <p:cNvSpPr/>
          <p:nvPr/>
        </p:nvSpPr>
        <p:spPr>
          <a:xfrm>
            <a:off x="9815396" y="2240490"/>
            <a:ext cx="774700" cy="52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引擎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815396" y="3142190"/>
            <a:ext cx="774700" cy="52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引擎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815396" y="4043890"/>
            <a:ext cx="774700" cy="520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引擎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9551664" y="1931457"/>
            <a:ext cx="1315302" cy="2929466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/>
          <p:cNvCxnSpPr>
            <a:stCxn id="8" idx="3"/>
            <a:endCxn id="9" idx="1"/>
          </p:cNvCxnSpPr>
          <p:nvPr/>
        </p:nvCxnSpPr>
        <p:spPr>
          <a:xfrm>
            <a:off x="1991323" y="2500840"/>
            <a:ext cx="11764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9" idx="3"/>
            <a:endCxn id="10" idx="1"/>
          </p:cNvCxnSpPr>
          <p:nvPr/>
        </p:nvCxnSpPr>
        <p:spPr>
          <a:xfrm>
            <a:off x="3942499" y="2500840"/>
            <a:ext cx="7336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9" idx="2"/>
            <a:endCxn id="11" idx="1"/>
          </p:cNvCxnSpPr>
          <p:nvPr/>
        </p:nvCxnSpPr>
        <p:spPr>
          <a:xfrm>
            <a:off x="3555149" y="2761190"/>
            <a:ext cx="1120982" cy="641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1" idx="3"/>
            <a:endCxn id="12" idx="1"/>
          </p:cNvCxnSpPr>
          <p:nvPr/>
        </p:nvCxnSpPr>
        <p:spPr>
          <a:xfrm>
            <a:off x="5450831" y="3402540"/>
            <a:ext cx="774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13" idx="1"/>
          </p:cNvCxnSpPr>
          <p:nvPr/>
        </p:nvCxnSpPr>
        <p:spPr>
          <a:xfrm>
            <a:off x="6883400" y="3402540"/>
            <a:ext cx="8915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3" idx="3"/>
            <a:endCxn id="19" idx="1"/>
          </p:cNvCxnSpPr>
          <p:nvPr/>
        </p:nvCxnSpPr>
        <p:spPr>
          <a:xfrm flipV="1">
            <a:off x="8549631" y="3396190"/>
            <a:ext cx="1002033" cy="6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9770733" y="14901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引擎层</a:t>
            </a:r>
            <a:endParaRPr lang="zh-CN" altLang="en-US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325394" y="1490158"/>
            <a:ext cx="1092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lang="zh-CN" altLang="en-US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标注 40"/>
          <p:cNvSpPr/>
          <p:nvPr/>
        </p:nvSpPr>
        <p:spPr>
          <a:xfrm>
            <a:off x="247650" y="4564590"/>
            <a:ext cx="9027143" cy="2112435"/>
          </a:xfrm>
          <a:prstGeom prst="wedgeRectCallout">
            <a:avLst>
              <a:gd name="adj1" fmla="val 51263"/>
              <a:gd name="adj2" fmla="val -73624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存储数据，提供读写接口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890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58</TotalTime>
  <Words>586</Words>
  <Application>Microsoft Office PowerPoint</Application>
  <PresentationFormat>宽屏</PresentationFormat>
  <Paragraphs>133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微软雅黑</vt:lpstr>
      <vt:lpstr>Arial</vt:lpstr>
      <vt:lpstr>Century Gothic</vt:lpstr>
      <vt:lpstr>Wingdings 3</vt:lpstr>
      <vt:lpstr>离子</vt:lpstr>
      <vt:lpstr>01 | 基础架构：一条SQL查询语句是如何执行的？</vt:lpstr>
      <vt:lpstr>01 | 基础架构：一条SQL查询语句是如何执行的？</vt:lpstr>
      <vt:lpstr>01 | 基础架构：一条SQL查询语句是如何执行的？</vt:lpstr>
      <vt:lpstr>01 | 基础架构：一条SQL查询语句是如何执行的？</vt:lpstr>
      <vt:lpstr>01 | 基础架构：一条SQL查询语句是如何执行的？</vt:lpstr>
      <vt:lpstr>01 | 基础架构：一条SQL查询语句是如何执行的？</vt:lpstr>
      <vt:lpstr>01 | 基础架构：一条SQL查询语句是如何执行的？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| 基础架构：一条SQL查询语句是如何执行的？</dc:title>
  <dc:creator>ZhangKe</dc:creator>
  <cp:lastModifiedBy>ZhangKe</cp:lastModifiedBy>
  <cp:revision>40</cp:revision>
  <dcterms:created xsi:type="dcterms:W3CDTF">2019-05-08T15:02:17Z</dcterms:created>
  <dcterms:modified xsi:type="dcterms:W3CDTF">2019-05-26T06:16:36Z</dcterms:modified>
</cp:coreProperties>
</file>