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5" autoAdjust="0"/>
    <p:restoredTop sz="92796" autoAdjust="0"/>
  </p:normalViewPr>
  <p:slideViewPr>
    <p:cSldViewPr snapToGrid="0">
      <p:cViewPr>
        <p:scale>
          <a:sx n="150" d="100"/>
          <a:sy n="150" d="100"/>
        </p:scale>
        <p:origin x="-1620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179D2-DA2C-4AD3-B745-7768F59A8DE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92E22E2-CF42-43DF-9143-968884F6B2E2}">
      <dgm:prSet phldrT="[文本]"/>
      <dgm:spPr/>
      <dgm:t>
        <a:bodyPr/>
        <a:lstStyle/>
        <a:p>
          <a:r>
            <a:rPr lang="en-US" altLang="zh-CN" dirty="0" smtClean="0"/>
            <a:t>log4</a:t>
          </a:r>
          <a:endParaRPr lang="zh-CN" altLang="en-US" dirty="0"/>
        </a:p>
      </dgm:t>
    </dgm:pt>
    <dgm:pt modelId="{32695ED5-5EB9-4574-87FC-516C3D791BF5}" type="parTrans" cxnId="{756B8400-B882-449E-8CCB-DB0783E2DAF6}">
      <dgm:prSet/>
      <dgm:spPr/>
      <dgm:t>
        <a:bodyPr/>
        <a:lstStyle/>
        <a:p>
          <a:endParaRPr lang="zh-CN" altLang="en-US"/>
        </a:p>
      </dgm:t>
    </dgm:pt>
    <dgm:pt modelId="{30562D09-D303-4A75-9501-582D83BBA136}" type="sibTrans" cxnId="{756B8400-B882-449E-8CCB-DB0783E2DAF6}">
      <dgm:prSet/>
      <dgm:spPr/>
      <dgm:t>
        <a:bodyPr/>
        <a:lstStyle/>
        <a:p>
          <a:endParaRPr lang="zh-CN" altLang="en-US"/>
        </a:p>
      </dgm:t>
    </dgm:pt>
    <dgm:pt modelId="{26515673-DCDE-4E23-A40E-DAB7CC8E8DEF}">
      <dgm:prSet phldrT="[文本]"/>
      <dgm:spPr/>
      <dgm:t>
        <a:bodyPr/>
        <a:lstStyle/>
        <a:p>
          <a:r>
            <a:rPr lang="en-US" altLang="zh-CN" dirty="0" smtClean="0"/>
            <a:t>log2</a:t>
          </a:r>
          <a:endParaRPr lang="zh-CN" altLang="en-US" dirty="0"/>
        </a:p>
      </dgm:t>
    </dgm:pt>
    <dgm:pt modelId="{96D48097-5103-4C0F-BD6A-8E7196C8BD12}" type="parTrans" cxnId="{DB85C64B-A883-4ED0-B3AF-E872D379F381}">
      <dgm:prSet/>
      <dgm:spPr/>
      <dgm:t>
        <a:bodyPr/>
        <a:lstStyle/>
        <a:p>
          <a:endParaRPr lang="zh-CN" altLang="en-US"/>
        </a:p>
      </dgm:t>
    </dgm:pt>
    <dgm:pt modelId="{E3A05D69-1997-4E77-BCC0-C54C1ED0FFA4}" type="sibTrans" cxnId="{DB85C64B-A883-4ED0-B3AF-E872D379F381}">
      <dgm:prSet/>
      <dgm:spPr/>
      <dgm:t>
        <a:bodyPr/>
        <a:lstStyle/>
        <a:p>
          <a:endParaRPr lang="zh-CN" altLang="en-US"/>
        </a:p>
      </dgm:t>
    </dgm:pt>
    <dgm:pt modelId="{FECC5A57-94CB-4F55-AAFF-25C9E94D4592}">
      <dgm:prSet phldrT="[文本]"/>
      <dgm:spPr/>
      <dgm:t>
        <a:bodyPr/>
        <a:lstStyle/>
        <a:p>
          <a:r>
            <a:rPr lang="en-US" altLang="zh-CN" dirty="0" smtClean="0"/>
            <a:t>log1</a:t>
          </a:r>
          <a:endParaRPr lang="zh-CN" altLang="en-US" dirty="0"/>
        </a:p>
      </dgm:t>
    </dgm:pt>
    <dgm:pt modelId="{A73B6360-B543-4658-90CA-E50609144AD5}" type="parTrans" cxnId="{8D6470CD-9E1B-40DF-833E-85A36113FCF3}">
      <dgm:prSet/>
      <dgm:spPr/>
      <dgm:t>
        <a:bodyPr/>
        <a:lstStyle/>
        <a:p>
          <a:endParaRPr lang="zh-CN" altLang="en-US"/>
        </a:p>
      </dgm:t>
    </dgm:pt>
    <dgm:pt modelId="{03CBA350-326E-4ADD-9560-98AE8906606C}" type="sibTrans" cxnId="{8D6470CD-9E1B-40DF-833E-85A36113FCF3}">
      <dgm:prSet/>
      <dgm:spPr/>
      <dgm:t>
        <a:bodyPr/>
        <a:lstStyle/>
        <a:p>
          <a:endParaRPr lang="zh-CN" altLang="en-US"/>
        </a:p>
      </dgm:t>
    </dgm:pt>
    <dgm:pt modelId="{DFD05A52-9CE7-45B0-8778-A2573A8C5268}">
      <dgm:prSet phldrT="[文本]"/>
      <dgm:spPr/>
      <dgm:t>
        <a:bodyPr/>
        <a:lstStyle/>
        <a:p>
          <a:r>
            <a:rPr lang="en-US" altLang="zh-CN" dirty="0" smtClean="0"/>
            <a:t>log3</a:t>
          </a:r>
        </a:p>
      </dgm:t>
    </dgm:pt>
    <dgm:pt modelId="{D56080FE-1C5A-4B74-8927-0EB46E2E8200}" type="parTrans" cxnId="{3D8F9B16-5F41-4A35-9137-AFAE42ABAA9D}">
      <dgm:prSet/>
      <dgm:spPr/>
      <dgm:t>
        <a:bodyPr/>
        <a:lstStyle/>
        <a:p>
          <a:endParaRPr lang="zh-CN" altLang="en-US"/>
        </a:p>
      </dgm:t>
    </dgm:pt>
    <dgm:pt modelId="{42B77904-3D6C-4A29-A982-BD26FE322BEB}" type="sibTrans" cxnId="{3D8F9B16-5F41-4A35-9137-AFAE42ABAA9D}">
      <dgm:prSet/>
      <dgm:spPr/>
      <dgm:t>
        <a:bodyPr/>
        <a:lstStyle/>
        <a:p>
          <a:endParaRPr lang="zh-CN" altLang="en-US"/>
        </a:p>
      </dgm:t>
    </dgm:pt>
    <dgm:pt modelId="{6A58DA7E-C50F-4567-9171-2C94E2CA0FB9}" type="pres">
      <dgm:prSet presAssocID="{1A4179D2-DA2C-4AD3-B745-7768F59A8DE3}" presName="Name0" presStyleCnt="0">
        <dgm:presLayoutVars>
          <dgm:dir/>
          <dgm:animLvl val="lvl"/>
          <dgm:resizeHandles val="exact"/>
        </dgm:presLayoutVars>
      </dgm:prSet>
      <dgm:spPr/>
    </dgm:pt>
    <dgm:pt modelId="{C54C275E-2F97-4997-AAD5-0DDE925978F8}" type="pres">
      <dgm:prSet presAssocID="{A92E22E2-CF42-43DF-9143-968884F6B2E2}" presName="parTxOnly" presStyleLbl="node1" presStyleIdx="0" presStyleCnt="4" custLinFactX="-25053" custLinFactNeighborX="-100000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095D0-36B3-499D-A65C-4AF395C811EB}" type="pres">
      <dgm:prSet presAssocID="{30562D09-D303-4A75-9501-582D83BBA136}" presName="parTxOnlySpace" presStyleCnt="0"/>
      <dgm:spPr/>
    </dgm:pt>
    <dgm:pt modelId="{CDB1CEAA-FF1B-4A6B-B62B-8EFF98224BDA}" type="pres">
      <dgm:prSet presAssocID="{DFD05A52-9CE7-45B0-8778-A2573A8C526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D21D15-8AB0-4E35-806F-7BBA107FEDB1}" type="pres">
      <dgm:prSet presAssocID="{42B77904-3D6C-4A29-A982-BD26FE322BEB}" presName="parTxOnlySpace" presStyleCnt="0"/>
      <dgm:spPr/>
    </dgm:pt>
    <dgm:pt modelId="{C396D0DD-319D-4656-B326-0CEE478C1597}" type="pres">
      <dgm:prSet presAssocID="{26515673-DCDE-4E23-A40E-DAB7CC8E8DE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30C1F7-A71E-4BF0-9CD0-D185B379A95D}" type="pres">
      <dgm:prSet presAssocID="{E3A05D69-1997-4E77-BCC0-C54C1ED0FFA4}" presName="parTxOnlySpace" presStyleCnt="0"/>
      <dgm:spPr/>
    </dgm:pt>
    <dgm:pt modelId="{9AFD3754-20C9-4570-8DAF-B69C75D43C22}" type="pres">
      <dgm:prSet presAssocID="{FECC5A57-94CB-4F55-AAFF-25C9E94D459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96474C-52F8-4D62-AF24-FD2E1EE99BBC}" type="presOf" srcId="{1A4179D2-DA2C-4AD3-B745-7768F59A8DE3}" destId="{6A58DA7E-C50F-4567-9171-2C94E2CA0FB9}" srcOrd="0" destOrd="0" presId="urn:microsoft.com/office/officeart/2005/8/layout/chevron1"/>
    <dgm:cxn modelId="{DB85C64B-A883-4ED0-B3AF-E872D379F381}" srcId="{1A4179D2-DA2C-4AD3-B745-7768F59A8DE3}" destId="{26515673-DCDE-4E23-A40E-DAB7CC8E8DEF}" srcOrd="2" destOrd="0" parTransId="{96D48097-5103-4C0F-BD6A-8E7196C8BD12}" sibTransId="{E3A05D69-1997-4E77-BCC0-C54C1ED0FFA4}"/>
    <dgm:cxn modelId="{756B8400-B882-449E-8CCB-DB0783E2DAF6}" srcId="{1A4179D2-DA2C-4AD3-B745-7768F59A8DE3}" destId="{A92E22E2-CF42-43DF-9143-968884F6B2E2}" srcOrd="0" destOrd="0" parTransId="{32695ED5-5EB9-4574-87FC-516C3D791BF5}" sibTransId="{30562D09-D303-4A75-9501-582D83BBA136}"/>
    <dgm:cxn modelId="{8D6470CD-9E1B-40DF-833E-85A36113FCF3}" srcId="{1A4179D2-DA2C-4AD3-B745-7768F59A8DE3}" destId="{FECC5A57-94CB-4F55-AAFF-25C9E94D4592}" srcOrd="3" destOrd="0" parTransId="{A73B6360-B543-4658-90CA-E50609144AD5}" sibTransId="{03CBA350-326E-4ADD-9560-98AE8906606C}"/>
    <dgm:cxn modelId="{A442DA36-1955-4B07-B77B-B2CF5A203EA3}" type="presOf" srcId="{DFD05A52-9CE7-45B0-8778-A2573A8C5268}" destId="{CDB1CEAA-FF1B-4A6B-B62B-8EFF98224BDA}" srcOrd="0" destOrd="0" presId="urn:microsoft.com/office/officeart/2005/8/layout/chevron1"/>
    <dgm:cxn modelId="{3D8F9B16-5F41-4A35-9137-AFAE42ABAA9D}" srcId="{1A4179D2-DA2C-4AD3-B745-7768F59A8DE3}" destId="{DFD05A52-9CE7-45B0-8778-A2573A8C5268}" srcOrd="1" destOrd="0" parTransId="{D56080FE-1C5A-4B74-8927-0EB46E2E8200}" sibTransId="{42B77904-3D6C-4A29-A982-BD26FE322BEB}"/>
    <dgm:cxn modelId="{3FBAE667-0BF7-4888-B771-0D2DA3652859}" type="presOf" srcId="{A92E22E2-CF42-43DF-9143-968884F6B2E2}" destId="{C54C275E-2F97-4997-AAD5-0DDE925978F8}" srcOrd="0" destOrd="0" presId="urn:microsoft.com/office/officeart/2005/8/layout/chevron1"/>
    <dgm:cxn modelId="{FDAE1382-0A57-433D-992A-DFEF7E46BE23}" type="presOf" srcId="{FECC5A57-94CB-4F55-AAFF-25C9E94D4592}" destId="{9AFD3754-20C9-4570-8DAF-B69C75D43C22}" srcOrd="0" destOrd="0" presId="urn:microsoft.com/office/officeart/2005/8/layout/chevron1"/>
    <dgm:cxn modelId="{DCADE9EB-F283-4F28-9867-553B194C5413}" type="presOf" srcId="{26515673-DCDE-4E23-A40E-DAB7CC8E8DEF}" destId="{C396D0DD-319D-4656-B326-0CEE478C1597}" srcOrd="0" destOrd="0" presId="urn:microsoft.com/office/officeart/2005/8/layout/chevron1"/>
    <dgm:cxn modelId="{A8E6BD75-BCDC-4926-BBF8-F8F687FE2A9C}" type="presParOf" srcId="{6A58DA7E-C50F-4567-9171-2C94E2CA0FB9}" destId="{C54C275E-2F97-4997-AAD5-0DDE925978F8}" srcOrd="0" destOrd="0" presId="urn:microsoft.com/office/officeart/2005/8/layout/chevron1"/>
    <dgm:cxn modelId="{276520E9-B956-436E-8B2B-BF9337ABC453}" type="presParOf" srcId="{6A58DA7E-C50F-4567-9171-2C94E2CA0FB9}" destId="{96B095D0-36B3-499D-A65C-4AF395C811EB}" srcOrd="1" destOrd="0" presId="urn:microsoft.com/office/officeart/2005/8/layout/chevron1"/>
    <dgm:cxn modelId="{451497EE-FDF4-44BE-9C1D-55BE4F2C47E6}" type="presParOf" srcId="{6A58DA7E-C50F-4567-9171-2C94E2CA0FB9}" destId="{CDB1CEAA-FF1B-4A6B-B62B-8EFF98224BDA}" srcOrd="2" destOrd="0" presId="urn:microsoft.com/office/officeart/2005/8/layout/chevron1"/>
    <dgm:cxn modelId="{C44687D9-9DA8-4F85-BB34-042720BC360B}" type="presParOf" srcId="{6A58DA7E-C50F-4567-9171-2C94E2CA0FB9}" destId="{55D21D15-8AB0-4E35-806F-7BBA107FEDB1}" srcOrd="3" destOrd="0" presId="urn:microsoft.com/office/officeart/2005/8/layout/chevron1"/>
    <dgm:cxn modelId="{6177DEEC-5782-465B-BDED-F90FF2764874}" type="presParOf" srcId="{6A58DA7E-C50F-4567-9171-2C94E2CA0FB9}" destId="{C396D0DD-319D-4656-B326-0CEE478C1597}" srcOrd="4" destOrd="0" presId="urn:microsoft.com/office/officeart/2005/8/layout/chevron1"/>
    <dgm:cxn modelId="{15D5E4D1-F299-4954-8A3F-5D1E35772775}" type="presParOf" srcId="{6A58DA7E-C50F-4567-9171-2C94E2CA0FB9}" destId="{6030C1F7-A71E-4BF0-9CD0-D185B379A95D}" srcOrd="5" destOrd="0" presId="urn:microsoft.com/office/officeart/2005/8/layout/chevron1"/>
    <dgm:cxn modelId="{28C6E714-703B-42F4-A826-AD33F78709FC}" type="presParOf" srcId="{6A58DA7E-C50F-4567-9171-2C94E2CA0FB9}" destId="{9AFD3754-20C9-4570-8DAF-B69C75D43C2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C275E-2F97-4997-AAD5-0DDE925978F8}">
      <dsp:nvSpPr>
        <dsp:cNvPr id="0" name=""/>
        <dsp:cNvSpPr/>
      </dsp:nvSpPr>
      <dsp:spPr>
        <a:xfrm>
          <a:off x="0" y="229527"/>
          <a:ext cx="881990" cy="3527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log4</a:t>
          </a:r>
          <a:endParaRPr lang="zh-CN" altLang="en-US" sz="1600" kern="1200" dirty="0"/>
        </a:p>
      </dsp:txBody>
      <dsp:txXfrm>
        <a:off x="176398" y="229527"/>
        <a:ext cx="529194" cy="352796"/>
      </dsp:txXfrm>
    </dsp:sp>
    <dsp:sp modelId="{CDB1CEAA-FF1B-4A6B-B62B-8EFF98224BDA}">
      <dsp:nvSpPr>
        <dsp:cNvPr id="0" name=""/>
        <dsp:cNvSpPr/>
      </dsp:nvSpPr>
      <dsp:spPr>
        <a:xfrm>
          <a:off x="795306" y="229527"/>
          <a:ext cx="881990" cy="3527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log3</a:t>
          </a:r>
        </a:p>
      </dsp:txBody>
      <dsp:txXfrm>
        <a:off x="971704" y="229527"/>
        <a:ext cx="529194" cy="352796"/>
      </dsp:txXfrm>
    </dsp:sp>
    <dsp:sp modelId="{C396D0DD-319D-4656-B326-0CEE478C1597}">
      <dsp:nvSpPr>
        <dsp:cNvPr id="0" name=""/>
        <dsp:cNvSpPr/>
      </dsp:nvSpPr>
      <dsp:spPr>
        <a:xfrm>
          <a:off x="1589097" y="229527"/>
          <a:ext cx="881990" cy="3527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log2</a:t>
          </a:r>
          <a:endParaRPr lang="zh-CN" altLang="en-US" sz="1600" kern="1200" dirty="0"/>
        </a:p>
      </dsp:txBody>
      <dsp:txXfrm>
        <a:off x="1765495" y="229527"/>
        <a:ext cx="529194" cy="352796"/>
      </dsp:txXfrm>
    </dsp:sp>
    <dsp:sp modelId="{9AFD3754-20C9-4570-8DAF-B69C75D43C22}">
      <dsp:nvSpPr>
        <dsp:cNvPr id="0" name=""/>
        <dsp:cNvSpPr/>
      </dsp:nvSpPr>
      <dsp:spPr>
        <a:xfrm>
          <a:off x="2382888" y="229527"/>
          <a:ext cx="881990" cy="3527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log1</a:t>
          </a:r>
          <a:endParaRPr lang="zh-CN" altLang="en-US" sz="1600" kern="1200" dirty="0"/>
        </a:p>
      </dsp:txBody>
      <dsp:txXfrm>
        <a:off x="2559286" y="229527"/>
        <a:ext cx="529194" cy="352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日志系统：一条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更新语句是如何执行的？</a:t>
            </a:r>
          </a:p>
        </p:txBody>
      </p:sp>
      <p:sp>
        <p:nvSpPr>
          <p:cNvPr id="4" name="矩形 3"/>
          <p:cNvSpPr/>
          <p:nvPr/>
        </p:nvSpPr>
        <p:spPr>
          <a:xfrm>
            <a:off x="3423633" y="3244334"/>
            <a:ext cx="44585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table T(ID int primary key, c int)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set c=c+1 where ID=2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空心弧 36"/>
          <p:cNvSpPr/>
          <p:nvPr/>
        </p:nvSpPr>
        <p:spPr>
          <a:xfrm rot="5400000">
            <a:off x="7502976" y="1730673"/>
            <a:ext cx="2059226" cy="2348387"/>
          </a:xfrm>
          <a:prstGeom prst="blockArc">
            <a:avLst>
              <a:gd name="adj1" fmla="val 10800000"/>
              <a:gd name="adj2" fmla="val 16063757"/>
              <a:gd name="adj3" fmla="val 1665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日志系统：一条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更新语句是如何执行的？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439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7390559" y="1849785"/>
            <a:ext cx="2279603" cy="2121363"/>
          </a:xfrm>
          <a:prstGeom prst="blockArc">
            <a:avLst>
              <a:gd name="adj1" fmla="val 10800000"/>
              <a:gd name="adj2" fmla="val 16127960"/>
              <a:gd name="adj3" fmla="val 17785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空心弧 29"/>
          <p:cNvSpPr/>
          <p:nvPr/>
        </p:nvSpPr>
        <p:spPr>
          <a:xfrm rot="5400000">
            <a:off x="7494430" y="1720107"/>
            <a:ext cx="2059226" cy="2348387"/>
          </a:xfrm>
          <a:prstGeom prst="blockArc">
            <a:avLst>
              <a:gd name="adj1" fmla="val 10800000"/>
              <a:gd name="adj2" fmla="val 12657984"/>
              <a:gd name="adj3" fmla="val 17501"/>
            </a:avLst>
          </a:prstGeom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空心弧 30"/>
          <p:cNvSpPr/>
          <p:nvPr/>
        </p:nvSpPr>
        <p:spPr>
          <a:xfrm rot="10800000">
            <a:off x="7433497" y="1787479"/>
            <a:ext cx="2279603" cy="2121363"/>
          </a:xfrm>
          <a:prstGeom prst="blockArc">
            <a:avLst>
              <a:gd name="adj1" fmla="val 10800000"/>
              <a:gd name="adj2" fmla="val 16226082"/>
              <a:gd name="adj3" fmla="val 1712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空心弧 32"/>
          <p:cNvSpPr/>
          <p:nvPr/>
        </p:nvSpPr>
        <p:spPr>
          <a:xfrm rot="16200000">
            <a:off x="7543685" y="1705036"/>
            <a:ext cx="2059229" cy="2348388"/>
          </a:xfrm>
          <a:prstGeom prst="blockArc">
            <a:avLst>
              <a:gd name="adj1" fmla="val 10800000"/>
              <a:gd name="adj2" fmla="val 16072346"/>
              <a:gd name="adj3" fmla="val 1776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空心弧 33"/>
          <p:cNvSpPr/>
          <p:nvPr/>
        </p:nvSpPr>
        <p:spPr>
          <a:xfrm rot="8687998">
            <a:off x="7459134" y="1935244"/>
            <a:ext cx="2279603" cy="2121362"/>
          </a:xfrm>
          <a:prstGeom prst="blockArc">
            <a:avLst>
              <a:gd name="adj1" fmla="val 10800000"/>
              <a:gd name="adj2" fmla="val 12451524"/>
              <a:gd name="adj3" fmla="val 16175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lgDash"/>
              </a:ln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641975" y="2346514"/>
            <a:ext cx="13245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point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930719" y="1665458"/>
            <a:ext cx="13245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</a:t>
            </a:r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763809" y="2215709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452976" y="2215709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440441" y="3279534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75618" y="3279534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ib_logfile_3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" name="图示 50"/>
          <p:cNvGraphicFramePr/>
          <p:nvPr>
            <p:extLst>
              <p:ext uri="{D42A27DB-BD31-4B8C-83A1-F6EECF244321}">
                <p14:modId xmlns:p14="http://schemas.microsoft.com/office/powerpoint/2010/main" val="3687311513"/>
              </p:ext>
            </p:extLst>
          </p:nvPr>
        </p:nvGraphicFramePr>
        <p:xfrm>
          <a:off x="1123781" y="2608124"/>
          <a:ext cx="3266394" cy="811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6515179" y="4222463"/>
            <a:ext cx="3486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引擎层日志，用于实现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crash-safe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70566" y="4227806"/>
            <a:ext cx="3943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层日志，用于归档，所有引擎都可使用。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88085" y="4684490"/>
            <a:ext cx="469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逻辑日志，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语句的原始逻辑：给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15179" y="4684489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物理日志，记录在某数据页做了什么修改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515179" y="514651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循环写，空间会用完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88085" y="514651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追加写，不会覆盖以前的日志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4750" y="133224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binlog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091602" y="128808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redolog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24985" y="5972015"/>
            <a:ext cx="6234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它们会有一个共同的字段：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，可以用这个字段来关联两者的每一笔事务。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日志系统：一条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更新语句是如何执行的？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2143985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err="1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4093440" y="1333143"/>
            <a:ext cx="837488" cy="350377"/>
          </a:xfrm>
          <a:prstGeom prst="flowChartProces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流程图: 过程 23"/>
          <p:cNvSpPr/>
          <p:nvPr/>
        </p:nvSpPr>
        <p:spPr>
          <a:xfrm>
            <a:off x="7356510" y="1333142"/>
            <a:ext cx="837488" cy="350377"/>
          </a:xfrm>
          <a:prstGeom prst="flowChartProcess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>
            <a:stCxn id="3" idx="2"/>
          </p:cNvCxnSpPr>
          <p:nvPr/>
        </p:nvCxnSpPr>
        <p:spPr>
          <a:xfrm>
            <a:off x="4512184" y="1683520"/>
            <a:ext cx="0" cy="4006553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4" idx="2"/>
          </p:cNvCxnSpPr>
          <p:nvPr/>
        </p:nvCxnSpPr>
        <p:spPr>
          <a:xfrm>
            <a:off x="7775254" y="1683519"/>
            <a:ext cx="0" cy="4006554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512184" y="1828870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193998" y="2029969"/>
            <a:ext cx="159530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数据页是否在内存中，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如果不在内存中，</a:t>
            </a:r>
            <a:endParaRPr lang="en-US" altLang="zh-CN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则读磁盘取到内存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右弧形箭头 42"/>
          <p:cNvSpPr/>
          <p:nvPr/>
        </p:nvSpPr>
        <p:spPr>
          <a:xfrm>
            <a:off x="7775254" y="2038991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5600942" y="1567260"/>
            <a:ext cx="1085554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ID=2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这一行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 flipH="1">
            <a:off x="4512184" y="2612327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570439" y="2350717"/>
            <a:ext cx="88998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返回行数据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右弧形箭头 76"/>
          <p:cNvSpPr/>
          <p:nvPr/>
        </p:nvSpPr>
        <p:spPr>
          <a:xfrm flipH="1">
            <a:off x="4093440" y="2873516"/>
            <a:ext cx="418744" cy="456684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359672" y="3073379"/>
            <a:ext cx="160813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在内存中将这行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值加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4512184" y="3437897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571264" y="3176287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提交变更结果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流程图: 过程 81"/>
          <p:cNvSpPr/>
          <p:nvPr/>
        </p:nvSpPr>
        <p:spPr>
          <a:xfrm>
            <a:off x="10619580" y="1333142"/>
            <a:ext cx="837488" cy="350377"/>
          </a:xfrm>
          <a:prstGeom prst="flowChartProcess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3" name="直接连接符 82"/>
          <p:cNvCxnSpPr>
            <a:stCxn id="82" idx="2"/>
          </p:cNvCxnSpPr>
          <p:nvPr/>
        </p:nvCxnSpPr>
        <p:spPr>
          <a:xfrm>
            <a:off x="11038324" y="1683519"/>
            <a:ext cx="0" cy="4006554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7775254" y="4164958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8234673" y="3591766"/>
            <a:ext cx="1172116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新行更新到内存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右弧形箭头 85"/>
          <p:cNvSpPr/>
          <p:nvPr/>
        </p:nvSpPr>
        <p:spPr>
          <a:xfrm>
            <a:off x="7775254" y="3591766"/>
            <a:ext cx="418744" cy="444960"/>
          </a:xfrm>
          <a:prstGeom prst="curvedLeftArrow">
            <a:avLst>
              <a:gd name="adj1" fmla="val 0"/>
              <a:gd name="adj2" fmla="val 18949"/>
              <a:gd name="adj3" fmla="val 33163"/>
            </a:avLst>
          </a:prstGeom>
          <a:solidFill>
            <a:srgbClr val="FFFF00"/>
          </a:solidFill>
          <a:ln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598854" y="3933526"/>
            <a:ext cx="2230098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4512184" y="4516028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5629530" y="4282737"/>
            <a:ext cx="74892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流程图: 过程 94"/>
          <p:cNvSpPr/>
          <p:nvPr/>
        </p:nvSpPr>
        <p:spPr>
          <a:xfrm>
            <a:off x="830371" y="1333142"/>
            <a:ext cx="837488" cy="350377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" name="直接连接符 95"/>
          <p:cNvCxnSpPr>
            <a:stCxn id="95" idx="2"/>
          </p:cNvCxnSpPr>
          <p:nvPr/>
        </p:nvCxnSpPr>
        <p:spPr>
          <a:xfrm>
            <a:off x="1249115" y="1683519"/>
            <a:ext cx="4871" cy="4254423"/>
          </a:xfrm>
          <a:prstGeom prst="line">
            <a:avLst/>
          </a:prstGeom>
          <a:ln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H="1">
            <a:off x="1246965" y="4965330"/>
            <a:ext cx="3263070" cy="1188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258285" y="4730282"/>
            <a:ext cx="8963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flipV="1">
            <a:off x="7775254" y="5438305"/>
            <a:ext cx="3263070" cy="1709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8633980" y="5193786"/>
            <a:ext cx="196720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提交事务，处于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标注 101"/>
          <p:cNvSpPr/>
          <p:nvPr/>
        </p:nvSpPr>
        <p:spPr>
          <a:xfrm>
            <a:off x="7833467" y="5868791"/>
            <a:ext cx="3968275" cy="552548"/>
          </a:xfrm>
          <a:prstGeom prst="wedgeRectCallout">
            <a:avLst>
              <a:gd name="adj1" fmla="val 30187"/>
              <a:gd name="adj2" fmla="val -11179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innodb_flush_log_at_trx_commit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都直接持久化到磁盘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标注 102"/>
          <p:cNvSpPr/>
          <p:nvPr/>
        </p:nvSpPr>
        <p:spPr>
          <a:xfrm>
            <a:off x="114301" y="5884330"/>
            <a:ext cx="3718882" cy="552548"/>
          </a:xfrm>
          <a:prstGeom prst="wedgeRectCallout">
            <a:avLst>
              <a:gd name="adj1" fmla="val -19768"/>
              <a:gd name="adj2" fmla="val -13299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sync_binlog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：每次事务的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都持久化到磁盘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33182" y="4612157"/>
            <a:ext cx="4621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崩溃重启，写入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阶段的事务会回滚</a:t>
            </a:r>
            <a:endParaRPr lang="zh-CN" altLang="en-US" sz="12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833182" y="5013427"/>
            <a:ext cx="4000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</a:t>
            </a:r>
            <a:r>
              <a:rPr lang="en-US" altLang="zh-CN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崩溃重启，判断</a:t>
            </a:r>
            <a:r>
              <a:rPr lang="en-US" altLang="zh-CN" sz="1200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中的事务是否存在且完整。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1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是，则提交事务，如果否，则回滚事务。</a:t>
            </a:r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 </a:t>
            </a:r>
            <a:r>
              <a:rPr lang="en-US" altLang="zh-CN" sz="1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，最后会有 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 </a:t>
            </a:r>
            <a:r>
              <a:rPr lang="en-US" altLang="zh-CN" sz="1200" dirty="0" err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，最后会有一个 </a:t>
            </a:r>
            <a:r>
              <a:rPr lang="en-US" altLang="zh-CN" sz="12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 event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如果碰到只有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而没有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，就可以拿着</a:t>
            </a:r>
            <a:r>
              <a:rPr lang="en-US" altLang="zh-CN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XID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en-US" altLang="zh-CN" sz="12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binlog</a:t>
            </a:r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中找对应的事务。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日志系统：一条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更新语句是如何执行的？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3012812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更新时</a:t>
            </a:r>
            <a:r>
              <a:rPr lang="en-US" altLang="zh-CN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的写入机制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57794" y="1365139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4300" y="1365139"/>
            <a:ext cx="14872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执行语句：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begin;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t1 …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t2 …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57793" y="1642137"/>
            <a:ext cx="1487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t1 …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03850" y="1583300"/>
            <a:ext cx="1066800" cy="425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38" idx="3"/>
            <a:endCxn id="4" idx="1"/>
          </p:cNvCxnSpPr>
          <p:nvPr/>
        </p:nvCxnSpPr>
        <p:spPr>
          <a:xfrm flipV="1">
            <a:off x="4445060" y="1796025"/>
            <a:ext cx="958790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403850" y="2109240"/>
            <a:ext cx="1066800" cy="425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4445060" y="2285748"/>
            <a:ext cx="958790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957793" y="2627105"/>
            <a:ext cx="1487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 into t1 …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403850" y="2621583"/>
            <a:ext cx="1066800" cy="425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445060" y="2834308"/>
            <a:ext cx="958790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403850" y="3147523"/>
            <a:ext cx="1066800" cy="4254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数据页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4445060" y="3324031"/>
            <a:ext cx="958790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842100" y="1488248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03850" y="3682889"/>
            <a:ext cx="1066800" cy="425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redo log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空心弧 52"/>
          <p:cNvSpPr/>
          <p:nvPr/>
        </p:nvSpPr>
        <p:spPr>
          <a:xfrm rot="5400000">
            <a:off x="8491638" y="3489625"/>
            <a:ext cx="2059226" cy="2348387"/>
          </a:xfrm>
          <a:prstGeom prst="blockArc">
            <a:avLst>
              <a:gd name="adj1" fmla="val 10800000"/>
              <a:gd name="adj2" fmla="val 16063757"/>
              <a:gd name="adj3" fmla="val 1665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空心弧 53"/>
          <p:cNvSpPr/>
          <p:nvPr/>
        </p:nvSpPr>
        <p:spPr>
          <a:xfrm>
            <a:off x="8379221" y="3608737"/>
            <a:ext cx="2279603" cy="2121363"/>
          </a:xfrm>
          <a:prstGeom prst="blockArc">
            <a:avLst>
              <a:gd name="adj1" fmla="val 10800000"/>
              <a:gd name="adj2" fmla="val 16127960"/>
              <a:gd name="adj3" fmla="val 17785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空心弧 54"/>
          <p:cNvSpPr/>
          <p:nvPr/>
        </p:nvSpPr>
        <p:spPr>
          <a:xfrm rot="5400000">
            <a:off x="8483092" y="3479059"/>
            <a:ext cx="2059226" cy="2348387"/>
          </a:xfrm>
          <a:prstGeom prst="blockArc">
            <a:avLst>
              <a:gd name="adj1" fmla="val 10800000"/>
              <a:gd name="adj2" fmla="val 12657984"/>
              <a:gd name="adj3" fmla="val 17501"/>
            </a:avLst>
          </a:prstGeom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空心弧 55"/>
          <p:cNvSpPr/>
          <p:nvPr/>
        </p:nvSpPr>
        <p:spPr>
          <a:xfrm rot="10800000">
            <a:off x="8422159" y="3546431"/>
            <a:ext cx="2279603" cy="2121363"/>
          </a:xfrm>
          <a:prstGeom prst="blockArc">
            <a:avLst>
              <a:gd name="adj1" fmla="val 10800000"/>
              <a:gd name="adj2" fmla="val 16226082"/>
              <a:gd name="adj3" fmla="val 1712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空心弧 56"/>
          <p:cNvSpPr/>
          <p:nvPr/>
        </p:nvSpPr>
        <p:spPr>
          <a:xfrm rot="16200000">
            <a:off x="8532347" y="3463988"/>
            <a:ext cx="2059229" cy="2348388"/>
          </a:xfrm>
          <a:prstGeom prst="blockArc">
            <a:avLst>
              <a:gd name="adj1" fmla="val 10800000"/>
              <a:gd name="adj2" fmla="val 16072346"/>
              <a:gd name="adj3" fmla="val 17769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0630637" y="4105466"/>
            <a:ext cx="13245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 point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919381" y="3424410"/>
            <a:ext cx="132459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</a:t>
            </a:r>
            <a:r>
              <a:rPr lang="en-US" altLang="zh-CN" sz="1100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endParaRPr lang="zh-CN" altLang="en-US" sz="1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752471" y="3974661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ib_logfile_0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441638" y="3974661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ib_logfile_1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429103" y="5038486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ib_logfile_2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64280" y="5038486"/>
            <a:ext cx="939681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ib_logfile_3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080264" y="304703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redolog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4" idx="3"/>
            <a:endCxn id="60" idx="1"/>
          </p:cNvCxnSpPr>
          <p:nvPr/>
        </p:nvCxnSpPr>
        <p:spPr>
          <a:xfrm>
            <a:off x="6470650" y="1796025"/>
            <a:ext cx="3448731" cy="1759190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672687" y="15576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672687" y="20418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672686" y="25989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672685" y="305061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702572" y="15457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3" name="直接箭头连接符 65"/>
          <p:cNvCxnSpPr>
            <a:stCxn id="47" idx="3"/>
            <a:endCxn id="60" idx="1"/>
          </p:cNvCxnSpPr>
          <p:nvPr/>
        </p:nvCxnSpPr>
        <p:spPr>
          <a:xfrm>
            <a:off x="6470650" y="2834308"/>
            <a:ext cx="3448731" cy="720907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6892595" y="250888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en-US" altLang="zh-CN" sz="1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1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753067" y="256634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zh-CN" altLang="en-US" sz="12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677863" y="5180335"/>
            <a:ext cx="3624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一个多语句事务的执行过程中，多次写入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 buffer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，在最后的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时再刷入</a:t>
            </a:r>
            <a:r>
              <a:rPr lang="en-US" altLang="zh-CN" sz="14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redo log</a:t>
            </a:r>
            <a:r>
              <a:rPr lang="zh-CN" altLang="en-US" sz="140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磁盘文件</a:t>
            </a:r>
            <a:endParaRPr lang="zh-CN" altLang="en-US" sz="1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48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466</Words>
  <Application>Microsoft Office PowerPoint</Application>
  <PresentationFormat>宽屏</PresentationFormat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Century Gothic</vt:lpstr>
      <vt:lpstr>Wingdings 3</vt:lpstr>
      <vt:lpstr>离子</vt:lpstr>
      <vt:lpstr>02 | 日志系统：一条SQL更新语句是如何执行的？</vt:lpstr>
      <vt:lpstr>02 | 日志系统：一条SQL更新语句是如何执行的？</vt:lpstr>
      <vt:lpstr>02 | 日志系统：一条SQL更新语句是如何执行的？</vt:lpstr>
      <vt:lpstr>02 | 日志系统：一条SQL更新语句是如何执行的？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98</cp:revision>
  <dcterms:created xsi:type="dcterms:W3CDTF">2019-05-08T15:02:17Z</dcterms:created>
  <dcterms:modified xsi:type="dcterms:W3CDTF">2019-05-16T15:48:37Z</dcterms:modified>
</cp:coreProperties>
</file>