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3367" autoAdjust="0"/>
  </p:normalViewPr>
  <p:slideViewPr>
    <p:cSldViewPr snapToGrid="0">
      <p:cViewPr varScale="1">
        <p:scale>
          <a:sx n="112" d="100"/>
          <a:sy n="112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</a:p>
        </p:txBody>
      </p:sp>
      <p:sp>
        <p:nvSpPr>
          <p:cNvPr id="4" name="矩形 3"/>
          <p:cNvSpPr/>
          <p:nvPr/>
        </p:nvSpPr>
        <p:spPr>
          <a:xfrm>
            <a:off x="3423633" y="3244334"/>
            <a:ext cx="44585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T(ID int primary key, c int)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set c=c+1 where ID=2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隔离性与隔离级别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946" y="1609859"/>
            <a:ext cx="96487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（未提交读）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一个事务还没提交时，它做的变更就能被别的事务看到。会产生脏读。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（提交读）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一个事务提交之后，它做的变更才会被其他事务看到。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对其他事务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来说，又名为“不可重复读”。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（可重复读）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个事务执行过程中看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的数据，总是跟这个事务在启动时看到的数据是一致的。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在可重复读隔离级别下，未提交变更对其他事务也是不可见的。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它解决了脏读，但未能解决幻读。</a:t>
            </a:r>
            <a:r>
              <a:rPr lang="en-US" altLang="zh-CN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、间隙锁来</a:t>
            </a:r>
            <a:r>
              <a:rPr lang="zh-CN" altLang="en-US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（幻读：当某个事务在读取某个范围内的记录时，另一个事务又在该范围内插入了新的纪录，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当之前的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再次读取该范围的记录时，会产生幻行）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（可串行化）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记录，“写”会加“写锁”，“读”会加“读锁”。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出现读写锁冲突时，后访问的事务必须等前一个事务执行完成，才能继续执行。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视图的概念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4326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T(c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 =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T(c) values (1);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2048"/>
              </p:ext>
            </p:extLst>
          </p:nvPr>
        </p:nvGraphicFramePr>
        <p:xfrm>
          <a:off x="2912644" y="2329521"/>
          <a:ext cx="30561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97">
                  <a:extLst>
                    <a:ext uri="{9D8B030D-6E8A-4147-A177-3AD203B41FA5}">
                      <a16:colId xmlns:a16="http://schemas.microsoft.com/office/drawing/2014/main" val="4243101232"/>
                    </a:ext>
                  </a:extLst>
                </a:gridCol>
                <a:gridCol w="1528097">
                  <a:extLst>
                    <a:ext uri="{9D8B030D-6E8A-4147-A177-3AD203B41FA5}">
                      <a16:colId xmlns:a16="http://schemas.microsoft.com/office/drawing/2014/main" val="76081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启动事务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启动事务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2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9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6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0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2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4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74805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086850" y="2329521"/>
            <a:ext cx="29051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（提交读）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视图在每个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语句开始执行的时候创建。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（可重复读）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视图在事务启动时创建，整个事务存在期间都用这个视图。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5338" y="2676525"/>
            <a:ext cx="7541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0594" y="2214860"/>
            <a:ext cx="84358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35" name="矩形 34"/>
          <p:cNvSpPr/>
          <p:nvPr/>
        </p:nvSpPr>
        <p:spPr>
          <a:xfrm>
            <a:off x="1058031" y="3067049"/>
            <a:ext cx="754100" cy="352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68544" y="2214859"/>
            <a:ext cx="84358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读提交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38" name="矩形 37"/>
          <p:cNvSpPr/>
          <p:nvPr/>
        </p:nvSpPr>
        <p:spPr>
          <a:xfrm>
            <a:off x="1076078" y="4933949"/>
            <a:ext cx="754100" cy="352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76078" y="4162425"/>
            <a:ext cx="754100" cy="352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69351" y="2203099"/>
            <a:ext cx="843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41" name="矩形 40"/>
          <p:cNvSpPr/>
          <p:nvPr/>
        </p:nvSpPr>
        <p:spPr>
          <a:xfrm>
            <a:off x="6097301" y="2203098"/>
            <a:ext cx="843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读提交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42" name="矩形 41"/>
          <p:cNvSpPr/>
          <p:nvPr/>
        </p:nvSpPr>
        <p:spPr>
          <a:xfrm>
            <a:off x="6142044" y="3444065"/>
            <a:ext cx="754100" cy="3524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14094" y="2734451"/>
            <a:ext cx="754100" cy="21994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0" name="矩形 49"/>
          <p:cNvSpPr/>
          <p:nvPr/>
        </p:nvSpPr>
        <p:spPr>
          <a:xfrm>
            <a:off x="6142044" y="3834200"/>
            <a:ext cx="754100" cy="3524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47674" y="2009775"/>
            <a:ext cx="5305426" cy="15049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可重复读事务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每条记录在更新的时候都会同时记录一条回滚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0100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3186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86272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57830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当前值为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425" y="2047875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回滚段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9" idx="1"/>
            <a:endCxn id="3" idx="3"/>
          </p:cNvCxnSpPr>
          <p:nvPr/>
        </p:nvCxnSpPr>
        <p:spPr>
          <a:xfrm flipH="1">
            <a:off x="1704975" y="2781300"/>
            <a:ext cx="9382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1"/>
            <a:endCxn id="19" idx="3"/>
          </p:cNvCxnSpPr>
          <p:nvPr/>
        </p:nvCxnSpPr>
        <p:spPr>
          <a:xfrm flipH="1">
            <a:off x="3548061" y="2781300"/>
            <a:ext cx="9382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1" idx="1"/>
            <a:endCxn id="20" idx="3"/>
          </p:cNvCxnSpPr>
          <p:nvPr/>
        </p:nvCxnSpPr>
        <p:spPr>
          <a:xfrm flipH="1">
            <a:off x="5391147" y="2781300"/>
            <a:ext cx="10666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线形标注 1 17"/>
          <p:cNvSpPr/>
          <p:nvPr/>
        </p:nvSpPr>
        <p:spPr>
          <a:xfrm>
            <a:off x="885661" y="3943350"/>
            <a:ext cx="1181100" cy="342900"/>
          </a:xfrm>
          <a:prstGeom prst="borderCallout1">
            <a:avLst>
              <a:gd name="adj1" fmla="val 18750"/>
              <a:gd name="adj2" fmla="val -8333"/>
              <a:gd name="adj3" fmla="val -265278"/>
              <a:gd name="adj4" fmla="val 302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线形标注 1 43"/>
          <p:cNvSpPr/>
          <p:nvPr/>
        </p:nvSpPr>
        <p:spPr>
          <a:xfrm>
            <a:off x="2802728" y="3924300"/>
            <a:ext cx="1181100" cy="342900"/>
          </a:xfrm>
          <a:prstGeom prst="borderCallout1">
            <a:avLst>
              <a:gd name="adj1" fmla="val 18750"/>
              <a:gd name="adj2" fmla="val -8333"/>
              <a:gd name="adj3" fmla="val -265278"/>
              <a:gd name="adj4" fmla="val 302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线形标注 1 44"/>
          <p:cNvSpPr/>
          <p:nvPr/>
        </p:nvSpPr>
        <p:spPr>
          <a:xfrm>
            <a:off x="6555578" y="3943350"/>
            <a:ext cx="1181100" cy="342900"/>
          </a:xfrm>
          <a:prstGeom prst="borderCallout1">
            <a:avLst>
              <a:gd name="adj1" fmla="val 18750"/>
              <a:gd name="adj2" fmla="val -8333"/>
              <a:gd name="adj3" fmla="val -265278"/>
              <a:gd name="adj4" fmla="val 302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458128" y="5436654"/>
            <a:ext cx="4656797" cy="887946"/>
          </a:xfrm>
          <a:prstGeom prst="wedgeRectCallout">
            <a:avLst>
              <a:gd name="adj1" fmla="val -29933"/>
              <a:gd name="adj2" fmla="val -17809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长时间存在，那么从这里往右边所有的回滚记录都要一直保存着。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所以要避免长事务，它会导致大量占用存储空间（以及锁资源）。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慎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autocommit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8467725" y="2590800"/>
            <a:ext cx="3171825" cy="771525"/>
          </a:xfrm>
          <a:prstGeom prst="wedgeRectCallout">
            <a:avLst>
              <a:gd name="adj1" fmla="val -78858"/>
              <a:gd name="adj2" fmla="val -220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同一条记录在系统中可以存在多个版本，就是数据库的多版本并发控制（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43550" y="536769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查找持续时间超过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60s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from information_schema.innodb_trx where TIME_TO_SEC(timediff(now(),trx_started))&gt;60</a:t>
            </a:r>
          </a:p>
        </p:txBody>
      </p:sp>
    </p:spTree>
    <p:extLst>
      <p:ext uri="{BB962C8B-B14F-4D97-AF65-F5344CB8AC3E}">
        <p14:creationId xmlns:p14="http://schemas.microsoft.com/office/powerpoint/2010/main" val="38686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590</Words>
  <Application>Microsoft Office PowerPoint</Application>
  <PresentationFormat>宽屏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Century Gothic</vt:lpstr>
      <vt:lpstr>Wingdings 3</vt:lpstr>
      <vt:lpstr>离子</vt:lpstr>
      <vt:lpstr>03 | 事务隔离：为什么你改了我还看不见？</vt:lpstr>
      <vt:lpstr>03 | 事务隔离：为什么你改了我还看不见？</vt:lpstr>
      <vt:lpstr>03 | 事务隔离：为什么你改了我还看不见？</vt:lpstr>
      <vt:lpstr>03 | 事务隔离：为什么你改了我还看不见？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119</cp:revision>
  <dcterms:created xsi:type="dcterms:W3CDTF">2019-05-08T15:02:17Z</dcterms:created>
  <dcterms:modified xsi:type="dcterms:W3CDTF">2020-02-18T02:45:46Z</dcterms:modified>
</cp:coreProperties>
</file>