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3367" autoAdjust="0"/>
  </p:normalViewPr>
  <p:slideViewPr>
    <p:cSldViewPr snapToGrid="0">
      <p:cViewPr varScale="1">
        <p:scale>
          <a:sx n="112" d="100"/>
          <a:sy n="112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深入浅出索引（上）</a:t>
            </a:r>
          </a:p>
        </p:txBody>
      </p:sp>
      <p:sp>
        <p:nvSpPr>
          <p:cNvPr id="4" name="矩形 3"/>
          <p:cNvSpPr/>
          <p:nvPr/>
        </p:nvSpPr>
        <p:spPr>
          <a:xfrm>
            <a:off x="3423633" y="3244334"/>
            <a:ext cx="31605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T(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null,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name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varchar(16),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index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深入浅出索引（上）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0605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的索引模型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预定义过程 7"/>
          <p:cNvSpPr/>
          <p:nvPr/>
        </p:nvSpPr>
        <p:spPr>
          <a:xfrm>
            <a:off x="933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9" name="流程图: 预定义过程 8"/>
          <p:cNvSpPr/>
          <p:nvPr/>
        </p:nvSpPr>
        <p:spPr>
          <a:xfrm>
            <a:off x="18859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700</a:t>
            </a:r>
            <a:endParaRPr lang="zh-CN" altLang="en-US" dirty="0"/>
          </a:p>
        </p:txBody>
      </p:sp>
      <p:sp>
        <p:nvSpPr>
          <p:cNvPr id="10" name="流程图: 预定义过程 9"/>
          <p:cNvSpPr/>
          <p:nvPr/>
        </p:nvSpPr>
        <p:spPr>
          <a:xfrm>
            <a:off x="2838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69681"/>
              </p:ext>
            </p:extLst>
          </p:nvPr>
        </p:nvGraphicFramePr>
        <p:xfrm>
          <a:off x="701101" y="342222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933450" y="26517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68332"/>
              </p:ext>
            </p:extLst>
          </p:nvPr>
        </p:nvGraphicFramePr>
        <p:xfrm>
          <a:off x="2560536" y="338412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885950" y="26517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05927" y="15214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75488" y="1515206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索引（二级索引）</a:t>
            </a:r>
            <a:endParaRPr lang="zh-CN" altLang="en-US" dirty="0"/>
          </a:p>
        </p:txBody>
      </p:sp>
      <p:sp>
        <p:nvSpPr>
          <p:cNvPr id="23" name="流程图: 预定义过程 22"/>
          <p:cNvSpPr/>
          <p:nvPr/>
        </p:nvSpPr>
        <p:spPr>
          <a:xfrm>
            <a:off x="5510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流程图: 预定义过程 23"/>
          <p:cNvSpPr/>
          <p:nvPr/>
        </p:nvSpPr>
        <p:spPr>
          <a:xfrm>
            <a:off x="64628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7415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38111"/>
              </p:ext>
            </p:extLst>
          </p:nvPr>
        </p:nvGraphicFramePr>
        <p:xfrm>
          <a:off x="5277965" y="3422226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5510314" y="26517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77762"/>
              </p:ext>
            </p:extLst>
          </p:nvPr>
        </p:nvGraphicFramePr>
        <p:xfrm>
          <a:off x="7137400" y="3384126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6462814" y="26517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96628" y="1586329"/>
            <a:ext cx="2590597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</a:t>
            </a:r>
            <a:r>
              <a:rPr lang="en-US" altLang="zh-CN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ID=500</a:t>
            </a: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直接搜索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k=5</a:t>
            </a:r>
          </a:p>
          <a:p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先搜索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索引树，得到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，再回表主键索引上搜索一次。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标注 30"/>
          <p:cNvSpPr/>
          <p:nvPr/>
        </p:nvSpPr>
        <p:spPr>
          <a:xfrm>
            <a:off x="2838450" y="5318716"/>
            <a:ext cx="1051483" cy="887946"/>
          </a:xfrm>
          <a:prstGeom prst="wedgeRectCallout">
            <a:avLst>
              <a:gd name="adj1" fmla="val 44952"/>
              <a:gd name="adj2" fmla="val -1852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如果插入新行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，则比较简单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1509053" y="5204216"/>
            <a:ext cx="1051483" cy="1170473"/>
          </a:xfrm>
          <a:prstGeom prst="wedgeRectCallout">
            <a:avLst>
              <a:gd name="adj1" fmla="val 110173"/>
              <a:gd name="adj2" fmla="val -13109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如果插入新行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，则需要逻辑上挪动后面的数据，空出位置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9180055" y="4125806"/>
            <a:ext cx="2907170" cy="887946"/>
          </a:xfrm>
          <a:prstGeom prst="wedgeRectCallout">
            <a:avLst>
              <a:gd name="adj1" fmla="val -56612"/>
              <a:gd name="adj2" fmla="val -4221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如果选择的主键长度比较小，二级索引叶子的长度也会比较小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所以建议尽量用自增主键。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82708" y="5367695"/>
            <a:ext cx="4356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顺序插入可以避免挪动数据和页分裂，比如自增主键插入数据模式。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4285136" y="5433527"/>
            <a:ext cx="2907170" cy="887946"/>
          </a:xfrm>
          <a:prstGeom prst="wedgeRectCallout">
            <a:avLst>
              <a:gd name="adj1" fmla="val -41322"/>
              <a:gd name="adj2" fmla="val -16092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如果插入前发现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页已经满了，根据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树的算法，需要页分裂，性能受影响，利用率降低大约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227</Words>
  <Application>Microsoft Office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Century Gothic</vt:lpstr>
      <vt:lpstr>Wingdings 3</vt:lpstr>
      <vt:lpstr>离子</vt:lpstr>
      <vt:lpstr>04 | 深入浅出索引（上）</vt:lpstr>
      <vt:lpstr>04 | 深入浅出索引（上）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143</cp:revision>
  <dcterms:created xsi:type="dcterms:W3CDTF">2019-05-08T15:02:17Z</dcterms:created>
  <dcterms:modified xsi:type="dcterms:W3CDTF">2019-05-09T15:39:05Z</dcterms:modified>
</cp:coreProperties>
</file>