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0" autoAdjust="0"/>
    <p:restoredTop sz="91697" autoAdjust="0"/>
  </p:normalViewPr>
  <p:slideViewPr>
    <p:cSldViewPr snapToGrid="0">
      <p:cViewPr>
        <p:scale>
          <a:sx n="100" d="100"/>
          <a:sy n="10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行锁功过：怎么减少行锁对性能的影响？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4833" y="3261751"/>
            <a:ext cx="970592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 (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NULL DEFAULT 0,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varchar(16) NOT NULL DEFAULT '',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index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k(k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)engine=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values(100,1, 'aa'),(200,2,'bb'),(300,3,'cc'),(500,5,'ee'),(600,6,'ff'),(700,7,'gg');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行锁功过：怎么减少行锁对性能的影响？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行锁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各个引擎自己实现，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引擎不支持行锁。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10960"/>
              </p:ext>
            </p:extLst>
          </p:nvPr>
        </p:nvGraphicFramePr>
        <p:xfrm>
          <a:off x="3110728" y="1822933"/>
          <a:ext cx="6033272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63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01663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 where id=1;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id=2;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k=k+2 where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10" name="左大括号 9"/>
          <p:cNvSpPr/>
          <p:nvPr/>
        </p:nvSpPr>
        <p:spPr>
          <a:xfrm>
            <a:off x="2356349" y="2298131"/>
            <a:ext cx="517542" cy="134874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2607" y="2791156"/>
            <a:ext cx="153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2730" y="3160487"/>
            <a:ext cx="209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的行锁被释放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左大括号 42"/>
          <p:cNvSpPr/>
          <p:nvPr/>
        </p:nvSpPr>
        <p:spPr>
          <a:xfrm flipH="1">
            <a:off x="9204512" y="3052766"/>
            <a:ext cx="439960" cy="5941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44541" y="4059201"/>
            <a:ext cx="736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两阶段锁协议：在</a:t>
            </a:r>
            <a:r>
              <a:rPr lang="en-US" altLang="zh-CN" sz="14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事务中，行锁是在需要的时候才加上，等到事务结束时才释放。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4300" y="4454267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优化：在一个事务中，要把最可能造成锁冲突、最可能影响并发度的尽量往后放：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41107"/>
              </p:ext>
            </p:extLst>
          </p:nvPr>
        </p:nvGraphicFramePr>
        <p:xfrm>
          <a:off x="3110728" y="4818881"/>
          <a:ext cx="6033273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9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3829901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商户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商户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商户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49" name="左大括号 48"/>
          <p:cNvSpPr/>
          <p:nvPr/>
        </p:nvSpPr>
        <p:spPr>
          <a:xfrm>
            <a:off x="2487116" y="5800216"/>
            <a:ext cx="556800" cy="5941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7465" y="5943379"/>
            <a:ext cx="209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操作热点商户余额的行锁持有时间最短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行锁功过：怎么减少行锁对性能的影响？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300" y="1301026"/>
            <a:ext cx="8877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并发系统中不同线程出现循环资源依赖，涉及的线程都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在等待别的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线程释放资源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时，就会导致这几个线程都进入无线等待的状态。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11605"/>
              </p:ext>
            </p:extLst>
          </p:nvPr>
        </p:nvGraphicFramePr>
        <p:xfrm>
          <a:off x="207508" y="1928360"/>
          <a:ext cx="6033272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63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01663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 where id=1;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k=k+1 where id=2;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k=k+1 where id=2;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 where id=1;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4651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6560820" y="1928360"/>
            <a:ext cx="5091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：等待直到超时。</a:t>
            </a:r>
            <a:endParaRPr lang="en-US" altLang="zh-CN" sz="1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innodb_lock_wait_timeout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设置，默认为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50s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长：事务或客户端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发起重试。</a:t>
            </a:r>
            <a:endParaRPr lang="en-US" altLang="zh-CN" sz="1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短：引起误伤正常所等待。</a:t>
            </a:r>
            <a:endParaRPr lang="en-US" altLang="zh-CN" sz="1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：发起死锁检测，主动回滚死锁链条中的某一个事务。</a:t>
            </a:r>
            <a:endParaRPr lang="en-US" altLang="zh-CN" sz="1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innodb_deadlock_detect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，表示开启该逻辑。</a:t>
            </a:r>
            <a:endParaRPr lang="en-US" altLang="zh-CN" sz="1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缺点：额外负担。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65910" y="5166360"/>
            <a:ext cx="457200" cy="4914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56485" y="5166360"/>
            <a:ext cx="457200" cy="4914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7060" y="5166360"/>
            <a:ext cx="441960" cy="4914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22395" y="5166360"/>
            <a:ext cx="441960" cy="4914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52010" y="5326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。。。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5335" y="5212080"/>
            <a:ext cx="457200" cy="49149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0371" y="48243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锁的线程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0" y="46089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新加入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等待锁的线程线程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下弧形箭头 8"/>
          <p:cNvSpPr/>
          <p:nvPr/>
        </p:nvSpPr>
        <p:spPr>
          <a:xfrm>
            <a:off x="1012686" y="5703570"/>
            <a:ext cx="790575" cy="32312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下弧形箭头 25"/>
          <p:cNvSpPr/>
          <p:nvPr/>
        </p:nvSpPr>
        <p:spPr>
          <a:xfrm>
            <a:off x="1012686" y="5737756"/>
            <a:ext cx="1627644" cy="44133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下弧形箭头 26"/>
          <p:cNvSpPr/>
          <p:nvPr/>
        </p:nvSpPr>
        <p:spPr>
          <a:xfrm>
            <a:off x="1012686" y="5703570"/>
            <a:ext cx="2462034" cy="627922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下弧形箭头 27"/>
          <p:cNvSpPr/>
          <p:nvPr/>
        </p:nvSpPr>
        <p:spPr>
          <a:xfrm>
            <a:off x="1012685" y="5692036"/>
            <a:ext cx="3351669" cy="79185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09388" y="6191145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检查所等待是否出现循环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13045" y="519621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每新来的线程都要跟踪依赖的线程是否被别人锁住，判断是否出现循环，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个并发就是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万的检测次数。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利用率变高。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行锁功过：怎么减少行锁对性能的影响？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死锁的处理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，确保业务处理不会出现死锁，把死锁检测关掉。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300" y="2001181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，控制并发度。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1010" y="1675935"/>
            <a:ext cx="8877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每个事务访问多个资源时，按照统一的顺序访问。</a:t>
            </a:r>
            <a:endParaRPr lang="zh-CN" altLang="en-US" sz="14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0100" y="3314700"/>
            <a:ext cx="1051560" cy="342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0100" y="2640379"/>
            <a:ext cx="1051560" cy="342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5144" y="3989021"/>
            <a:ext cx="1051560" cy="342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35630" y="3314700"/>
            <a:ext cx="1051560" cy="342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cxnSp>
        <p:nvCxnSpPr>
          <p:cNvPr id="11" name="直接箭头连接符 10"/>
          <p:cNvCxnSpPr>
            <a:stCxn id="24" idx="3"/>
            <a:endCxn id="30" idx="1"/>
          </p:cNvCxnSpPr>
          <p:nvPr/>
        </p:nvCxnSpPr>
        <p:spPr>
          <a:xfrm>
            <a:off x="1851660" y="2811829"/>
            <a:ext cx="1283970" cy="674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30" idx="1"/>
          </p:cNvCxnSpPr>
          <p:nvPr/>
        </p:nvCxnSpPr>
        <p:spPr>
          <a:xfrm>
            <a:off x="1851660" y="3486150"/>
            <a:ext cx="128397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30" idx="1"/>
          </p:cNvCxnSpPr>
          <p:nvPr/>
        </p:nvCxnSpPr>
        <p:spPr>
          <a:xfrm flipV="1">
            <a:off x="1846704" y="3486150"/>
            <a:ext cx="1288926" cy="674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柱形 34"/>
          <p:cNvSpPr/>
          <p:nvPr/>
        </p:nvSpPr>
        <p:spPr>
          <a:xfrm>
            <a:off x="5471160" y="3066134"/>
            <a:ext cx="1169172" cy="84003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0" idx="3"/>
            <a:endCxn id="35" idx="2"/>
          </p:cNvCxnSpPr>
          <p:nvPr/>
        </p:nvCxnSpPr>
        <p:spPr>
          <a:xfrm>
            <a:off x="4187190" y="3486150"/>
            <a:ext cx="128397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457986" y="3514140"/>
            <a:ext cx="74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减小的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并发度</a:t>
            </a:r>
          </a:p>
        </p:txBody>
      </p:sp>
    </p:spTree>
    <p:extLst>
      <p:ext uri="{BB962C8B-B14F-4D97-AF65-F5344CB8AC3E}">
        <p14:creationId xmlns:p14="http://schemas.microsoft.com/office/powerpoint/2010/main" val="26152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495</TotalTime>
  <Words>484</Words>
  <Application>Microsoft Office PowerPoint</Application>
  <PresentationFormat>宽屏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Century Gothic</vt:lpstr>
      <vt:lpstr>Wingdings 3</vt:lpstr>
      <vt:lpstr>离子</vt:lpstr>
      <vt:lpstr>07 | 行锁功过：怎么减少行锁对性能的影响？</vt:lpstr>
      <vt:lpstr>07 | 行锁功过：怎么减少行锁对性能的影响？</vt:lpstr>
      <vt:lpstr>07 | 行锁功过：怎么减少行锁对性能的影响？</vt:lpstr>
      <vt:lpstr>07 | 行锁功过：怎么减少行锁对性能的影响？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391</cp:revision>
  <dcterms:created xsi:type="dcterms:W3CDTF">2019-05-08T15:02:17Z</dcterms:created>
  <dcterms:modified xsi:type="dcterms:W3CDTF">2019-05-12T09:22:23Z</dcterms:modified>
</cp:coreProperties>
</file>