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>
        <p:scale>
          <a:sx n="100" d="100"/>
          <a:sy n="100" d="100"/>
        </p:scale>
        <p:origin x="13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71928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个索引时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可能会选错索引 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t where a between 10000 and 20000;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15084"/>
            <a:ext cx="11980718" cy="1092905"/>
          </a:xfrm>
          <a:prstGeom prst="rect">
            <a:avLst/>
          </a:prstGeom>
        </p:spPr>
      </p:pic>
      <p:sp>
        <p:nvSpPr>
          <p:cNvPr id="42" name="矩形标注 41"/>
          <p:cNvSpPr/>
          <p:nvPr/>
        </p:nvSpPr>
        <p:spPr>
          <a:xfrm>
            <a:off x="5427869" y="3437456"/>
            <a:ext cx="2330241" cy="369080"/>
          </a:xfrm>
          <a:prstGeom prst="wedgeRectCallout">
            <a:avLst>
              <a:gd name="adj1" fmla="val -20417"/>
              <a:gd name="adj2" fmla="val -1886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表示优化器选择了索引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28787"/>
              </p:ext>
            </p:extLst>
          </p:nvPr>
        </p:nvGraphicFramePr>
        <p:xfrm>
          <a:off x="114300" y="3189211"/>
          <a:ext cx="3360420" cy="319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644227310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3930013558"/>
                    </a:ext>
                  </a:extLst>
                </a:gridCol>
              </a:tblGrid>
              <a:tr h="2677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2005"/>
                  </a:ext>
                </a:extLst>
              </a:tr>
              <a:tr h="62478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24722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from t;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idata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2253"/>
                  </a:ext>
                </a:extLst>
              </a:tr>
              <a:tr h="589212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explain select * from t where a between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10000 and 20000;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49457"/>
                  </a:ext>
                </a:extLst>
              </a:tr>
              <a:tr h="80329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force index(a) where a between 10000 and 20000;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6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17454"/>
                  </a:ext>
                </a:extLst>
              </a:tr>
            </a:tbl>
          </a:graphicData>
        </a:graphic>
      </p:graphicFrame>
      <p:sp>
        <p:nvSpPr>
          <p:cNvPr id="50" name="矩形标注 49"/>
          <p:cNvSpPr/>
          <p:nvPr/>
        </p:nvSpPr>
        <p:spPr>
          <a:xfrm>
            <a:off x="3833589" y="4784478"/>
            <a:ext cx="2003332" cy="369080"/>
          </a:xfrm>
          <a:prstGeom prst="wedgeRectCallout">
            <a:avLst>
              <a:gd name="adj1" fmla="val -65871"/>
              <a:gd name="adj2" fmla="val -17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此时优化器不会选择索引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标注 56"/>
          <p:cNvSpPr/>
          <p:nvPr/>
        </p:nvSpPr>
        <p:spPr>
          <a:xfrm>
            <a:off x="3833588" y="5522564"/>
            <a:ext cx="2003333" cy="320922"/>
          </a:xfrm>
          <a:prstGeom prst="wedgeRectCallout">
            <a:avLst>
              <a:gd name="adj1" fmla="val -65871"/>
              <a:gd name="adj2" fmla="val -17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强制优化器使用索引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05" y="4412092"/>
            <a:ext cx="6043613" cy="1608660"/>
          </a:xfrm>
          <a:prstGeom prst="rect">
            <a:avLst/>
          </a:prstGeom>
        </p:spPr>
      </p:pic>
      <p:sp>
        <p:nvSpPr>
          <p:cNvPr id="58" name="矩形标注 57"/>
          <p:cNvSpPr/>
          <p:nvPr/>
        </p:nvSpPr>
        <p:spPr>
          <a:xfrm>
            <a:off x="10523219" y="3740234"/>
            <a:ext cx="1043941" cy="369080"/>
          </a:xfrm>
          <a:prstGeom prst="wedgeRectCallout">
            <a:avLst>
              <a:gd name="adj1" fmla="val 56607"/>
              <a:gd name="adj2" fmla="val 18710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45324" y="638975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这个例子对应的是平时不断删除历史数据和新增数据的场景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4946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扫描行数不是唯一的判断标准，还需要结合是否使用临时表、排序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因素综合判断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11449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并发下的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t where a between 10000 and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，没有涉及临时表和排序，肯定是在判断扫描行数的时候出问题了。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613" y="1912968"/>
            <a:ext cx="1038225" cy="466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索引上不同的值越多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4237" y="1912967"/>
            <a:ext cx="1038225" cy="466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索引区分度越好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0425" y="1915312"/>
            <a:ext cx="1038225" cy="466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索引基数越大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18049" y="1911409"/>
            <a:ext cx="1038225" cy="466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选择优先级越高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4" idx="3"/>
            <a:endCxn id="11" idx="1"/>
          </p:cNvCxnSpPr>
          <p:nvPr/>
        </p:nvCxnSpPr>
        <p:spPr>
          <a:xfrm>
            <a:off x="1264838" y="2146331"/>
            <a:ext cx="425587" cy="23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10" idx="1"/>
          </p:cNvCxnSpPr>
          <p:nvPr/>
        </p:nvCxnSpPr>
        <p:spPr>
          <a:xfrm flipV="1">
            <a:off x="2728650" y="2146330"/>
            <a:ext cx="425587" cy="23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2" idx="1"/>
          </p:cNvCxnSpPr>
          <p:nvPr/>
        </p:nvCxnSpPr>
        <p:spPr>
          <a:xfrm flipV="1">
            <a:off x="4192462" y="2144772"/>
            <a:ext cx="425587" cy="15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3" y="2688546"/>
            <a:ext cx="11849100" cy="1338628"/>
          </a:xfrm>
          <a:prstGeom prst="rect">
            <a:avLst/>
          </a:prstGeom>
        </p:spPr>
      </p:pic>
      <p:sp>
        <p:nvSpPr>
          <p:cNvPr id="25" name="矩形标注 24"/>
          <p:cNvSpPr/>
          <p:nvPr/>
        </p:nvSpPr>
        <p:spPr>
          <a:xfrm>
            <a:off x="6837044" y="2048358"/>
            <a:ext cx="1840231" cy="369080"/>
          </a:xfrm>
          <a:prstGeom prst="wedgeRectCallout">
            <a:avLst>
              <a:gd name="adj1" fmla="val -72043"/>
              <a:gd name="adj2" fmla="val 1483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三个索引基数各不相同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2585" y="4151963"/>
            <a:ext cx="12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  <a:endParaRPr lang="zh-CN" altLang="en-US" sz="1200" dirty="0"/>
          </a:p>
        </p:txBody>
      </p:sp>
      <p:sp>
        <p:nvSpPr>
          <p:cNvPr id="27" name="流程图: 预定义过程 26"/>
          <p:cNvSpPr/>
          <p:nvPr/>
        </p:nvSpPr>
        <p:spPr>
          <a:xfrm>
            <a:off x="346649" y="476666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流程图: 预定义过程 27"/>
          <p:cNvSpPr/>
          <p:nvPr/>
        </p:nvSpPr>
        <p:spPr>
          <a:xfrm>
            <a:off x="1299149" y="476666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9" name="流程图: 预定义过程 28"/>
          <p:cNvSpPr/>
          <p:nvPr/>
        </p:nvSpPr>
        <p:spPr>
          <a:xfrm>
            <a:off x="2251649" y="476666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54009"/>
              </p:ext>
            </p:extLst>
          </p:nvPr>
        </p:nvGraphicFramePr>
        <p:xfrm>
          <a:off x="346176" y="5648173"/>
          <a:ext cx="1181540" cy="60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77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9077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1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2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100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200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>
            <a:stCxn id="27" idx="1"/>
          </p:cNvCxnSpPr>
          <p:nvPr/>
        </p:nvCxnSpPr>
        <p:spPr>
          <a:xfrm flipH="1">
            <a:off x="346176" y="4935761"/>
            <a:ext cx="473" cy="7089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64047"/>
              </p:ext>
            </p:extLst>
          </p:nvPr>
        </p:nvGraphicFramePr>
        <p:xfrm>
          <a:off x="1943923" y="5644690"/>
          <a:ext cx="1569453" cy="60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51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23151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23151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3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5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5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300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500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600</a:t>
                      </a:r>
                      <a:endParaRPr lang="zh-CN" altLang="en-US" sz="1500" dirty="0"/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>
            <a:off x="1299149" y="5104853"/>
            <a:ext cx="704817" cy="5398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08549" y="6304783"/>
            <a:ext cx="1209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该页基数为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23090" y="6301300"/>
            <a:ext cx="1346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该页基数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75111" y="5452519"/>
            <a:ext cx="2476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个数据页，统计基数，得到平均值，乘以索引的页面数，就得到了索引的统计基数</a:t>
            </a:r>
            <a:endParaRPr lang="zh-CN" altLang="en-US" sz="14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标注 49"/>
          <p:cNvSpPr/>
          <p:nvPr/>
        </p:nvSpPr>
        <p:spPr>
          <a:xfrm>
            <a:off x="7037069" y="4538575"/>
            <a:ext cx="1840231" cy="1490749"/>
          </a:xfrm>
          <a:prstGeom prst="wedgeRectCallout">
            <a:avLst>
              <a:gd name="adj1" fmla="val -61691"/>
              <a:gd name="adj2" fmla="val -883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三个索引基数大体相同，所以选错索引还是有别的原因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比如扫描行数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7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1387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索引统计只是一个输入，优化器还要判断，执行一个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语句本身要扫描多少行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285" y="5213373"/>
            <a:ext cx="17006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 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命令，重新统计索引信息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5" y="1712242"/>
            <a:ext cx="11563350" cy="2750436"/>
          </a:xfrm>
          <a:prstGeom prst="rect">
            <a:avLst/>
          </a:prstGeom>
        </p:spPr>
      </p:pic>
      <p:sp>
        <p:nvSpPr>
          <p:cNvPr id="34" name="矩形标注 33"/>
          <p:cNvSpPr/>
          <p:nvPr/>
        </p:nvSpPr>
        <p:spPr>
          <a:xfrm>
            <a:off x="8491797" y="933012"/>
            <a:ext cx="1840231" cy="587607"/>
          </a:xfrm>
          <a:prstGeom prst="wedgeRectCallout">
            <a:avLst>
              <a:gd name="adj1" fmla="val -58680"/>
              <a:gd name="adj2" fmla="val 17099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这条语句走了全表扫描，所以扫描了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万行，符合预期。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300" y="1365359"/>
            <a:ext cx="6771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需要带来额外的“回表”检索的代价，所以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选择直接全表扫描。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09" y="4654301"/>
            <a:ext cx="9636326" cy="2203699"/>
          </a:xfrm>
          <a:prstGeom prst="rect">
            <a:avLst/>
          </a:prstGeom>
        </p:spPr>
      </p:pic>
      <p:sp>
        <p:nvSpPr>
          <p:cNvPr id="35" name="矩形标注 34"/>
          <p:cNvSpPr/>
          <p:nvPr/>
        </p:nvSpPr>
        <p:spPr>
          <a:xfrm>
            <a:off x="7400925" y="4654301"/>
            <a:ext cx="4229100" cy="1098799"/>
          </a:xfrm>
          <a:prstGeom prst="wedgeRectCallout">
            <a:avLst>
              <a:gd name="adj1" fmla="val -33539"/>
              <a:gd name="adj2" fmla="val -9186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索引为什么扫描了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万多行记录。明明只有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万行。偏差太大。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因为有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的存在，占了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万行记录。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的删除只是标记删除，又是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万行记录。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万行记录。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3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索引选择异常处理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7282" y="1628595"/>
            <a:ext cx="67714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 index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强行选择一个索引。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，修改语句，引导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使用我们期望的索引。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，有些场景下，我们可以新建一个更合适的索引，来提供给优化器做选择，或删掉误用的索引。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0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</TotalTime>
  <Words>559</Words>
  <Application>Microsoft Office PowerPoint</Application>
  <PresentationFormat>宽屏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10 | MySQL为什么有时候会选错索引？</vt:lpstr>
      <vt:lpstr>10 | MySQL为什么有时候会选错索引？</vt:lpstr>
      <vt:lpstr>10 | MySQL为什么有时候会选错索引？</vt:lpstr>
      <vt:lpstr>10 | MySQL为什么有时候会选错索引？</vt:lpstr>
      <vt:lpstr>10 | MySQL为什么有时候会选错索引？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779</cp:revision>
  <dcterms:created xsi:type="dcterms:W3CDTF">2019-05-08T15:02:17Z</dcterms:created>
  <dcterms:modified xsi:type="dcterms:W3CDTF">2019-05-14T11:54:36Z</dcterms:modified>
</cp:coreProperties>
</file>