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1697" autoAdjust="0"/>
  </p:normalViewPr>
  <p:slideViewPr>
    <p:cSldViewPr snapToGrid="0">
      <p:cViewPr>
        <p:scale>
          <a:sx n="75" d="100"/>
          <a:sy n="75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szhzsz@aaa.com" TargetMode="External"/><Relationship Id="rId2" Type="http://schemas.openxmlformats.org/officeDocument/2006/relationships/hyperlink" Target="mailto:zhangsy1998@aaa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怎么给字符串字段加索引？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4984" y="1863332"/>
            <a:ext cx="283344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`b`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`b` (`b`)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怎么给字符串字段加索引？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从一个邮箱系统开始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4300" y="1301026"/>
            <a:ext cx="33778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建表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SUser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 primary key,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 varchar(64), 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)engine=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</p:txBody>
      </p:sp>
      <p:sp>
        <p:nvSpPr>
          <p:cNvPr id="59" name="矩形 58"/>
          <p:cNvSpPr/>
          <p:nvPr/>
        </p:nvSpPr>
        <p:spPr>
          <a:xfrm>
            <a:off x="290768" y="4088843"/>
            <a:ext cx="3339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id,name,email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SUser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email='zhangssxyz@xxx.com';</a:t>
            </a:r>
          </a:p>
        </p:txBody>
      </p:sp>
      <p:sp>
        <p:nvSpPr>
          <p:cNvPr id="13" name="矩形 12"/>
          <p:cNvSpPr/>
          <p:nvPr/>
        </p:nvSpPr>
        <p:spPr>
          <a:xfrm>
            <a:off x="3999909" y="1301025"/>
            <a:ext cx="56491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索引创建语句：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SUser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index index1(email);</a:t>
            </a: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SUser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index index2(email(6));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49302" y="2201033"/>
            <a:ext cx="128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index1(email)</a:t>
            </a:r>
            <a:endParaRPr lang="zh-CN" altLang="en-US" sz="1200" dirty="0"/>
          </a:p>
        </p:txBody>
      </p:sp>
      <p:sp>
        <p:nvSpPr>
          <p:cNvPr id="16" name="流程图: 预定义过程 15"/>
          <p:cNvSpPr/>
          <p:nvPr/>
        </p:nvSpPr>
        <p:spPr>
          <a:xfrm>
            <a:off x="3339241" y="2519459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预定义过程 16"/>
          <p:cNvSpPr/>
          <p:nvPr/>
        </p:nvSpPr>
        <p:spPr>
          <a:xfrm>
            <a:off x="4107839" y="2519459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预定义过程 17"/>
          <p:cNvSpPr/>
          <p:nvPr/>
        </p:nvSpPr>
        <p:spPr>
          <a:xfrm>
            <a:off x="4876437" y="2519458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0264"/>
              </p:ext>
            </p:extLst>
          </p:nvPr>
        </p:nvGraphicFramePr>
        <p:xfrm>
          <a:off x="2802092" y="3400963"/>
          <a:ext cx="2743200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zhangke1234@xxx.com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zhangssxyz@xxx.com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>
            <a:stCxn id="16" idx="1"/>
          </p:cNvCxnSpPr>
          <p:nvPr/>
        </p:nvCxnSpPr>
        <p:spPr>
          <a:xfrm flipH="1">
            <a:off x="3338768" y="2688551"/>
            <a:ext cx="473" cy="7089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86"/>
              </p:ext>
            </p:extLst>
          </p:nvPr>
        </p:nvGraphicFramePr>
        <p:xfrm>
          <a:off x="5645035" y="3397480"/>
          <a:ext cx="2796608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30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139830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zhangsy1998@aaa.com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zhangszhzsz@aaa.com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4291741" y="2857643"/>
            <a:ext cx="1588831" cy="5398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742102" y="2201033"/>
            <a:ext cx="139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index2(email(6))</a:t>
            </a:r>
            <a:endParaRPr lang="zh-CN" altLang="en-US" sz="1200" dirty="0"/>
          </a:p>
        </p:txBody>
      </p:sp>
      <p:sp>
        <p:nvSpPr>
          <p:cNvPr id="27" name="流程图: 预定义过程 26"/>
          <p:cNvSpPr/>
          <p:nvPr/>
        </p:nvSpPr>
        <p:spPr>
          <a:xfrm>
            <a:off x="9232041" y="2519459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预定义过程 27"/>
          <p:cNvSpPr/>
          <p:nvPr/>
        </p:nvSpPr>
        <p:spPr>
          <a:xfrm>
            <a:off x="10000639" y="2519459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预定义过程 28"/>
          <p:cNvSpPr/>
          <p:nvPr/>
        </p:nvSpPr>
        <p:spPr>
          <a:xfrm>
            <a:off x="10769237" y="2519458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08770"/>
              </p:ext>
            </p:extLst>
          </p:nvPr>
        </p:nvGraphicFramePr>
        <p:xfrm>
          <a:off x="9190731" y="3397480"/>
          <a:ext cx="1100046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2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5002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zhangs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zhangs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1" name="直接箭头连接符 30"/>
          <p:cNvCxnSpPr>
            <a:stCxn id="27" idx="1"/>
          </p:cNvCxnSpPr>
          <p:nvPr/>
        </p:nvCxnSpPr>
        <p:spPr>
          <a:xfrm flipH="1">
            <a:off x="9231568" y="2688551"/>
            <a:ext cx="473" cy="7089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95779"/>
              </p:ext>
            </p:extLst>
          </p:nvPr>
        </p:nvGraphicFramePr>
        <p:xfrm>
          <a:off x="10453962" y="3406021"/>
          <a:ext cx="1665012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0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5500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55004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zhangs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zhangs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zhangx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>
            <a:off x="10184541" y="2857643"/>
            <a:ext cx="562896" cy="5483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标注 34"/>
          <p:cNvSpPr/>
          <p:nvPr/>
        </p:nvSpPr>
        <p:spPr>
          <a:xfrm>
            <a:off x="10156869" y="1141254"/>
            <a:ext cx="1840231" cy="742262"/>
          </a:xfrm>
          <a:prstGeom prst="wedgeRectCallout">
            <a:avLst>
              <a:gd name="adj1" fmla="val 2303"/>
              <a:gd name="adj2" fmla="val 1161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前缀索引具有占用空间小的优势，但会增加额外的记录扫描次数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左大括号 39"/>
          <p:cNvSpPr/>
          <p:nvPr/>
        </p:nvSpPr>
        <p:spPr>
          <a:xfrm rot="16200000">
            <a:off x="5409460" y="3619243"/>
            <a:ext cx="445770" cy="132736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331733" y="4612063"/>
            <a:ext cx="206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个索引，回表查询一次，系统认为只扫描了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44" name="左大括号 43"/>
          <p:cNvSpPr/>
          <p:nvPr/>
        </p:nvSpPr>
        <p:spPr>
          <a:xfrm rot="16200000">
            <a:off x="10401563" y="3041775"/>
            <a:ext cx="445770" cy="255599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709518" y="4648911"/>
            <a:ext cx="340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个索引，回表查询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次，系统认为扫描了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8600006" y="5635571"/>
            <a:ext cx="2663351" cy="742262"/>
          </a:xfrm>
          <a:prstGeom prst="wedgeRectCallout">
            <a:avLst>
              <a:gd name="adj1" fmla="val -12447"/>
              <a:gd name="adj2" fmla="val -14819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如果建立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index2(email(7))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，那么满足前缀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zhangss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的记录只有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个，也达到了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1055" y="5707109"/>
            <a:ext cx="797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使用前缀索引，定义好长度，既可以做到既节省空间，又不用额外增加太多的查询成本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怎么给字符串字段加索引？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48524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区分度越高，意味着重复值越少 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4300" y="1301026"/>
            <a:ext cx="11449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查看一个列上不同的值：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count(distinct email) as L from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SUser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34" name="矩形 33"/>
          <p:cNvSpPr/>
          <p:nvPr/>
        </p:nvSpPr>
        <p:spPr>
          <a:xfrm>
            <a:off x="114300" y="1608803"/>
            <a:ext cx="114490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不同长度的前缀来看：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count(distinct left(email,4)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L4,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count(distinct left(email,5)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L5,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count(distinct left(email,6)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L6,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count(distinct left(email,7)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L7,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SUser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1055" y="5707109"/>
            <a:ext cx="797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使用前缀索引很可能会损失区分度，所以需要预先设定一个可以接受的损失比例，如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。在上面的语句中找出不小于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7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怎么给字符串字段加索引？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49463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使用前缀索引可能会增加扫描行数，进而影响到性能，也会影响覆盖索引的性能。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1398008"/>
            <a:ext cx="77457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原语句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id,name,email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SUser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email='zhangssxyz@xxx.com';</a:t>
            </a: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试图使用覆盖索引提高性能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id,email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SUser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email='zhangssxyz@xxx.com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但是没有提高性能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2175" y="1771221"/>
            <a:ext cx="139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index2(email(6))</a:t>
            </a:r>
            <a:endParaRPr lang="zh-CN" altLang="en-US" sz="1200" dirty="0"/>
          </a:p>
        </p:txBody>
      </p:sp>
      <p:sp>
        <p:nvSpPr>
          <p:cNvPr id="12" name="流程图: 预定义过程 11"/>
          <p:cNvSpPr/>
          <p:nvPr/>
        </p:nvSpPr>
        <p:spPr>
          <a:xfrm>
            <a:off x="8082114" y="2089647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预定义过程 12"/>
          <p:cNvSpPr/>
          <p:nvPr/>
        </p:nvSpPr>
        <p:spPr>
          <a:xfrm>
            <a:off x="8850712" y="2089647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预定义过程 13"/>
          <p:cNvSpPr/>
          <p:nvPr/>
        </p:nvSpPr>
        <p:spPr>
          <a:xfrm>
            <a:off x="9619310" y="2089646"/>
            <a:ext cx="768598" cy="338183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41171"/>
              </p:ext>
            </p:extLst>
          </p:nvPr>
        </p:nvGraphicFramePr>
        <p:xfrm>
          <a:off x="8040804" y="2967668"/>
          <a:ext cx="1100046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2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5002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zhangs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zhangs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>
            <a:stCxn id="12" idx="1"/>
          </p:cNvCxnSpPr>
          <p:nvPr/>
        </p:nvCxnSpPr>
        <p:spPr>
          <a:xfrm flipH="1">
            <a:off x="8081641" y="2258739"/>
            <a:ext cx="473" cy="7089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84649"/>
              </p:ext>
            </p:extLst>
          </p:nvPr>
        </p:nvGraphicFramePr>
        <p:xfrm>
          <a:off x="9304035" y="2976209"/>
          <a:ext cx="1665012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0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5500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55004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zhangs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zhangs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zhangx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9034614" y="2427831"/>
            <a:ext cx="562896" cy="5483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号 18"/>
          <p:cNvSpPr/>
          <p:nvPr/>
        </p:nvSpPr>
        <p:spPr>
          <a:xfrm rot="16200000">
            <a:off x="9251636" y="2611963"/>
            <a:ext cx="445770" cy="255599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标注 19"/>
          <p:cNvSpPr/>
          <p:nvPr/>
        </p:nvSpPr>
        <p:spPr>
          <a:xfrm>
            <a:off x="6200573" y="4580113"/>
            <a:ext cx="1840231" cy="742262"/>
          </a:xfrm>
          <a:prstGeom prst="wedgeRectCallout">
            <a:avLst>
              <a:gd name="adj1" fmla="val 49508"/>
              <a:gd name="adj2" fmla="val -17950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只要对索引有截断，无论长短，都会回表查询，确认最终完整的索引键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3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怎么给字符串字段加索引？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其他方案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1428" y="1696917"/>
            <a:ext cx="3196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身份证号使用倒序存储：</a:t>
            </a:r>
            <a:endParaRPr lang="en-US" altLang="zh-CN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410 205 19xx </a:t>
            </a:r>
            <a:r>
              <a:rPr lang="en-US" altLang="zh-CN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en-US" altLang="zh-CN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3414193" y="1902453"/>
            <a:ext cx="445770" cy="132736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7127" y="2733310"/>
            <a:ext cx="4391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这几个字段区分度高，使用倒序存储：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field_list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t 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id_card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reverse('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input_id_card_string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88828" y="1693586"/>
            <a:ext cx="797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长字段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字段：</a:t>
            </a:r>
            <a:endParaRPr lang="en-US" altLang="zh-CN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t add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id_card_crc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unsigned, add index(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id_card_crc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field_list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t where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id_card_crc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=crc32('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input_id_card_string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 and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id_card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input_id_card_string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</a:p>
        </p:txBody>
      </p:sp>
      <p:sp>
        <p:nvSpPr>
          <p:cNvPr id="11" name="矩形 10"/>
          <p:cNvSpPr/>
          <p:nvPr/>
        </p:nvSpPr>
        <p:spPr>
          <a:xfrm>
            <a:off x="190500" y="3550401"/>
            <a:ext cx="131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额外空间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73398" y="3550401"/>
            <a:ext cx="900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6398" y="3550401"/>
            <a:ext cx="2474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需要增加一个字段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499" y="4331451"/>
            <a:ext cx="131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43100" y="4331451"/>
            <a:ext cx="3543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读写时调用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13500" y="4331451"/>
            <a:ext cx="3543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读写时调用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crc32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0022" y="5112501"/>
            <a:ext cx="131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查询效率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0900" y="5112501"/>
            <a:ext cx="2552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毕竟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还是前缀索引，</a:t>
            </a: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还会增加扫描行数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74059" y="5112501"/>
            <a:ext cx="2552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比较稳定，</a:t>
            </a: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冲突概率非常小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0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861</TotalTime>
  <Words>628</Words>
  <Application>Microsoft Office PowerPoint</Application>
  <PresentationFormat>宽屏</PresentationFormat>
  <Paragraphs>110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11 | 怎么给字符串字段加索引？</vt:lpstr>
      <vt:lpstr>11 | 怎么给字符串字段加索引？</vt:lpstr>
      <vt:lpstr>11 | 怎么给字符串字段加索引？</vt:lpstr>
      <vt:lpstr>11 | 怎么给字符串字段加索引？</vt:lpstr>
      <vt:lpstr>11 | 怎么给字符串字段加索引？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841</cp:revision>
  <dcterms:created xsi:type="dcterms:W3CDTF">2019-05-08T15:02:17Z</dcterms:created>
  <dcterms:modified xsi:type="dcterms:W3CDTF">2019-05-14T13:17:04Z</dcterms:modified>
</cp:coreProperties>
</file>