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0" autoAdjust="0"/>
    <p:restoredTop sz="91697" autoAdjust="0"/>
  </p:normalViewPr>
  <p:slideViewPr>
    <p:cSldViewPr snapToGrid="0">
      <p:cViewPr varScale="1">
        <p:scale>
          <a:sx n="110" d="100"/>
          <a:sy n="110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为什么我的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会“抖”一下？</a:t>
            </a:r>
          </a:p>
        </p:txBody>
      </p:sp>
      <p:sp>
        <p:nvSpPr>
          <p:cNvPr id="4" name="矩形 3"/>
          <p:cNvSpPr/>
          <p:nvPr/>
        </p:nvSpPr>
        <p:spPr>
          <a:xfrm>
            <a:off x="4894984" y="1863332"/>
            <a:ext cx="2833442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环境准备：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CREATE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 `t` (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`id`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NOT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`a`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DEFAULT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`b`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DEFAULT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PRIMARY KEY (`id`),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KEY `a` (`a`),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KEY `b` (`b`)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ENGINE=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delimiter ;;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procedure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idata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begin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declare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set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while(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&lt;=100000)do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insert into t values(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set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=i+1;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end while;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end;;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delimiter 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call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idata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endParaRPr lang="zh-CN" altLang="en-US" sz="1400" dirty="0" err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为什么我的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会“抖”一下？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345639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什么情况会让</a:t>
            </a: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“抖”一下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14300" y="1301026"/>
            <a:ext cx="120777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写满了，系统停止所有更新操作，把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checkpoint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往前推进。 </a:t>
            </a:r>
            <a:r>
              <a:rPr lang="en-US" altLang="zh-CN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这种情况需要避免</a:t>
            </a:r>
            <a:endParaRPr lang="en-US" altLang="zh-CN" sz="16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，系统内存不足，需要新的内存页时，只能淘汰一些内存页，如果淘汰的是脏页，就要先把脏页写到磁盘。</a:t>
            </a:r>
            <a:r>
              <a:rPr lang="en-US" altLang="zh-CN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这种情况是常态</a:t>
            </a:r>
            <a:endParaRPr lang="en-US" altLang="zh-CN" sz="16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但如果出现淘汰脏页太多，需要刷磁盘的数据太多，就会影响性能</a:t>
            </a:r>
            <a:r>
              <a:rPr lang="zh-CN" alt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：脏页可能是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 buffer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认为系统空闲，抓住机会刷脏页。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关闭时，把内存中所有脏页都刷到磁盘。</a:t>
            </a:r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流程图: 磁盘 2"/>
          <p:cNvSpPr/>
          <p:nvPr/>
        </p:nvSpPr>
        <p:spPr>
          <a:xfrm>
            <a:off x="1108364" y="4391889"/>
            <a:ext cx="2604654" cy="1357745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磁盘</a:t>
            </a: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108364" y="2951676"/>
            <a:ext cx="2604654" cy="127657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071254" y="3382145"/>
            <a:ext cx="678873" cy="41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脏页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24363" y="3097693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</a:p>
        </p:txBody>
      </p:sp>
      <p:cxnSp>
        <p:nvCxnSpPr>
          <p:cNvPr id="9" name="直接箭头连接符 8"/>
          <p:cNvCxnSpPr>
            <a:stCxn id="5" idx="2"/>
            <a:endCxn id="3" idx="1"/>
          </p:cNvCxnSpPr>
          <p:nvPr/>
        </p:nvCxnSpPr>
        <p:spPr>
          <a:xfrm>
            <a:off x="2410691" y="3797782"/>
            <a:ext cx="0" cy="594107"/>
          </a:xfrm>
          <a:prstGeom prst="straightConnector1">
            <a:avLst/>
          </a:prstGeom>
          <a:ln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标注 37"/>
          <p:cNvSpPr/>
          <p:nvPr/>
        </p:nvSpPr>
        <p:spPr>
          <a:xfrm>
            <a:off x="4871410" y="4081067"/>
            <a:ext cx="5838154" cy="1371740"/>
          </a:xfrm>
          <a:prstGeom prst="wedgeRectCallout">
            <a:avLst>
              <a:gd name="adj1" fmla="val -69878"/>
              <a:gd name="adj2" fmla="val 15379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innodb_io_capacity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告诉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磁盘的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设置成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IOPS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如果把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IOPS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设置得太小，会让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认为性能很差的磁盘，影响它的刷脏页速度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3456" y="5950772"/>
            <a:ext cx="115685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IOPS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可以使用命令：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fio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-filename=$filename -direct=1 -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iodepth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1 -thread -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rw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randrw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ioengine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psync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bs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=16k -size=500M -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numjobs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=10 -runtime=10 -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group_reporting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-name=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mytest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30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为什么我的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会“抖”一下？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5626861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刷脏页的“连坐”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策略，让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“抖”的时间更长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流程图: 预定义过程 7"/>
          <p:cNvSpPr/>
          <p:nvPr/>
        </p:nvSpPr>
        <p:spPr>
          <a:xfrm>
            <a:off x="933450" y="2232660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300</a:t>
            </a:r>
            <a:endParaRPr lang="zh-CN" altLang="en-US" sz="1400" dirty="0"/>
          </a:p>
        </p:txBody>
      </p:sp>
      <p:sp>
        <p:nvSpPr>
          <p:cNvPr id="9" name="流程图: 预定义过程 8"/>
          <p:cNvSpPr/>
          <p:nvPr/>
        </p:nvSpPr>
        <p:spPr>
          <a:xfrm>
            <a:off x="1885950" y="2232660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700</a:t>
            </a:r>
            <a:endParaRPr lang="zh-CN" altLang="en-US" sz="1400" dirty="0"/>
          </a:p>
        </p:txBody>
      </p:sp>
      <p:sp>
        <p:nvSpPr>
          <p:cNvPr id="10" name="流程图: 预定义过程 9"/>
          <p:cNvSpPr/>
          <p:nvPr/>
        </p:nvSpPr>
        <p:spPr>
          <a:xfrm>
            <a:off x="2838450" y="2232660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413888"/>
              </p:ext>
            </p:extLst>
          </p:nvPr>
        </p:nvGraphicFramePr>
        <p:xfrm>
          <a:off x="701101" y="3422226"/>
          <a:ext cx="14642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124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732124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200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R2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12" name="直接箭头连接符 11"/>
          <p:cNvCxnSpPr/>
          <p:nvPr/>
        </p:nvCxnSpPr>
        <p:spPr>
          <a:xfrm>
            <a:off x="933450" y="2651760"/>
            <a:ext cx="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714075"/>
              </p:ext>
            </p:extLst>
          </p:nvPr>
        </p:nvGraphicFramePr>
        <p:xfrm>
          <a:off x="2560536" y="3384126"/>
          <a:ext cx="19449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325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648325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648325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600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R5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14" name="直接箭头连接符 13"/>
          <p:cNvCxnSpPr/>
          <p:nvPr/>
        </p:nvCxnSpPr>
        <p:spPr>
          <a:xfrm>
            <a:off x="1885950" y="2651760"/>
            <a:ext cx="95250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262407" y="152146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primary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键索引（聚簇索引）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左大括号 15"/>
          <p:cNvSpPr/>
          <p:nvPr/>
        </p:nvSpPr>
        <p:spPr>
          <a:xfrm rot="16200000">
            <a:off x="2280458" y="3065394"/>
            <a:ext cx="445770" cy="3139786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33449" y="4896272"/>
            <a:ext cx="4391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刷新左边的脏页时，默认也会把临近的脏页也连带刷掉，而且右边相邻的页也是脏页，会继续连带刷脏页。。。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85950" y="5975323"/>
            <a:ext cx="93346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innodb_flush_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neighbors为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时，实行“连坐”式刷脏页，为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时关闭，只刷新命中的脏页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硬盘建议打开，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硬盘建议关闭。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674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890</TotalTime>
  <Words>458</Words>
  <Application>Microsoft Office PowerPoint</Application>
  <PresentationFormat>宽屏</PresentationFormat>
  <Paragraphs>59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12 | 为什么我的MySQL会“抖”一下？</vt:lpstr>
      <vt:lpstr>12 | 为什么我的MySQL会“抖”一下？</vt:lpstr>
      <vt:lpstr>12 | 为什么我的MySQL会“抖”一下？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872</cp:revision>
  <dcterms:created xsi:type="dcterms:W3CDTF">2019-05-08T15:02:17Z</dcterms:created>
  <dcterms:modified xsi:type="dcterms:W3CDTF">2019-05-14T15:52:04Z</dcterms:modified>
</cp:coreProperties>
</file>