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1" autoAdjust="0"/>
    <p:restoredTop sz="91946" autoAdjust="0"/>
  </p:normalViewPr>
  <p:slideViewPr>
    <p:cSldViewPr snapToGrid="0">
      <p:cViewPr varScale="1">
        <p:scale>
          <a:sx n="111" d="100"/>
          <a:sy n="111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| count(*)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这么慢，我该怎么办？</a:t>
            </a: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`b` (`b`)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| count(*)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这么慢，我该怎么办？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3497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每个存储引擎中，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有不同的实现方式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01026"/>
            <a:ext cx="9182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引擎把一个表的总行数存在了磁盘上，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直接返回这个数字，效率很高。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但如果加了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条件，就不会这么快了。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引擎需要把数据一行一行从引擎里面读出来，然后累积计数。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由于有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机制，应该返回多少行是不确定的。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74015"/>
              </p:ext>
            </p:extLst>
          </p:nvPr>
        </p:nvGraphicFramePr>
        <p:xfrm>
          <a:off x="114300" y="2537014"/>
          <a:ext cx="6733308" cy="247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3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 from 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4651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12533"/>
                  </a:ext>
                </a:extLst>
              </a:tr>
              <a:tr h="45675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 from t;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count(*)from 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10002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 from 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10001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2622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14300" y="5175308"/>
            <a:ext cx="5829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最后一个时刻，三个会话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同时查询表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的总行数，结果是不一样的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由于每行都要对比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和事务号来判断可见性，所以只能一行一行读出来判断。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stable status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TABLE_ROWS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是采样统计估计，误差达到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预定义过程 37"/>
          <p:cNvSpPr/>
          <p:nvPr/>
        </p:nvSpPr>
        <p:spPr>
          <a:xfrm>
            <a:off x="8415214" y="159947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39" name="流程图: 预定义过程 38"/>
          <p:cNvSpPr/>
          <p:nvPr/>
        </p:nvSpPr>
        <p:spPr>
          <a:xfrm>
            <a:off x="9367714" y="159947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700</a:t>
            </a:r>
            <a:endParaRPr lang="zh-CN" altLang="en-US" dirty="0"/>
          </a:p>
        </p:txBody>
      </p:sp>
      <p:sp>
        <p:nvSpPr>
          <p:cNvPr id="40" name="流程图: 预定义过程 39"/>
          <p:cNvSpPr/>
          <p:nvPr/>
        </p:nvSpPr>
        <p:spPr>
          <a:xfrm>
            <a:off x="10320214" y="159947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26432"/>
              </p:ext>
            </p:extLst>
          </p:nvPr>
        </p:nvGraphicFramePr>
        <p:xfrm>
          <a:off x="8182865" y="2789043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/>
          <p:nvPr/>
        </p:nvCxnSpPr>
        <p:spPr>
          <a:xfrm>
            <a:off x="8415214" y="2018577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54986"/>
              </p:ext>
            </p:extLst>
          </p:nvPr>
        </p:nvGraphicFramePr>
        <p:xfrm>
          <a:off x="10042300" y="2750943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9367714" y="2018577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487691" y="8882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52865" y="4037877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索引（二级索引）</a:t>
            </a:r>
            <a:endParaRPr lang="zh-CN" altLang="en-US" dirty="0"/>
          </a:p>
        </p:txBody>
      </p:sp>
      <p:sp>
        <p:nvSpPr>
          <p:cNvPr id="66" name="流程图: 预定义过程 65"/>
          <p:cNvSpPr/>
          <p:nvPr/>
        </p:nvSpPr>
        <p:spPr>
          <a:xfrm>
            <a:off x="8487691" y="475533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7" name="流程图: 预定义过程 66"/>
          <p:cNvSpPr/>
          <p:nvPr/>
        </p:nvSpPr>
        <p:spPr>
          <a:xfrm>
            <a:off x="9440191" y="475533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流程图: 预定义过程 67"/>
          <p:cNvSpPr/>
          <p:nvPr/>
        </p:nvSpPr>
        <p:spPr>
          <a:xfrm>
            <a:off x="10392691" y="475533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82476"/>
              </p:ext>
            </p:extLst>
          </p:nvPr>
        </p:nvGraphicFramePr>
        <p:xfrm>
          <a:off x="8255342" y="5944897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70" name="直接箭头连接符 69"/>
          <p:cNvCxnSpPr/>
          <p:nvPr/>
        </p:nvCxnSpPr>
        <p:spPr>
          <a:xfrm>
            <a:off x="8487691" y="5174431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1869"/>
              </p:ext>
            </p:extLst>
          </p:nvPr>
        </p:nvGraphicFramePr>
        <p:xfrm>
          <a:off x="10114777" y="5906797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72" name="直接箭头连接符 71"/>
          <p:cNvCxnSpPr/>
          <p:nvPr/>
        </p:nvCxnSpPr>
        <p:spPr>
          <a:xfrm>
            <a:off x="9440191" y="5174431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标注 72"/>
          <p:cNvSpPr/>
          <p:nvPr/>
        </p:nvSpPr>
        <p:spPr>
          <a:xfrm>
            <a:off x="6073923" y="5162812"/>
            <a:ext cx="1705169" cy="1396888"/>
          </a:xfrm>
          <a:prstGeom prst="wedgeRectCallout">
            <a:avLst>
              <a:gd name="adj1" fmla="val 73935"/>
              <a:gd name="adj2" fmla="val 2414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优化器会选择最小的那棵树来遍历，得到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| count(*)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这么慢，我该怎么办？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查询总数的方法：自己计数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4300" y="1301026"/>
            <a:ext cx="1031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用缓存系统保存计数，例如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但缓存系统可能会丢失更新。例如重启，需要在数据库中单独执行一次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取到总数写到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缓存系统和数据库之间不能支持原子性的操作，导致一致性问题。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4300" y="2148241"/>
            <a:ext cx="1031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在数据库保存计数，例如跟数据表相同的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中放一张表，利用事务进行原子性更新。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虽然能解决问题，但这张表的这行记录，成了热点记录，造成串行化，性能下降。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43190"/>
              </p:ext>
            </p:extLst>
          </p:nvPr>
        </p:nvGraphicFramePr>
        <p:xfrm>
          <a:off x="215900" y="2995457"/>
          <a:ext cx="6733308" cy="263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3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中计数值加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查询最近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条记录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插入一行数据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4651"/>
                  </a:ext>
                </a:extLst>
              </a:tr>
            </a:tbl>
          </a:graphicData>
        </a:graphic>
      </p:graphicFrame>
      <p:sp>
        <p:nvSpPr>
          <p:cNvPr id="66" name="矩形标注 65"/>
          <p:cNvSpPr/>
          <p:nvPr/>
        </p:nvSpPr>
        <p:spPr>
          <a:xfrm>
            <a:off x="7128023" y="2906613"/>
            <a:ext cx="1705169" cy="1396888"/>
          </a:xfrm>
          <a:prstGeom prst="wedgeRectCallout">
            <a:avLst>
              <a:gd name="adj1" fmla="val -212066"/>
              <a:gd name="adj2" fmla="val 23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没有提交，所以“加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”动作对会话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0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| count(*)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这么慢，我该怎么办？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040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4299" y="1301026"/>
            <a:ext cx="11497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是个聚合函数，对于返回的结果集，一行行判断，如果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，累计值就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，否则不加。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4299" y="1639580"/>
            <a:ext cx="5829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性能分析原则：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层要什么就给什么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只给必要的值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，现在的优化器只优化了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的语义为“取行数”。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5034" y="2762964"/>
            <a:ext cx="11497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遍历整张表，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把每一行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值取出来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层拿到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后，判断一定不为空，于是累加。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count(1)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遍历整张表但不取值，返回给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层放个数字“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”进去，判断一定不为空，于是累加。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如果这个“字段”是定义为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遍历整张表，一行行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从记录里读出这个字段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，判断一定不为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，于是累加。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如果这个“字段”定位允许为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，那么执行的时候，判断到有可能是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还要把值取出来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在判断一下，不是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：并不会把全部字段取出来，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不取值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，按行累加。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5034" y="4978954"/>
            <a:ext cx="582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性能排序：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 count(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id) &lt; count(1) 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count(*)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0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1168</TotalTime>
  <Words>732</Words>
  <Application>Microsoft Office PowerPoint</Application>
  <PresentationFormat>宽屏</PresentationFormat>
  <Paragraphs>114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14 | count(*)这么慢，我该怎么办？</vt:lpstr>
      <vt:lpstr>14 | count(*)这么慢，我该怎么办？</vt:lpstr>
      <vt:lpstr>14 | count(*)这么慢，我该怎么办？</vt:lpstr>
      <vt:lpstr>14 | count(*)这么慢，我该怎么办？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983</cp:revision>
  <dcterms:created xsi:type="dcterms:W3CDTF">2019-05-08T15:02:17Z</dcterms:created>
  <dcterms:modified xsi:type="dcterms:W3CDTF">2019-05-21T11:04:20Z</dcterms:modified>
</cp:coreProperties>
</file>