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9" autoAdjust="0"/>
    <p:restoredTop sz="91946" autoAdjust="0"/>
  </p:normalViewPr>
  <p:slideViewPr>
    <p:cSldViewPr snapToGrid="0">
      <p:cViewPr varScale="1">
        <p:scale>
          <a:sx n="111" d="100"/>
          <a:sy n="111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如何正确地显示随机消息？</a:t>
            </a:r>
          </a:p>
        </p:txBody>
      </p:sp>
      <p:sp>
        <p:nvSpPr>
          <p:cNvPr id="4" name="矩形 3"/>
          <p:cNvSpPr/>
          <p:nvPr/>
        </p:nvSpPr>
        <p:spPr>
          <a:xfrm>
            <a:off x="1422400" y="1863332"/>
            <a:ext cx="10566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`words` (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`word` varchar(64) DEFAULT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&lt;10000 do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words(word) values(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 1000)),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1000 div 100)),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100 div 10)), char(97+(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10))));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如何正确地显示随机消息？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内存临时表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01026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：实现随机消息用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word from words order by rand() limit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2" y="1701543"/>
            <a:ext cx="11726563" cy="1072229"/>
          </a:xfrm>
          <a:prstGeom prst="rect">
            <a:avLst/>
          </a:prstGeom>
        </p:spPr>
      </p:pic>
      <p:sp>
        <p:nvSpPr>
          <p:cNvPr id="25" name="矩形标注 24"/>
          <p:cNvSpPr/>
          <p:nvPr/>
        </p:nvSpPr>
        <p:spPr>
          <a:xfrm>
            <a:off x="8939382" y="900920"/>
            <a:ext cx="1490018" cy="543246"/>
          </a:xfrm>
          <a:prstGeom prst="wedgeRectCallout">
            <a:avLst>
              <a:gd name="adj1" fmla="val -26247"/>
              <a:gd name="adj2" fmla="val 23740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需要使用临时表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0547949" y="883653"/>
            <a:ext cx="1644051" cy="543246"/>
          </a:xfrm>
          <a:prstGeom prst="wedgeRectCallout">
            <a:avLst>
              <a:gd name="adj1" fmla="val -38547"/>
              <a:gd name="adj2" fmla="val 22404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需要执行排序操作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72132"/>
              </p:ext>
            </p:extLst>
          </p:nvPr>
        </p:nvGraphicFramePr>
        <p:xfrm>
          <a:off x="61856" y="3462577"/>
          <a:ext cx="16653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7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83267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music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98331" y="319095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57655"/>
              </p:ext>
            </p:extLst>
          </p:nvPr>
        </p:nvGraphicFramePr>
        <p:xfrm>
          <a:off x="2568295" y="3445912"/>
          <a:ext cx="183106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3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1553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R-double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W-varchar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music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2517276" y="2919331"/>
            <a:ext cx="252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内存临时表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引擎（其实是数组）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757528" y="4017412"/>
            <a:ext cx="754743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标注 37"/>
          <p:cNvSpPr/>
          <p:nvPr/>
        </p:nvSpPr>
        <p:spPr>
          <a:xfrm>
            <a:off x="1702727" y="5296410"/>
            <a:ext cx="1490018" cy="1269600"/>
          </a:xfrm>
          <a:prstGeom prst="wedgeRectCallout">
            <a:avLst>
              <a:gd name="adj1" fmla="val -6765"/>
              <a:gd name="adj2" fmla="val -11259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获取随即小数，存入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。扫描行数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71080"/>
              </p:ext>
            </p:extLst>
          </p:nvPr>
        </p:nvGraphicFramePr>
        <p:xfrm>
          <a:off x="5197966" y="3453547"/>
          <a:ext cx="173986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3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86993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R-double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413145" y="3048416"/>
            <a:ext cx="116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4333183" y="5344134"/>
            <a:ext cx="1490018" cy="1099054"/>
          </a:xfrm>
          <a:prstGeom prst="wedgeRectCallout">
            <a:avLst>
              <a:gd name="adj1" fmla="val -24153"/>
              <a:gd name="adj2" fmla="val -1098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对于内存表的每一行，将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值和位置信息（数组下标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）存放进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4413875" y="4034077"/>
            <a:ext cx="754743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38979"/>
              </p:ext>
            </p:extLst>
          </p:nvPr>
        </p:nvGraphicFramePr>
        <p:xfrm>
          <a:off x="7752226" y="3436280"/>
          <a:ext cx="173986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3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86993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R-double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7967405" y="3031149"/>
            <a:ext cx="116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6968135" y="4016810"/>
            <a:ext cx="754743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25291"/>
              </p:ext>
            </p:extLst>
          </p:nvPr>
        </p:nvGraphicFramePr>
        <p:xfrm>
          <a:off x="10306486" y="3462577"/>
          <a:ext cx="183106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3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1553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R-double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W-varchar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music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0883843" y="2935996"/>
            <a:ext cx="126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内存临时表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492092" y="4034077"/>
            <a:ext cx="777296" cy="711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9510641" y="4151086"/>
            <a:ext cx="758747" cy="2859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4" idx="1"/>
          </p:cNvCxnSpPr>
          <p:nvPr/>
        </p:nvCxnSpPr>
        <p:spPr>
          <a:xfrm flipV="1">
            <a:off x="9473543" y="4463337"/>
            <a:ext cx="832943" cy="4852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标注 58"/>
          <p:cNvSpPr/>
          <p:nvPr/>
        </p:nvSpPr>
        <p:spPr>
          <a:xfrm>
            <a:off x="6600497" y="5584997"/>
            <a:ext cx="1490018" cy="902889"/>
          </a:xfrm>
          <a:prstGeom prst="wedgeRectCallout">
            <a:avLst>
              <a:gd name="adj1" fmla="val -6765"/>
              <a:gd name="adj2" fmla="val -11259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8939382" y="5489347"/>
            <a:ext cx="1705758" cy="998539"/>
          </a:xfrm>
          <a:prstGeom prst="wedgeRectCallout">
            <a:avLst>
              <a:gd name="adj1" fmla="val -52386"/>
              <a:gd name="adj2" fmla="val -177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个记录，即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，回内存临时表取记录，返回给客户端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1074399" y="5544786"/>
            <a:ext cx="769257" cy="491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203155" y="6135411"/>
            <a:ext cx="68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63269" y="6544216"/>
            <a:ext cx="704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使用了内存临时表，内存临时表排序时使用了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排序方法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如何正确地显示随机消息？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8227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磁盘临时表（相当于一个没有显示索引的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表的排序过程）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01026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tmp_table_size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限制内存临时表的大小，默认值是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，超过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将会转成磁盘临时表。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internal_tmp_disk_storage_engine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控制磁盘临时表使用的引擎，默认是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299" y="2139680"/>
            <a:ext cx="62058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tmp_table_size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=1024;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=32768;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max_length_for_sort_data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，只对本线程有效 *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='enabled=on'; 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执行语句 *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word from words order by rand() limit 3;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 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*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information_schema`.`OPTIMIZER_TRACE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`\G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9" y="1885801"/>
            <a:ext cx="5676900" cy="3242687"/>
          </a:xfrm>
          <a:prstGeom prst="rect">
            <a:avLst/>
          </a:prstGeom>
        </p:spPr>
      </p:pic>
      <p:sp>
        <p:nvSpPr>
          <p:cNvPr id="34" name="矩形标注 33"/>
          <p:cNvSpPr/>
          <p:nvPr/>
        </p:nvSpPr>
        <p:spPr>
          <a:xfrm>
            <a:off x="10071100" y="5404846"/>
            <a:ext cx="1600200" cy="1425442"/>
          </a:xfrm>
          <a:prstGeom prst="wedgeRectCallout">
            <a:avLst>
              <a:gd name="adj1" fmla="val -30309"/>
              <a:gd name="adj2" fmla="val -9096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max_length_for_sort_data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字段长度定义，所以采用了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895169" y="842110"/>
            <a:ext cx="1600200" cy="836203"/>
          </a:xfrm>
          <a:prstGeom prst="wedgeRectCallout">
            <a:avLst>
              <a:gd name="adj1" fmla="val -109674"/>
              <a:gd name="adj2" fmla="val 2052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chosen=true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表明使用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了优先队列排序算法（最大堆）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8293100" y="5404846"/>
            <a:ext cx="1602069" cy="1425442"/>
          </a:xfrm>
          <a:prstGeom prst="wedgeRectCallout">
            <a:avLst>
              <a:gd name="adj1" fmla="val 9374"/>
              <a:gd name="adj2" fmla="val -11680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优先队列排序算法不需要使用临时文件，只需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要构建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个元素的最大堆。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5969" y="5963678"/>
            <a:ext cx="704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1000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如果采用优先队列算法，需要维护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行的最大堆，超过了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的大小，只能使用归并排序算法。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9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如何正确地显示随机消息？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随机排序方法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620340"/>
            <a:ext cx="2817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，取得这个表的主键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和最小值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，用随机函数生成一个最大值到最小值之间的数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X=(M-N)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rand()+N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，取不小于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" y="3945675"/>
            <a:ext cx="28175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可能有空洞。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1,2,40000,40001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99.99%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的概率命中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40000</a:t>
            </a:r>
          </a:p>
        </p:txBody>
      </p:sp>
      <p:sp>
        <p:nvSpPr>
          <p:cNvPr id="13" name="矩形 12"/>
          <p:cNvSpPr/>
          <p:nvPr/>
        </p:nvSpPr>
        <p:spPr>
          <a:xfrm>
            <a:off x="3648528" y="1620340"/>
            <a:ext cx="315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，取得整个表的行数，记为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，取得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Y=floor(C*rand())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是取整数部分。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Y,1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取得一行。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8528" y="3945675"/>
            <a:ext cx="28175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Y,1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：按顺序一个个读出来，丢掉前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个，把下一个记录作为返回结果，一共需要执行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Y+1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第一步还要扫描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行，所以共需要扫描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C+Y+1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行，代价高于算法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比起来代价还是小很多。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5957" y="1620340"/>
            <a:ext cx="315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，取得整个表的行数，记为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，根据相同的随机方法得到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Y3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，在执行三个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Y,1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语句得到三行数据。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5957" y="3945675"/>
            <a:ext cx="281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14300" y="5172617"/>
            <a:ext cx="3064329" cy="1425442"/>
          </a:xfrm>
          <a:prstGeom prst="wedgeRectCallout">
            <a:avLst>
              <a:gd name="adj1" fmla="val 65903"/>
              <a:gd name="adj2" fmla="val 2982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获取数据根据主键排序获取，主键天然索引有序，获取第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条数据也远比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方法的组成临时表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字段排序，再获取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代价小得多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2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1336</TotalTime>
  <Words>773</Words>
  <Application>Microsoft Office PowerPoint</Application>
  <PresentationFormat>宽屏</PresentationFormat>
  <Paragraphs>134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17 | 如何正确地显示随机消息？</vt:lpstr>
      <vt:lpstr>17 | 如何正确地显示随机消息？</vt:lpstr>
      <vt:lpstr>17 | 如何正确地显示随机消息？</vt:lpstr>
      <vt:lpstr>17 | 如何正确地显示随机消息？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1128</cp:revision>
  <dcterms:created xsi:type="dcterms:W3CDTF">2019-05-08T15:02:17Z</dcterms:created>
  <dcterms:modified xsi:type="dcterms:W3CDTF">2019-06-11T15:38:16Z</dcterms:modified>
</cp:coreProperties>
</file>