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946" autoAdjust="0"/>
  </p:normalViewPr>
  <p:slideViewPr>
    <p:cSldViewPr snapToGrid="0">
      <p:cViewPr varScale="1">
        <p:scale>
          <a:sx n="67" d="100"/>
          <a:sy n="67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为什么这些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语句逻辑相同，性能却差异巨大？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2400" y="1863332"/>
            <a:ext cx="10566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`words` (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 AUTO_INCREMENT,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`word` varchar(64) DEFAULT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&lt;10000 do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words(word) values(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div 1000)), 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1000 div 100)), 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100 div 10)), 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10))));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为什么这些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语句逻辑相同，性能却差异巨大？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案例一：条件字段函数操作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01026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对索引字段做函数操作，可能会破坏索引的有序性，无法再使用索引快速定位功能，因此优化器将就决定放弃走索引树搜索功能，或者使用全索引扫描。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4300" y="1975384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案例二：隐式类型转换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5264" y="4481588"/>
            <a:ext cx="10155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tradelog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tradeid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=110717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trandeid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varchar(32)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tradelog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 CAST(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tradid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signed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110717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297" y="2360112"/>
            <a:ext cx="10155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记一个规则：看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9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，如果规则是“将字符串转成数字”，那么就是做数字比较，结果应该是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，如果规则是“将数字转成字符串”，那么就是做字符串比较，结果应该是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" y="3244933"/>
            <a:ext cx="2392026" cy="117532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15264" y="543346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案例三：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隐式字符编码转换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1345</TotalTime>
  <Words>286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18 | 为什么这些SQL语句逻辑相同，性能却差异巨大？</vt:lpstr>
      <vt:lpstr>18 | 为什么这些SQL语句逻辑相同，性能却差异巨大？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1139</cp:revision>
  <dcterms:created xsi:type="dcterms:W3CDTF">2019-05-08T15:02:17Z</dcterms:created>
  <dcterms:modified xsi:type="dcterms:W3CDTF">2019-05-21T14:16:19Z</dcterms:modified>
</cp:coreProperties>
</file>