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946" autoAdjust="0"/>
  </p:normalViewPr>
  <p:slideViewPr>
    <p:cSldViewPr snapToGrid="0">
      <p:cViewPr>
        <p:scale>
          <a:sx n="75" d="100"/>
          <a:sy n="75" d="100"/>
        </p:scale>
        <p:origin x="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为什么我只查一行的语句，也执行这么慢？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为什么我只查一行的语句，也执行这么慢？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77058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查询长时间不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t where id=1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概率是表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被锁住了，记得使用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命令查看状态。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" y="2506124"/>
            <a:ext cx="9408459" cy="1527440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5038912" y="409930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" y="5029461"/>
            <a:ext cx="6049911" cy="161545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488206" y="5544800"/>
            <a:ext cx="4775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sys.schema_table_lock_waits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表中可以找出造成阻塞的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命令断开即可。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60" y="5264251"/>
            <a:ext cx="9039962" cy="15657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5680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查询长时间不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information_schema.processlist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id=1;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查到最后状态是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 for table flush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" y="1934353"/>
            <a:ext cx="11630025" cy="1400175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7018775" y="1170477"/>
            <a:ext cx="3002429" cy="661106"/>
          </a:xfrm>
          <a:prstGeom prst="wedgeRectCallout">
            <a:avLst>
              <a:gd name="adj1" fmla="val -55717"/>
              <a:gd name="adj2" fmla="val 1964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该语句被另一个正在执行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 table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38348"/>
              </p:ext>
            </p:extLst>
          </p:nvPr>
        </p:nvGraphicFramePr>
        <p:xfrm>
          <a:off x="215264" y="3804622"/>
          <a:ext cx="7796622" cy="13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7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9887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98874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sleep(1) from t;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flush tables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53192" y="3511825"/>
            <a:ext cx="4775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复现语句流程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50359" y="5283598"/>
            <a:ext cx="1576844" cy="661106"/>
          </a:xfrm>
          <a:prstGeom prst="wedgeRectCallout">
            <a:avLst>
              <a:gd name="adj1" fmla="val -16560"/>
              <a:gd name="adj2" fmla="val -18113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一直被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969081" y="5264251"/>
            <a:ext cx="1576844" cy="661106"/>
          </a:xfrm>
          <a:prstGeom prst="wedgeRectCallout">
            <a:avLst>
              <a:gd name="adj1" fmla="val 26702"/>
              <a:gd name="adj2" fmla="val -1064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命令要关掉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9232782" y="4458410"/>
            <a:ext cx="1576844" cy="661106"/>
          </a:xfrm>
          <a:prstGeom prst="wedgeRectCallout">
            <a:avLst>
              <a:gd name="adj1" fmla="val -106765"/>
              <a:gd name="adj2" fmla="val 186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被前面的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命令堵住了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4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22395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查询长时间不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t where id=1 lock in share mode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这条记录要加读锁。如果其他事物对这条记录持有写锁，就会堵住它。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80842"/>
              </p:ext>
            </p:extLst>
          </p:nvPr>
        </p:nvGraphicFramePr>
        <p:xfrm>
          <a:off x="215262" y="2251594"/>
          <a:ext cx="8435252" cy="117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2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421762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 where id = 1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 = 1 lock in share mode;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53192" y="1958797"/>
            <a:ext cx="4775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复现语句流程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240416" y="1921041"/>
            <a:ext cx="1576844" cy="661106"/>
          </a:xfrm>
          <a:prstGeom prst="wedgeRectCallout">
            <a:avLst>
              <a:gd name="adj1" fmla="val -95720"/>
              <a:gd name="adj2" fmla="val 691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启动事务占有写锁，但不提交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2" y="3556872"/>
            <a:ext cx="9772553" cy="1695937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9316130" y="2507015"/>
            <a:ext cx="1576844" cy="661106"/>
          </a:xfrm>
          <a:prstGeom prst="wedgeRectCallout">
            <a:avLst>
              <a:gd name="adj1" fmla="val -95720"/>
              <a:gd name="adj2" fmla="val 691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要加读锁，变成当前读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查询记录写锁持有者的方法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sys.innodb_lock_waits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locked_table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=`'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test'.'t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'`\G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查询阻塞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表的锁。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2" y="2004880"/>
            <a:ext cx="5885543" cy="4557209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6253616" y="3930205"/>
            <a:ext cx="1576844" cy="706557"/>
          </a:xfrm>
          <a:prstGeom prst="wedgeRectCallout">
            <a:avLst>
              <a:gd name="adj1" fmla="val -275211"/>
              <a:gd name="adj2" fmla="val 8969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号线程是罪魁祸首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8206" y="4964228"/>
            <a:ext cx="4775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杀掉线程的两个方法：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QUERY 4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号线程当前正在执行的语句，但不会释放行锁和提交事务。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4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：断开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号线程的链接，会导致回滚语句，释放行锁。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查询慢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t where c=50000 limit 1;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上没索引，所以走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主键顺序扫描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2324182"/>
            <a:ext cx="8315325" cy="83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299" y="19548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3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一个长事务案例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99861"/>
              </p:ext>
            </p:extLst>
          </p:nvPr>
        </p:nvGraphicFramePr>
        <p:xfrm>
          <a:off x="114298" y="1298795"/>
          <a:ext cx="8463644" cy="182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822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4231822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 where id=1;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以上执行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 from t where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id=1 lock in share mode;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05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" y="3965321"/>
            <a:ext cx="6130925" cy="2592641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7342300" y="5338007"/>
            <a:ext cx="2471284" cy="954233"/>
          </a:xfrm>
          <a:prstGeom prst="wedgeRectCallout">
            <a:avLst>
              <a:gd name="adj1" fmla="val -99632"/>
              <a:gd name="adj2" fmla="val 3217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万次之后，生成了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万个回滚日志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364116" y="3211883"/>
            <a:ext cx="2471284" cy="661783"/>
          </a:xfrm>
          <a:prstGeom prst="wedgeRectCallout">
            <a:avLst>
              <a:gd name="adj1" fmla="val -35908"/>
              <a:gd name="adj2" fmla="val 890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语句需要从最新版本历经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万次回滚计算得到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这行的值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342300" y="3542774"/>
            <a:ext cx="2471284" cy="954233"/>
          </a:xfrm>
          <a:prstGeom prst="wedgeRectCallout">
            <a:avLst>
              <a:gd name="adj1" fmla="val -99632"/>
              <a:gd name="adj2" fmla="val 3217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 in share mode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是当前读，所以速度很快。不用回滚计算。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3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1390</TotalTime>
  <Words>652</Words>
  <Application>Microsoft Office PowerPoint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19 | 为什么我只查一行的语句，也执行这么慢？</vt:lpstr>
      <vt:lpstr>19 | 为什么我只查一行的语句，也执行这么慢？</vt:lpstr>
      <vt:lpstr>19 | 为什么我只查一行的语句，也flush执行这么慢？</vt:lpstr>
      <vt:lpstr>19 | 为什么我只查一行的语句，也flush执行这么慢？</vt:lpstr>
      <vt:lpstr>19 | 为什么我只查一行的语句，也flush执行这么慢？</vt:lpstr>
      <vt:lpstr>19 | 为什么我只查一行的语句，也flush执行这么慢？</vt:lpstr>
      <vt:lpstr>19 | 为什么我只查一行的语句，也flush执行这么慢？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1181</cp:revision>
  <dcterms:created xsi:type="dcterms:W3CDTF">2019-05-08T15:02:17Z</dcterms:created>
  <dcterms:modified xsi:type="dcterms:W3CDTF">2019-05-22T13:53:08Z</dcterms:modified>
</cp:coreProperties>
</file>