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69" autoAdjust="0"/>
    <p:restoredTop sz="91387" autoAdjust="0"/>
  </p:normalViewPr>
  <p:slideViewPr>
    <p:cSldViewPr snapToGrid="0">
      <p:cViewPr varScale="1">
        <p:scale>
          <a:sx n="110" d="100"/>
          <a:sy n="110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5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7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0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d=5 for update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这行会加一个写锁。写锁在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语句时释放。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commit;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这一行加了锁，而其他行不加锁，会怎么样？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522204"/>
            <a:ext cx="6908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关于“幻读”：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级别下，快照读不会看到幻读，而当前读才会读到最新的数据，从而产生幻读。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，幻读仅专指“看到新插入的行”。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修改结果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当前读看到，不叫幻读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51882"/>
              </p:ext>
            </p:extLst>
          </p:nvPr>
        </p:nvGraphicFramePr>
        <p:xfrm>
          <a:off x="114295" y="2371142"/>
          <a:ext cx="10155093" cy="307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result: (5,5,5)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result: (0,0,5),(5,5,5)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: (0,0,5),(1,1,5),(5,5,5)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690627" y="5645928"/>
            <a:ext cx="1592574" cy="661106"/>
          </a:xfrm>
          <a:prstGeom prst="wedgeRectCallout">
            <a:avLst>
              <a:gd name="adj1" fmla="val -83835"/>
              <a:gd name="adj2" fmla="val -14600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这里就是“幻读”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017197" y="4551409"/>
            <a:ext cx="1585317" cy="661106"/>
          </a:xfrm>
          <a:prstGeom prst="wedgeRectCallout">
            <a:avLst>
              <a:gd name="adj1" fmla="val -76577"/>
              <a:gd name="adj2" fmla="val -1394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幻读有什么问题？破坏语义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在一开始声明“我要把所有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的行锁住，不准别的事务进行读写操作”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实际上因为后来的更新和插入，导致出现了新的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但没锁住它们。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38912" y="5967694"/>
            <a:ext cx="690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下一页描述破坏数据的一致性是更严重的。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12730"/>
              </p:ext>
            </p:extLst>
          </p:nvPr>
        </p:nvGraphicFramePr>
        <p:xfrm>
          <a:off x="114295" y="2371142"/>
          <a:ext cx="10155093" cy="2862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486914" y="2261705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仅仅是给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这一行加了行锁，其他行都没有加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4725912" cy="534110"/>
          </a:xfrm>
          <a:prstGeom prst="wedgeRectCallout">
            <a:avLst>
              <a:gd name="adj1" fmla="val -71354"/>
              <a:gd name="adj2" fmla="val 6327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但是其他线程可以修改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的行，把行的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但破坏了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的“锁住所有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”的加锁声明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42955"/>
              <a:gd name="adj2" fmla="val -96879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这个更是破坏，直接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幻读有什么问题？破坏数据一致性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数据的一致性，不仅仅是数据内部数据状态的一致性，还包括数据和日志在逻辑上的一致性。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58541"/>
              </p:ext>
            </p:extLst>
          </p:nvPr>
        </p:nvGraphicFramePr>
        <p:xfrm>
          <a:off x="114296" y="1772458"/>
          <a:ext cx="10155093" cy="30754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1481267" cy="534110"/>
          </a:xfrm>
          <a:prstGeom prst="wedgeRectCallout">
            <a:avLst>
              <a:gd name="adj1" fmla="val -92263"/>
              <a:gd name="adj2" fmla="val 3014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33281"/>
              <a:gd name="adj2" fmla="val -14658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多了一行：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3909992" y="3339022"/>
            <a:ext cx="681220" cy="2583699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884777">
            <a:off x="5048131" y="3309803"/>
            <a:ext cx="944324" cy="4402848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18979804">
            <a:off x="4178289" y="3975593"/>
            <a:ext cx="769598" cy="277168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56400" y="6018706"/>
            <a:ext cx="4937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在备库上执行，最后的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的语句要锁上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的产出新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的行，造成跟主库不一致：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(0,5,100)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(1,5,100)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一致是怎么引入的？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在主库上执行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for update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时，无法考虑后面新加入的行也有符合要求的。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我们尝试让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锁上所有的行：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82373"/>
              </p:ext>
            </p:extLst>
          </p:nvPr>
        </p:nvGraphicFramePr>
        <p:xfrm>
          <a:off x="114299" y="1960618"/>
          <a:ext cx="10155093" cy="32887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2882364" cy="534110"/>
          </a:xfrm>
          <a:prstGeom prst="wedgeRectCallout">
            <a:avLst>
              <a:gd name="adj1" fmla="val -84588"/>
              <a:gd name="adj2" fmla="val 4118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提交事务后才执行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5220036"/>
            <a:ext cx="4725912" cy="534110"/>
          </a:xfrm>
          <a:prstGeom prst="wedgeRectCallout">
            <a:avLst>
              <a:gd name="adj1" fmla="val -27664"/>
              <a:gd name="adj2" fmla="val -14382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但是这里却依然无济于事，因为是新插入的。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只能锁住已存在的所有行。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4361656" y="3688409"/>
            <a:ext cx="681220" cy="341892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660733">
            <a:off x="6239761" y="4162491"/>
            <a:ext cx="622188" cy="2689290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21448999">
            <a:off x="3448673" y="4813784"/>
            <a:ext cx="552561" cy="840147"/>
          </a:xfrm>
          <a:prstGeom prst="curvedLeftArrow">
            <a:avLst>
              <a:gd name="adj1" fmla="val 25000"/>
              <a:gd name="adj2" fmla="val 48339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13641" y="6158319"/>
            <a:ext cx="4937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在备库上执行，依然会在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上不一致：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0,5,5)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1,5,5)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如何解决幻读？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5" name="矩形 4"/>
          <p:cNvSpPr/>
          <p:nvPr/>
        </p:nvSpPr>
        <p:spPr>
          <a:xfrm>
            <a:off x="1002890" y="30086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4793" y="30086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92349" y="30086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4252" y="30086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1808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93711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71267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3170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60726" y="30086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2629" y="30086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50185" y="30086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62088" y="300866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39644" y="300866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当执行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d=5 for update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时，不止已有的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个记录加了行锁，还同时加了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9669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空心弧 3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4142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空心弧 3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9197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空心弧 4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670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空心弧 4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5677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2" name="空心弧 5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0150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空心弧 5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25205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空心弧 5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9678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空心弧 6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4151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8" name="空心弧 6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8624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空心弧 7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83679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空心弧 7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4815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0" name="空心弧 7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1302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空心弧 8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标注 86"/>
          <p:cNvSpPr/>
          <p:nvPr/>
        </p:nvSpPr>
        <p:spPr>
          <a:xfrm>
            <a:off x="8362088" y="5103922"/>
            <a:ext cx="2799398" cy="467832"/>
          </a:xfrm>
          <a:prstGeom prst="wedgeRectCallout">
            <a:avLst>
              <a:gd name="adj1" fmla="val -17328"/>
              <a:gd name="adj2" fmla="val -3053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在上锁期间，无法插入新的记录。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间隙锁跟“往这个间隙中插入一个记录”的操作相冲突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产生幻读的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015017" y="4740922"/>
            <a:ext cx="5767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有共同的目标：保护这个间隙，不允许插入值。他们之间不冲突，只跟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操作冲突。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4241"/>
              </p:ext>
            </p:extLst>
          </p:nvPr>
        </p:nvGraphicFramePr>
        <p:xfrm>
          <a:off x="114299" y="2004880"/>
          <a:ext cx="6770062" cy="157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lock in share mode;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for update;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225156" y="401497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4014972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40149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40149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40149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40149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40149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40149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40149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804074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矩形标注 105"/>
          <p:cNvSpPr/>
          <p:nvPr/>
        </p:nvSpPr>
        <p:spPr>
          <a:xfrm>
            <a:off x="256493" y="5827977"/>
            <a:ext cx="2138687" cy="442761"/>
          </a:xfrm>
          <a:prstGeom prst="wedgeRectCallout">
            <a:avLst>
              <a:gd name="adj1" fmla="val 68055"/>
              <a:gd name="adj2" fmla="val -2686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3261412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矩形标注 110"/>
          <p:cNvSpPr/>
          <p:nvPr/>
        </p:nvSpPr>
        <p:spPr>
          <a:xfrm>
            <a:off x="3130915" y="5827976"/>
            <a:ext cx="2138687" cy="442761"/>
          </a:xfrm>
          <a:prstGeom prst="wedgeRectCallout">
            <a:avLst>
              <a:gd name="adj1" fmla="val -35779"/>
              <a:gd name="adj2" fmla="val -24566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1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35404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：前开后闭区间，由间隙锁和后面的行锁组成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5156" y="146045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146045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146045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1460456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1460454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1460454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1460453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1460453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146045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1896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16835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左大括号 29"/>
          <p:cNvSpPr/>
          <p:nvPr/>
        </p:nvSpPr>
        <p:spPr>
          <a:xfrm rot="16200000">
            <a:off x="76981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004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86568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空心弧 3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35967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空心弧 3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左大括号 41"/>
          <p:cNvSpPr/>
          <p:nvPr/>
        </p:nvSpPr>
        <p:spPr>
          <a:xfrm rot="16200000">
            <a:off x="2037427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587648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31896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空心弧 4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781295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空心弧 4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左大括号 51"/>
          <p:cNvSpPr/>
          <p:nvPr/>
        </p:nvSpPr>
        <p:spPr>
          <a:xfrm rot="16200000">
            <a:off x="3382755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32976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99504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空心弧 5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48903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9" name="空心弧 5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左大括号 61"/>
          <p:cNvSpPr/>
          <p:nvPr/>
        </p:nvSpPr>
        <p:spPr>
          <a:xfrm rot="16200000">
            <a:off x="4650363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200584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(10,15]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667112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空心弧 6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316511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空心弧 6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左大括号 71"/>
          <p:cNvSpPr/>
          <p:nvPr/>
        </p:nvSpPr>
        <p:spPr>
          <a:xfrm rot="16200000">
            <a:off x="5917971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68192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(15,20]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93472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5" name="空心弧 7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58411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空心弧 7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左大括号 81"/>
          <p:cNvSpPr/>
          <p:nvPr/>
        </p:nvSpPr>
        <p:spPr>
          <a:xfrm rot="16200000">
            <a:off x="718557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73580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(20,25]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202328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5" name="空心弧 8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851727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3" name="空心弧 11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左大括号 115"/>
          <p:cNvSpPr/>
          <p:nvPr/>
        </p:nvSpPr>
        <p:spPr>
          <a:xfrm rot="16200000">
            <a:off x="8453187" y="2224671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003407" y="2839804"/>
            <a:ext cx="1607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(25,+supremum]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9986102" y="2938549"/>
            <a:ext cx="1472474" cy="295190"/>
          </a:xfrm>
          <a:prstGeom prst="wedgeRectCallout">
            <a:avLst>
              <a:gd name="adj1" fmla="val -80417"/>
              <a:gd name="adj2" fmla="val 399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的引入，帮我们解决了幻读的问题，也同时带来了一些“困扰”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间隙锁有可能导致死锁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89238"/>
              </p:ext>
            </p:extLst>
          </p:nvPr>
        </p:nvGraphicFramePr>
        <p:xfrm>
          <a:off x="114300" y="1298795"/>
          <a:ext cx="7433128" cy="230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56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71656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(ERROR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1213 (40001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): Deadlock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found)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8442"/>
                  </a:ext>
                </a:extLst>
              </a:tr>
            </a:tbl>
          </a:graphicData>
        </a:graphic>
      </p:graphicFrame>
      <p:sp>
        <p:nvSpPr>
          <p:cNvPr id="120" name="矩形标注 119"/>
          <p:cNvSpPr/>
          <p:nvPr/>
        </p:nvSpPr>
        <p:spPr>
          <a:xfrm>
            <a:off x="8026673" y="1809840"/>
            <a:ext cx="3715384" cy="250517"/>
          </a:xfrm>
          <a:prstGeom prst="wedgeRectCallout">
            <a:avLst>
              <a:gd name="adj1" fmla="val -159264"/>
              <a:gd name="adj2" fmla="val 2505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id=9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这一行，所以加锁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</a:p>
        </p:txBody>
      </p:sp>
      <p:sp>
        <p:nvSpPr>
          <p:cNvPr id="121" name="矩形标注 120"/>
          <p:cNvSpPr/>
          <p:nvPr/>
        </p:nvSpPr>
        <p:spPr>
          <a:xfrm>
            <a:off x="8026673" y="2202325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同样会加上间隙锁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，不冲突。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标注 121"/>
          <p:cNvSpPr/>
          <p:nvPr/>
        </p:nvSpPr>
        <p:spPr>
          <a:xfrm>
            <a:off x="8026673" y="2540000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标注 122"/>
          <p:cNvSpPr/>
          <p:nvPr/>
        </p:nvSpPr>
        <p:spPr>
          <a:xfrm>
            <a:off x="8026673" y="3225800"/>
            <a:ext cx="3715384" cy="250517"/>
          </a:xfrm>
          <a:prstGeom prst="wedgeRectCallout">
            <a:avLst>
              <a:gd name="adj1" fmla="val -159853"/>
              <a:gd name="adj2" fmla="val -2631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标注 123"/>
          <p:cNvSpPr/>
          <p:nvPr/>
        </p:nvSpPr>
        <p:spPr>
          <a:xfrm>
            <a:off x="1475176" y="3846380"/>
            <a:ext cx="3715384" cy="304545"/>
          </a:xfrm>
          <a:prstGeom prst="wedgeRectCallout">
            <a:avLst>
              <a:gd name="adj1" fmla="val -53205"/>
              <a:gd name="adj2" fmla="val -10850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的死锁检测发现死锁，报错返回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75865" y="4522130"/>
            <a:ext cx="4937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间隙锁的引入，可能会导致同样的语句，锁住更大的范围，影响了并发度。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间隙锁只在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级别生效。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读提交级别下没有间隙锁，但会出现数据和日志不一致，需要把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格式设为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读提交下操作数据的锁的范围更小，因为没有间隙锁。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1487</TotalTime>
  <Words>1725</Words>
  <Application>Microsoft Office PowerPoint</Application>
  <PresentationFormat>宽屏</PresentationFormat>
  <Paragraphs>236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Century Gothic</vt:lpstr>
      <vt:lpstr>Wingdings</vt:lpstr>
      <vt:lpstr>Wingdings 3</vt:lpstr>
      <vt:lpstr>离子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1274</cp:revision>
  <dcterms:created xsi:type="dcterms:W3CDTF">2019-05-08T15:02:17Z</dcterms:created>
  <dcterms:modified xsi:type="dcterms:W3CDTF">2020-02-18T02:47:02Z</dcterms:modified>
</cp:coreProperties>
</file>