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6548" autoAdjust="0"/>
  </p:normalViewPr>
  <p:slideViewPr>
    <p:cSldViewPr snapToGrid="0">
      <p:cViewPr varScale="1">
        <p:scale>
          <a:sx n="120" d="100"/>
          <a:sy n="120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9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9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4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1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`id` int(11) NOT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DEFAULT NULL,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values(0,0,0),(5,5,5),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(10,10,10),(15,15,15),(20,20,20),(25,25,25);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3822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c 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场景下的加锁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分成两段执行，前半段是间隙锁，后半段是行锁。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38523"/>
              </p:ext>
            </p:extLst>
          </p:nvPr>
        </p:nvGraphicFramePr>
        <p:xfrm>
          <a:off x="114300" y="1298795"/>
          <a:ext cx="5097780" cy="477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c&gt;=15 and c&lt;=20 order by c </a:t>
                      </a:r>
                      <a:r>
                        <a:rPr lang="en-US" altLang="zh-CN" sz="1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lock in share mode;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由于是</a:t>
                      </a:r>
                      <a:r>
                        <a:rPr lang="en-US" altLang="zh-CN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order by c </a:t>
                      </a:r>
                      <a:r>
                        <a:rPr lang="en-US" altLang="zh-CN" sz="1400" baseline="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desc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，所以要</a:t>
                      </a:r>
                      <a:r>
                        <a:rPr lang="zh-CN" alt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从右往左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扫描和加锁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先定位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c=20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，于是加锁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(20,25)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(15,20]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向左遍历，扫描到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停下来，加锁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扫描过程中，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c=20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这三行存在值，且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select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*不走覆盖索引，所以在主键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上加三个行锁。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最终是索引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上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(5,25)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主键索引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上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(6,6,6)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07190"/>
              </p:ext>
            </p:extLst>
          </p:nvPr>
        </p:nvGraphicFramePr>
        <p:xfrm>
          <a:off x="7046736" y="1298795"/>
          <a:ext cx="49852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29101483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4281409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167744984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1365626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691209" y="1980256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空心弧 10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8943202" y="2226230"/>
            <a:ext cx="26898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第一次是定位到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(15,20]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376133" y="198693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空心弧 1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3564"/>
              </p:ext>
            </p:extLst>
          </p:nvPr>
        </p:nvGraphicFramePr>
        <p:xfrm>
          <a:off x="7046736" y="2547273"/>
          <a:ext cx="49852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29101483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4281409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167744984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1365626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0714182" y="323541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" name="空心弧 22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046736" y="3474708"/>
            <a:ext cx="4985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由于不是唯一索引，不确定右边是否还有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，所以继续往右边遍历，发现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已不是，所以加锁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，由于是等值，所以蜕化成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(20,25)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376133" y="323541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空心弧 2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052231" y="323541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空心弧 3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0873"/>
              </p:ext>
            </p:extLst>
          </p:nvPr>
        </p:nvGraphicFramePr>
        <p:xfrm>
          <a:off x="7046736" y="3995655"/>
          <a:ext cx="4985246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29101483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4281409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167744984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61365626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0714182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空心弧 36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046736" y="4923090"/>
            <a:ext cx="4985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扫描一路加锁，直到碰到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，为了对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加锁，于是加上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 key lock(5,10]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0376133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空心弧 4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52231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空心弧 4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648317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4" name="空心弧 5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10268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8" name="空心弧 5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986366" y="4683792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2" name="空心弧 6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591067" y="4676051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6" name="空心弧 6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253018" y="4676051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0" name="空心弧 69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929116" y="4676051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4" name="空心弧 7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43419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两个原则，两个优化，一个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315774"/>
            <a:ext cx="101550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：加锁的基本单位是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前开后闭区间。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：查找过程中访问到的对象才会加锁。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：索引上的等值查询，给唯一索引加锁的时候，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退化成行锁。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：索引上的等值查询，向右遍历时且最后一个值不满足等值条件的时候，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退化成间隙锁。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：唯一索引上的范围查询会访问到不满足条件的第一个值为止。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4304" y="3235987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：等值查询间隙锁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299" y="3630161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一开始表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id=7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64329"/>
              </p:ext>
            </p:extLst>
          </p:nvPr>
        </p:nvGraphicFramePr>
        <p:xfrm>
          <a:off x="205658" y="3998564"/>
          <a:ext cx="10155093" cy="230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 id=7;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，加锁：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，退化成间隙锁：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values (8,8,8);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 = 10;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：非唯一索引等值锁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关于覆盖索引上的锁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688449"/>
            <a:ext cx="69087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，锁是加在索引上的；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 in share mode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来给行加读锁避免数据被更新的话，就必须得绕过覆盖索引的优化。在查询字段中加入索引不存在的字段。如：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c=5 lock in share mode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系统将访问主键索引去读取字段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，于是在主键索引上加行锁。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83157"/>
              </p:ext>
            </p:extLst>
          </p:nvPr>
        </p:nvGraphicFramePr>
        <p:xfrm>
          <a:off x="205654" y="1604688"/>
          <a:ext cx="10155093" cy="31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id from t where c=5 lock in share mode;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上加锁：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(0,5]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：退化成就间隙锁：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(5,10)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总的锁是：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id=5;</a:t>
                      </a:r>
                    </a:p>
                    <a:p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400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values (7,7,7);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2" name="矩形标注 11"/>
          <p:cNvSpPr/>
          <p:nvPr/>
        </p:nvSpPr>
        <p:spPr>
          <a:xfrm>
            <a:off x="1149365" y="4854921"/>
            <a:ext cx="1592574" cy="761230"/>
          </a:xfrm>
          <a:prstGeom prst="wedgeRectCallout">
            <a:avLst>
              <a:gd name="adj1" fmla="val -10869"/>
              <a:gd name="adj2" fmla="val -21000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查询使用的是覆盖索引，因此并不需要访问主键索引，所以主键索引上不加锁。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697883" y="4854921"/>
            <a:ext cx="1585317" cy="761230"/>
          </a:xfrm>
          <a:prstGeom prst="wedgeRectCallout">
            <a:avLst>
              <a:gd name="adj1" fmla="val 22559"/>
              <a:gd name="adj2" fmla="val -15238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上加锁，主键索引上没有加任何锁，所以执行成功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031804" y="4935232"/>
            <a:ext cx="1585317" cy="761230"/>
          </a:xfrm>
          <a:prstGeom prst="wedgeRectCallout">
            <a:avLst>
              <a:gd name="adj1" fmla="val 15349"/>
              <a:gd name="adj2" fmla="val -9482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的间隙锁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锁住。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205654" y="5626188"/>
            <a:ext cx="1592574" cy="1153150"/>
          </a:xfrm>
          <a:prstGeom prst="wedgeRectCallout">
            <a:avLst>
              <a:gd name="adj1" fmla="val -10869"/>
              <a:gd name="adj2" fmla="val -21000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如果语句改成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update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，系统会认为你接下来更新数据，因此会在主键索引上满足条件的行加上行锁。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56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：主键索引范围锁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并不完全等价的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t where id=10 for update;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t where id&gt;=10 and id&lt;11 for update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加锁规则不太一样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定位查找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的行，当做等只查询来判断。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向右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，用的是范围查询判断。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66120"/>
              </p:ext>
            </p:extLst>
          </p:nvPr>
        </p:nvGraphicFramePr>
        <p:xfrm>
          <a:off x="205653" y="2385801"/>
          <a:ext cx="10155093" cy="337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id&gt;=10 and id&lt;11 for update;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在主键索引上加锁：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：加锁范围：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：退化成行锁 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id=10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，加锁：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(10,15]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values(8,8,8);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OK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values(13,13,13);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d=d+1 where id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=15;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8664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：非唯一索引范围锁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范围查询加锁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需要扫描到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才会停止扫描，才知道不需要往后继续找了。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56929"/>
              </p:ext>
            </p:extLst>
          </p:nvPr>
        </p:nvGraphicFramePr>
        <p:xfrm>
          <a:off x="205655" y="1692969"/>
          <a:ext cx="10155093" cy="273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c&gt;=10 and c&lt;11 for update;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定位记录，索引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向右扫描到不满足等值条件的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c=15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(10,15]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values(8,8,8);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updae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 set d=d+1 where c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=15;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9251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：唯一索引范围锁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55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唯一索引范围查询加锁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其实只需要找到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行加锁就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了，但实现上还是继续往后找。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8811"/>
              </p:ext>
            </p:extLst>
          </p:nvPr>
        </p:nvGraphicFramePr>
        <p:xfrm>
          <a:off x="205655" y="1692969"/>
          <a:ext cx="10155093" cy="294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 where id&gt;10 and id&lt;15 for update;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(10,15]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aseline="0" dirty="0" err="1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继续往前扫描到第一个不满足条件的行为止，即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id=20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，且是范围扫描，索引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上继续加锁 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(15,20]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 where id=20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 (16,16,16)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7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4823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：非唯一索引上存在“等值”的例子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5" y="1236285"/>
            <a:ext cx="10190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insert into t values(30,10,30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现在表里有两个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其实只需要找到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id=15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行加锁就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了，但实现上还是继续往后找。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586"/>
              </p:ext>
            </p:extLst>
          </p:nvPr>
        </p:nvGraphicFramePr>
        <p:xfrm>
          <a:off x="205655" y="3119104"/>
          <a:ext cx="10155093" cy="31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from t where c=10;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在索引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上：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访问第一个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c=10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这个记录，原则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：加锁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(c=5,id=5)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(c=10,id=10)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向右查找，碰到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(c=15,id=15)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这一行结束。优化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：退化成间隙锁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(c=10,id=10)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(c=15,id=15)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values(12,12,12)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c=15;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OK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51702"/>
              </p:ext>
            </p:extLst>
          </p:nvPr>
        </p:nvGraphicFramePr>
        <p:xfrm>
          <a:off x="577356" y="1694376"/>
          <a:ext cx="2347044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92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1463753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0466289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05655" y="1624285"/>
            <a:ext cx="458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左大括号 10"/>
          <p:cNvSpPr/>
          <p:nvPr/>
        </p:nvSpPr>
        <p:spPr>
          <a:xfrm rot="16200000">
            <a:off x="1479795" y="2224457"/>
            <a:ext cx="240811" cy="482600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905" y="2621801"/>
            <a:ext cx="2718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值相同，但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值不同，因此也是有间隙的。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5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72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语句加锁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再删除数据的时候，尽量加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可以控制删除数据的条数，让操作更安全，还可以减小加锁的范围。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03816"/>
              </p:ext>
            </p:extLst>
          </p:nvPr>
        </p:nvGraphicFramePr>
        <p:xfrm>
          <a:off x="114300" y="1298795"/>
          <a:ext cx="6770062" cy="190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from t where c=10 limit 2;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加锁范围： 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(c=5,id=5)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(c=10,id=30)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values(12,12,12)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OK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2034454" y="3096653"/>
            <a:ext cx="1592574" cy="1153150"/>
          </a:xfrm>
          <a:prstGeom prst="wedgeRectCallout">
            <a:avLst>
              <a:gd name="adj1" fmla="val -9912"/>
              <a:gd name="adj2" fmla="val -134673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加锁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规则一样，只不过在向右遍历的时候，满足条件语句已经拿到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条，就提前结束。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35336"/>
              </p:ext>
            </p:extLst>
          </p:nvPr>
        </p:nvGraphicFramePr>
        <p:xfrm>
          <a:off x="486001" y="4757616"/>
          <a:ext cx="2347044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92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146375390"/>
                    </a:ext>
                  </a:extLst>
                </a:gridCol>
                <a:gridCol w="335292">
                  <a:extLst>
                    <a:ext uri="{9D8B030D-6E8A-4147-A177-3AD203B41FA5}">
                      <a16:colId xmlns:a16="http://schemas.microsoft.com/office/drawing/2014/main" val="404662897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14300" y="4687525"/>
            <a:ext cx="458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1198278" y="5171278"/>
            <a:ext cx="293305" cy="662940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8593" y="5725411"/>
            <a:ext cx="133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前开后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闭区间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9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21 |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为什么我只改一行的语句，锁这么多？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56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：一个死锁的例子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3202" y="5832993"/>
            <a:ext cx="6908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分成两段执行，前半段是间隙锁，后半段是行锁。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984"/>
              </p:ext>
            </p:extLst>
          </p:nvPr>
        </p:nvGraphicFramePr>
        <p:xfrm>
          <a:off x="114300" y="1298795"/>
          <a:ext cx="6770062" cy="34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031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385031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id from t where c=10 lock in share mode;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加锁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(5,10]</a:t>
                      </a:r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(10,15)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 t set d=d+1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where c=10;</a:t>
                      </a:r>
                    </a:p>
                    <a:p>
                      <a:r>
                        <a:rPr lang="zh-CN" altLang="en-US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加锁：</a:t>
                      </a:r>
                      <a:r>
                        <a:rPr lang="en-US" altLang="zh-CN" sz="1400" baseline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(5,10]</a:t>
                      </a:r>
                    </a:p>
                    <a:p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into t values(8,8,8);</a:t>
                      </a:r>
                    </a:p>
                    <a:p>
                      <a:r>
                        <a:rPr lang="en-US" altLang="zh-CN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id=8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</a:t>
                      </a:r>
                      <a:r>
                        <a:rPr lang="en-US" altLang="zh-CN" sz="1400" baseline="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sessionB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的间隙锁锁住，出现死锁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ERROR 1213 (40001);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Deadlock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found when trying to get lock; try restarting transaction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343"/>
                  </a:ext>
                </a:extLst>
              </a:tr>
            </a:tbl>
          </a:graphicData>
        </a:graphic>
      </p:graphicFrame>
      <p:sp>
        <p:nvSpPr>
          <p:cNvPr id="13" name="矩形标注 12"/>
          <p:cNvSpPr/>
          <p:nvPr/>
        </p:nvSpPr>
        <p:spPr>
          <a:xfrm>
            <a:off x="8536854" y="2491829"/>
            <a:ext cx="1592574" cy="1153150"/>
          </a:xfrm>
          <a:prstGeom prst="wedgeRectCallout">
            <a:avLst>
              <a:gd name="adj1" fmla="val -142289"/>
              <a:gd name="adj2" fmla="val -21236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加锁分成两步：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先加间隙锁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，加锁成功，然后加行锁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，进入等待。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1594</TotalTime>
  <Words>1707</Words>
  <Application>Microsoft Office PowerPoint</Application>
  <PresentationFormat>宽屏</PresentationFormat>
  <Paragraphs>286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  <vt:lpstr>21 | 为什么我只改一行的语句，锁这么多？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1380</cp:revision>
  <dcterms:created xsi:type="dcterms:W3CDTF">2019-05-08T15:02:17Z</dcterms:created>
  <dcterms:modified xsi:type="dcterms:W3CDTF">2020-01-19T08:31:12Z</dcterms:modified>
</cp:coreProperties>
</file>