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7" autoAdjust="0"/>
    <p:restoredTop sz="91387" autoAdjust="0"/>
  </p:normalViewPr>
  <p:slideViewPr>
    <p:cSldViewPr snapToGrid="0">
      <p:cViewPr varScale="1">
        <p:scale>
          <a:sx n="106" d="100"/>
          <a:sy n="106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3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3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`id` int(11) NOT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`c`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`d`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短连接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风暴的原因及如何避免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15774"/>
            <a:ext cx="5399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建立连接的成本：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网络三次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握手、登陆权限判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、获取连接的数据读写权限。</a:t>
            </a:r>
          </a:p>
        </p:txBody>
      </p:sp>
      <p:sp>
        <p:nvSpPr>
          <p:cNvPr id="8" name="矩形 7"/>
          <p:cNvSpPr/>
          <p:nvPr/>
        </p:nvSpPr>
        <p:spPr>
          <a:xfrm>
            <a:off x="5513483" y="1315774"/>
            <a:ext cx="6678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max_connections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实例同时存在的连接数的上线。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wait_timeout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表示一个线程空闲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wait_timeout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秒之后直接断开连接</a:t>
            </a:r>
          </a:p>
        </p:txBody>
      </p:sp>
      <p:sp>
        <p:nvSpPr>
          <p:cNvPr id="9" name="矩形 8"/>
          <p:cNvSpPr/>
          <p:nvPr/>
        </p:nvSpPr>
        <p:spPr>
          <a:xfrm>
            <a:off x="114299" y="2661974"/>
            <a:ext cx="5399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有损方案一：先处理掉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那些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连接但是不工作的线程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connection +id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50660"/>
              </p:ext>
            </p:extLst>
          </p:nvPr>
        </p:nvGraphicFramePr>
        <p:xfrm>
          <a:off x="234229" y="3351080"/>
          <a:ext cx="10155092" cy="117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773">
                  <a:extLst>
                    <a:ext uri="{9D8B030D-6E8A-4147-A177-3AD203B41FA5}">
                      <a16:colId xmlns:a16="http://schemas.microsoft.com/office/drawing/2014/main" val="465634521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</a:t>
                      </a:r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T+30s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</a:t>
                      </a:r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processlist</a:t>
                      </a:r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sp>
        <p:nvSpPr>
          <p:cNvPr id="11" name="矩形标注 10"/>
          <p:cNvSpPr/>
          <p:nvPr/>
        </p:nvSpPr>
        <p:spPr>
          <a:xfrm>
            <a:off x="5311775" y="2301327"/>
            <a:ext cx="1592574" cy="728661"/>
          </a:xfrm>
          <a:prstGeom prst="wedgeRectCallout">
            <a:avLst>
              <a:gd name="adj1" fmla="val -120319"/>
              <a:gd name="adj2" fmla="val 15432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如果断开，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还没有提交，造成事务回滚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416815" y="2297643"/>
            <a:ext cx="1592574" cy="728661"/>
          </a:xfrm>
          <a:prstGeom prst="wedgeRectCallout">
            <a:avLst>
              <a:gd name="adj1" fmla="val -88022"/>
              <a:gd name="adj2" fmla="val 146483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断开，没有什么影响，可优先断开。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9" y="4627359"/>
            <a:ext cx="9734550" cy="1495425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>
          <a:xfrm>
            <a:off x="5688827" y="6227115"/>
            <a:ext cx="1727987" cy="416573"/>
          </a:xfrm>
          <a:prstGeom prst="wedgeRectCallout">
            <a:avLst>
              <a:gd name="adj1" fmla="val -68777"/>
              <a:gd name="adj2" fmla="val -219452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无法根据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状态来判断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掉是否有影响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81872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innodb_trx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表来判断事务具体状态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298795"/>
            <a:ext cx="4914901" cy="4439685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5311775" y="2301327"/>
            <a:ext cx="1592574" cy="728661"/>
          </a:xfrm>
          <a:prstGeom prst="wedgeRectCallout">
            <a:avLst>
              <a:gd name="adj1" fmla="val -220798"/>
              <a:gd name="adj2" fmla="val -253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的线程还处于事务中。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83202" y="583299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服务器主动断开连接可能是有损的。客户端会报告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2013(HY000):Lost connection to MySQL server during query</a:t>
            </a:r>
          </a:p>
        </p:txBody>
      </p:sp>
    </p:spTree>
    <p:extLst>
      <p:ext uri="{BB962C8B-B14F-4D97-AF65-F5344CB8AC3E}">
        <p14:creationId xmlns:p14="http://schemas.microsoft.com/office/powerpoint/2010/main" val="32269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短连接风暴的原因及如何避免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298" y="1147494"/>
            <a:ext cx="100076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有损方案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：减少连接过程的消耗（跳过权限验证阶段，重启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时加上参数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–skip-grant-tables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风险极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8.0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版本，打开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-skip-grant-tables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时附带打开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--skip-networking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4715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慢查询性能问题：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没有设计好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300" y="2374212"/>
            <a:ext cx="53991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，如果数据库已经挂了，则执行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，加上正确的索引。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，在备库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sql_log_bin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=off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，停止写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语句加上正确的索引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，执行主备切换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，这时主库是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set_sql_bin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=off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，然后执行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语句加上正确的索引。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6845300" y="2635403"/>
            <a:ext cx="1371600" cy="79841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8520016" y="2635403"/>
            <a:ext cx="1371600" cy="7984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6845300" y="4832503"/>
            <a:ext cx="1371600" cy="79841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8520016" y="4832503"/>
            <a:ext cx="1371600" cy="7984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7734300" y="3721100"/>
            <a:ext cx="1219200" cy="926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主备切换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10058400" y="2844800"/>
            <a:ext cx="1790700" cy="4699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箭头 18"/>
          <p:cNvSpPr/>
          <p:nvPr/>
        </p:nvSpPr>
        <p:spPr>
          <a:xfrm>
            <a:off x="10058400" y="4996762"/>
            <a:ext cx="1790700" cy="4699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2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31720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慢查询性能问题：</a:t>
            </a:r>
            <a:r>
              <a:rPr lang="en-US" altLang="zh-CN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语句没写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好。。。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299" y="1245781"/>
            <a:ext cx="397256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慢查询性能问题：</a:t>
            </a:r>
            <a:r>
              <a:rPr lang="en-US" altLang="zh-CN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选错了索引</a:t>
            </a:r>
            <a:endParaRPr lang="en-US" altLang="zh-CN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299" y="1649451"/>
            <a:ext cx="5399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矫正方法：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force index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、查询重写规则、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299" y="2426013"/>
            <a:ext cx="5399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查询的避免方法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，开发测试环境打开慢查询日志，确保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long_query_time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，模拟线上数据做回归测试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，特别留意慢查询日志中的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rows_examined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03027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增问题，导致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压力过大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299" y="1310897"/>
            <a:ext cx="5399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原因：业务出现高峰、应用程序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298" y="1767581"/>
            <a:ext cx="105156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的处理方法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维规范，具有白名单，则删掉业务。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，新功能是单独的数据库用户，则删掉该用户，断开现有连接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，新功能跟其他功能部署在一起，则只能针对语句来限制。把压力最大的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语句直接重写成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。小心误伤，以及连带着后面的业务逻辑一起失败。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298" y="3442122"/>
            <a:ext cx="10236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端改写语句规则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insert into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query_rewrite.rewrite_rules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(pattern, replacement,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pattern_database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("select * from t where id + 1 = ?", "select * from t where id = ? - 1", "db1");</a:t>
            </a: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query_rewrite.flush_rewrite_rules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  <p:sp>
        <p:nvSpPr>
          <p:cNvPr id="9" name="矩形 8"/>
          <p:cNvSpPr/>
          <p:nvPr/>
        </p:nvSpPr>
        <p:spPr>
          <a:xfrm>
            <a:off x="2234429" y="5499165"/>
            <a:ext cx="6908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建设好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维的虚拟化、白名单机制、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账号分离等，是至关重要的。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2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1646</TotalTime>
  <Words>733</Words>
  <Application>Microsoft Office PowerPoint</Application>
  <PresentationFormat>宽屏</PresentationFormat>
  <Paragraphs>87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  <vt:lpstr>22 | MySQL有哪些“饮鸩止渴”提高性能的方法？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1435</cp:revision>
  <dcterms:created xsi:type="dcterms:W3CDTF">2019-05-08T15:02:17Z</dcterms:created>
  <dcterms:modified xsi:type="dcterms:W3CDTF">2020-03-26T08:55:53Z</dcterms:modified>
</cp:coreProperties>
</file>