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548" autoAdjust="0"/>
  </p:normalViewPr>
  <p:slideViewPr>
    <p:cSldViewPr snapToGrid="0">
      <p:cViewPr varScale="1">
        <p:scale>
          <a:sx n="88" d="100"/>
          <a:sy n="8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6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2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858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9920" y="1715589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4731" y="1715589"/>
            <a:ext cx="58347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1428206" y="1989909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68121" y="17129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6994" y="2098740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4" idx="3"/>
            <a:endCxn id="17" idx="1"/>
          </p:cNvCxnSpPr>
          <p:nvPr/>
        </p:nvCxnSpPr>
        <p:spPr>
          <a:xfrm>
            <a:off x="4145280" y="1989909"/>
            <a:ext cx="1741714" cy="3831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6026" y="17634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3774236" y="3499379"/>
            <a:ext cx="2821418" cy="641330"/>
          </a:xfrm>
          <a:prstGeom prst="wedgeRectCallout">
            <a:avLst>
              <a:gd name="adj1" fmla="val -49696"/>
              <a:gd name="adj2" fmla="val -115438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binlog_cache_size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指定内存大小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超过这个值就要暂存到磁盘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04068" y="2098740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17" idx="3"/>
            <a:endCxn id="24" idx="1"/>
          </p:cNvCxnSpPr>
          <p:nvPr/>
        </p:nvCxnSpPr>
        <p:spPr>
          <a:xfrm>
            <a:off x="6862354" y="2373060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25004" y="20960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69920" y="2538549"/>
            <a:ext cx="975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44731" y="2538549"/>
            <a:ext cx="58347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6"/>
            <a:endCxn id="29" idx="1"/>
          </p:cNvCxnSpPr>
          <p:nvPr/>
        </p:nvCxnSpPr>
        <p:spPr>
          <a:xfrm>
            <a:off x="1428206" y="2812869"/>
            <a:ext cx="17417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668121" y="25358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29" idx="3"/>
            <a:endCxn id="17" idx="1"/>
          </p:cNvCxnSpPr>
          <p:nvPr/>
        </p:nvCxnSpPr>
        <p:spPr>
          <a:xfrm flipV="1">
            <a:off x="4145280" y="2373060"/>
            <a:ext cx="1741714" cy="439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616027" y="2703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4731" y="4303999"/>
            <a:ext cx="69087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：全部都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）：积累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个事务后才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的优点：提升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的风险：主机异常重启，会丢失最近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32031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5500" y="1930400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16300" y="2578100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47869" y="3111500"/>
            <a:ext cx="1930400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5500" y="2013933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5" name="矩形 34"/>
          <p:cNvSpPr/>
          <p:nvPr/>
        </p:nvSpPr>
        <p:spPr>
          <a:xfrm>
            <a:off x="3422469" y="2576612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6" name="矩形 35"/>
          <p:cNvSpPr/>
          <p:nvPr/>
        </p:nvSpPr>
        <p:spPr>
          <a:xfrm>
            <a:off x="3365500" y="3721852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65500" y="4276774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7734300" y="3060700"/>
            <a:ext cx="1524000" cy="330201"/>
          </a:xfrm>
          <a:prstGeom prst="wedgeRectCallout">
            <a:avLst>
              <a:gd name="adj1" fmla="val -144375"/>
              <a:gd name="adj2" fmla="val 1141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进程内存中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7734300" y="3772652"/>
            <a:ext cx="1524000" cy="330201"/>
          </a:xfrm>
          <a:prstGeom prst="wedgeRectCallout">
            <a:avLst>
              <a:gd name="adj1" fmla="val -81875"/>
              <a:gd name="adj2" fmla="val -270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尚未持久化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7734300" y="4389134"/>
            <a:ext cx="1524000" cy="330201"/>
          </a:xfrm>
          <a:prstGeom prst="wedgeRectCallout">
            <a:avLst>
              <a:gd name="adj1" fmla="val -81875"/>
              <a:gd name="adj2" fmla="val -2704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已持久化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538" y="5334892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直接持久化到磁盘。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</a:p>
        </p:txBody>
      </p:sp>
      <p:sp>
        <p:nvSpPr>
          <p:cNvPr id="43" name="椭圆 42"/>
          <p:cNvSpPr/>
          <p:nvPr/>
        </p:nvSpPr>
        <p:spPr>
          <a:xfrm>
            <a:off x="2192020" y="3699977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775495" y="3287362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弧形箭头 43"/>
          <p:cNvSpPr/>
          <p:nvPr/>
        </p:nvSpPr>
        <p:spPr>
          <a:xfrm>
            <a:off x="2768964" y="3999313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515621" y="3734451"/>
            <a:ext cx="1307737" cy="53390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16120" y="1931551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4"/>
            <a:endCxn id="26" idx="0"/>
          </p:cNvCxnSpPr>
          <p:nvPr/>
        </p:nvCxnSpPr>
        <p:spPr>
          <a:xfrm flipH="1">
            <a:off x="4413069" y="2480191"/>
            <a:ext cx="394789" cy="6313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413069" y="26952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390231" y="5965410"/>
            <a:ext cx="570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个还没提交的事务的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，一部分也可能已经持久化到磁盘了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1281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另外写磁盘的场景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0807" y="1930400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91607" y="2578100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23176" y="3111500"/>
            <a:ext cx="965200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40807" y="2013933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5" name="矩形 34"/>
          <p:cNvSpPr/>
          <p:nvPr/>
        </p:nvSpPr>
        <p:spPr>
          <a:xfrm>
            <a:off x="3297776" y="2576612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36" name="矩形 35"/>
          <p:cNvSpPr/>
          <p:nvPr/>
        </p:nvSpPr>
        <p:spPr>
          <a:xfrm>
            <a:off x="3240807" y="3721852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40807" y="4276774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538" y="5334892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指定每次提交事务的策略：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直接持久化到磁盘。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</a:p>
        </p:txBody>
      </p:sp>
      <p:sp>
        <p:nvSpPr>
          <p:cNvPr id="43" name="椭圆 42"/>
          <p:cNvSpPr/>
          <p:nvPr/>
        </p:nvSpPr>
        <p:spPr>
          <a:xfrm>
            <a:off x="2067327" y="3699977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650802" y="3287362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弧形箭头 43"/>
          <p:cNvSpPr/>
          <p:nvPr/>
        </p:nvSpPr>
        <p:spPr>
          <a:xfrm>
            <a:off x="2644271" y="3999313"/>
            <a:ext cx="564605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390928" y="3734451"/>
            <a:ext cx="1307737" cy="53390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91427" y="1931551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4"/>
            <a:endCxn id="26" idx="0"/>
          </p:cNvCxnSpPr>
          <p:nvPr/>
        </p:nvCxnSpPr>
        <p:spPr>
          <a:xfrm flipH="1">
            <a:off x="4288376" y="2480191"/>
            <a:ext cx="394789" cy="6313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88376" y="26952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8376" y="3109915"/>
            <a:ext cx="965200" cy="4826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3836" y="3176378"/>
            <a:ext cx="1859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32507" y="2090338"/>
            <a:ext cx="2308317" cy="1111472"/>
          </a:xfrm>
          <a:prstGeom prst="wedgeRectCallout">
            <a:avLst>
              <a:gd name="adj1" fmla="val 94773"/>
              <a:gd name="adj2" fmla="val 546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即将达到参数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innodb_log_buffer_size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的一半，主动触发写盘。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771036" y="1516958"/>
            <a:ext cx="583475" cy="548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847679" y="148568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87058" y="2508120"/>
            <a:ext cx="1518262" cy="275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7058" y="2784027"/>
            <a:ext cx="1518262" cy="2759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87058" y="3053630"/>
            <a:ext cx="1518262" cy="275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87058" y="3329537"/>
            <a:ext cx="1518262" cy="2759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87058" y="4207856"/>
            <a:ext cx="1518262" cy="329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787058" y="4537317"/>
            <a:ext cx="1518262" cy="3295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656618" y="2403189"/>
            <a:ext cx="1722582" cy="13312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左弧形箭头 51"/>
          <p:cNvSpPr/>
          <p:nvPr/>
        </p:nvSpPr>
        <p:spPr>
          <a:xfrm>
            <a:off x="9092013" y="3329537"/>
            <a:ext cx="564605" cy="987858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左弧形箭头 52"/>
          <p:cNvSpPr/>
          <p:nvPr/>
        </p:nvSpPr>
        <p:spPr>
          <a:xfrm>
            <a:off x="9105867" y="4326273"/>
            <a:ext cx="564605" cy="672214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弧形箭头 53"/>
          <p:cNvSpPr/>
          <p:nvPr/>
        </p:nvSpPr>
        <p:spPr>
          <a:xfrm>
            <a:off x="9105867" y="1749857"/>
            <a:ext cx="564605" cy="987858"/>
          </a:xfrm>
          <a:prstGeom prst="curv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7798130" y="2617439"/>
            <a:ext cx="1307737" cy="847060"/>
          </a:xfrm>
          <a:prstGeom prst="wedgeRectCallout">
            <a:avLst>
              <a:gd name="adj1" fmla="val 77292"/>
              <a:gd name="adj2" fmla="val 756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提交的同时，连同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写入的日志，也一起持久化到磁盘。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98130" y="1141303"/>
            <a:ext cx="461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1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161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</a:p>
        </p:txBody>
      </p:sp>
      <p:sp>
        <p:nvSpPr>
          <p:cNvPr id="37" name="流程图: 过程 36"/>
          <p:cNvSpPr/>
          <p:nvPr/>
        </p:nvSpPr>
        <p:spPr>
          <a:xfrm>
            <a:off x="262659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8966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2"/>
          </p:cNvCxnSpPr>
          <p:nvPr/>
        </p:nvCxnSpPr>
        <p:spPr>
          <a:xfrm>
            <a:off x="304533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</p:cNvCxnSpPr>
          <p:nvPr/>
        </p:nvCxnSpPr>
        <p:spPr>
          <a:xfrm>
            <a:off x="630840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533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27148" y="186232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6308404" y="187135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3409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045334" y="237610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3589" y="211449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弧形箭头 61"/>
          <p:cNvSpPr/>
          <p:nvPr/>
        </p:nvSpPr>
        <p:spPr>
          <a:xfrm flipH="1">
            <a:off x="2626590" y="24163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2822" y="26161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45334" y="2856872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04414" y="2595262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915273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6" idx="2"/>
          </p:cNvCxnSpPr>
          <p:nvPr/>
        </p:nvCxnSpPr>
        <p:spPr>
          <a:xfrm>
            <a:off x="957147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308404" y="3513791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767823" y="2915491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弧形箭头 69"/>
          <p:cNvSpPr/>
          <p:nvPr/>
        </p:nvSpPr>
        <p:spPr>
          <a:xfrm>
            <a:off x="6308404" y="29154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132004" y="3282359"/>
            <a:ext cx="22300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3045334" y="369861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62680" y="346531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8742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>
            <a:off x="50616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04016" y="4132084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1435" y="3885154"/>
            <a:ext cx="8963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6308404" y="45366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67130" y="4292086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标注 79"/>
          <p:cNvSpPr/>
          <p:nvPr/>
        </p:nvSpPr>
        <p:spPr>
          <a:xfrm>
            <a:off x="7109567" y="5868791"/>
            <a:ext cx="3968275" cy="552548"/>
          </a:xfrm>
          <a:prstGeom prst="wedgeRectCallout">
            <a:avLst>
              <a:gd name="adj1" fmla="val 14249"/>
              <a:gd name="adj2" fmla="val -980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0266" y="5852818"/>
            <a:ext cx="2586218" cy="552548"/>
          </a:xfrm>
          <a:prstGeom prst="wedgeRectCallout">
            <a:avLst>
              <a:gd name="adj1" fmla="val -33027"/>
              <a:gd name="adj2" fmla="val -1088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47157" y="3695627"/>
            <a:ext cx="462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崩溃重启，写入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阶段的事务会回滚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125228" y="5657431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一个事物完整提交前，需要等待两次刷盘：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9761" y="4194906"/>
            <a:ext cx="459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如果是，则提交事务，如果否，则回滚事务。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9645300" y="1859379"/>
            <a:ext cx="1370513" cy="1165690"/>
          </a:xfrm>
          <a:prstGeom prst="wedgeRectCallout">
            <a:avLst>
              <a:gd name="adj1" fmla="val -46431"/>
              <a:gd name="adj2" fmla="val 819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，那么在这里就要持久化到磁盘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107303" y="3444271"/>
            <a:ext cx="991702" cy="287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 flipV="1">
            <a:off x="9571474" y="3588072"/>
            <a:ext cx="1535829" cy="115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664917" y="3600509"/>
            <a:ext cx="25298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107303" y="4569675"/>
            <a:ext cx="991702" cy="287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endCxn id="88" idx="1"/>
          </p:cNvCxnSpPr>
          <p:nvPr/>
        </p:nvCxnSpPr>
        <p:spPr>
          <a:xfrm flipV="1">
            <a:off x="9571474" y="4713476"/>
            <a:ext cx="1535829" cy="3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0911272" y="397116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88" idx="0"/>
            <a:endCxn id="85" idx="2"/>
          </p:cNvCxnSpPr>
          <p:nvPr/>
        </p:nvCxnSpPr>
        <p:spPr>
          <a:xfrm flipV="1">
            <a:off x="11603154" y="3731873"/>
            <a:ext cx="0" cy="837802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636865" y="4064101"/>
            <a:ext cx="5325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7306702" y="4867842"/>
            <a:ext cx="2184879" cy="552548"/>
          </a:xfrm>
          <a:prstGeom prst="wedgeRectCallout">
            <a:avLst>
              <a:gd name="adj1" fmla="val 70587"/>
              <a:gd name="adj2" fmla="val -6140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保存，这里只需要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即可，不用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8948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300" y="1298795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日志逻辑序列号：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单调递增，用来对应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的一个个写入点。每次写入长度为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的值就会加上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95450" y="2309417"/>
            <a:ext cx="3860800" cy="173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746250" y="2957117"/>
            <a:ext cx="2997200" cy="10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777819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02200" y="2277111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99" name="矩形 98"/>
          <p:cNvSpPr/>
          <p:nvPr/>
        </p:nvSpPr>
        <p:spPr>
          <a:xfrm>
            <a:off x="4019640" y="2957117"/>
            <a:ext cx="793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100" name="矩形 99"/>
          <p:cNvSpPr/>
          <p:nvPr/>
        </p:nvSpPr>
        <p:spPr>
          <a:xfrm>
            <a:off x="1695450" y="4100869"/>
            <a:ext cx="3860800" cy="554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95450" y="4655791"/>
            <a:ext cx="3860800" cy="554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93324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trx1:50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102" idx="4"/>
          </p:cNvCxnSpPr>
          <p:nvPr/>
        </p:nvCxnSpPr>
        <p:spPr>
          <a:xfrm flipH="1">
            <a:off x="2384335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2381250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981599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length: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81762" y="3490517"/>
            <a:ext cx="603431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691536" y="236454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trx2:120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8" idx="4"/>
          </p:cNvCxnSpPr>
          <p:nvPr/>
        </p:nvCxnSpPr>
        <p:spPr>
          <a:xfrm flipH="1">
            <a:off x="2982547" y="291318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3286399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trx3:160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>
            <a:stCxn id="110" idx="4"/>
          </p:cNvCxnSpPr>
          <p:nvPr/>
        </p:nvCxnSpPr>
        <p:spPr>
          <a:xfrm flipH="1">
            <a:off x="3577410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3886063" y="2356925"/>
            <a:ext cx="583475" cy="54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/>
          <p:cNvCxnSpPr>
            <a:stCxn id="112" idx="4"/>
          </p:cNvCxnSpPr>
          <p:nvPr/>
        </p:nvCxnSpPr>
        <p:spPr>
          <a:xfrm flipH="1">
            <a:off x="4177074" y="2905565"/>
            <a:ext cx="727" cy="584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638299" y="1836457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是三个并发事务，此时三个事务都在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阶段，都写完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>
            <a:stCxn id="97" idx="0"/>
            <a:endCxn id="100" idx="1"/>
          </p:cNvCxnSpPr>
          <p:nvPr/>
        </p:nvCxnSpPr>
        <p:spPr>
          <a:xfrm rot="16200000" flipH="1" flipV="1">
            <a:off x="1443586" y="3742380"/>
            <a:ext cx="887813" cy="384085"/>
          </a:xfrm>
          <a:prstGeom prst="bentConnector4">
            <a:avLst>
              <a:gd name="adj1" fmla="val -25749"/>
              <a:gd name="adj2" fmla="val 15951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05" idx="0"/>
            <a:endCxn id="100" idx="1"/>
          </p:cNvCxnSpPr>
          <p:nvPr/>
        </p:nvCxnSpPr>
        <p:spPr>
          <a:xfrm rot="16200000" flipH="1" flipV="1">
            <a:off x="1745301" y="3440665"/>
            <a:ext cx="887813" cy="987516"/>
          </a:xfrm>
          <a:prstGeom prst="bentConnector4">
            <a:avLst>
              <a:gd name="adj1" fmla="val -25749"/>
              <a:gd name="adj2" fmla="val 12314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06" idx="0"/>
            <a:endCxn id="100" idx="1"/>
          </p:cNvCxnSpPr>
          <p:nvPr/>
        </p:nvCxnSpPr>
        <p:spPr>
          <a:xfrm rot="16200000" flipH="1" flipV="1">
            <a:off x="2045476" y="3140490"/>
            <a:ext cx="887813" cy="1587865"/>
          </a:xfrm>
          <a:prstGeom prst="bentConnector4">
            <a:avLst>
              <a:gd name="adj1" fmla="val -25749"/>
              <a:gd name="adj2" fmla="val 114397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标注 114"/>
          <p:cNvSpPr/>
          <p:nvPr/>
        </p:nvSpPr>
        <p:spPr>
          <a:xfrm>
            <a:off x="144506" y="3951708"/>
            <a:ext cx="1259932" cy="649458"/>
          </a:xfrm>
          <a:prstGeom prst="wedgeRectCallout">
            <a:avLst>
              <a:gd name="adj1" fmla="val 54559"/>
              <a:gd name="adj2" fmla="val -964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该写盘动作由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执行，将组内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都写入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标注 115"/>
          <p:cNvSpPr/>
          <p:nvPr/>
        </p:nvSpPr>
        <p:spPr>
          <a:xfrm>
            <a:off x="5034461" y="2717733"/>
            <a:ext cx="1259932" cy="649458"/>
          </a:xfrm>
          <a:prstGeom prst="wedgeRectCallout">
            <a:avLst>
              <a:gd name="adj1" fmla="val -151676"/>
              <a:gd name="adj2" fmla="val -33094"/>
            </a:avLst>
          </a:prstGeom>
          <a:solidFill>
            <a:schemeClr val="accent5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其他组员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都可以直接返回了。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标注 116"/>
          <p:cNvSpPr/>
          <p:nvPr/>
        </p:nvSpPr>
        <p:spPr>
          <a:xfrm>
            <a:off x="273548" y="2006807"/>
            <a:ext cx="1259932" cy="649458"/>
          </a:xfrm>
          <a:prstGeom prst="wedgeRectCallout">
            <a:avLst>
              <a:gd name="adj1" fmla="val 86008"/>
              <a:gd name="adj2" fmla="val 3613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，这次我来汇总大家的事务写入。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88871" y="338687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LSN=160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924827" y="2061667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在并发更新场景下，第一个事务写完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越晚调用，积攒的组员越多，解约磁盘的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的效果越好。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924827" y="3731537"/>
            <a:ext cx="400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如果只有单线程压测，这里就只能是老老实实一个事物对应一次持久化操作了。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左弧形箭头 120"/>
          <p:cNvSpPr/>
          <p:nvPr/>
        </p:nvSpPr>
        <p:spPr>
          <a:xfrm>
            <a:off x="1098550" y="4442820"/>
            <a:ext cx="596899" cy="71195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9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262659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588966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2"/>
          </p:cNvCxnSpPr>
          <p:nvPr/>
        </p:nvCxnSpPr>
        <p:spPr>
          <a:xfrm>
            <a:off x="304533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</p:cNvCxnSpPr>
          <p:nvPr/>
        </p:nvCxnSpPr>
        <p:spPr>
          <a:xfrm>
            <a:off x="630840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533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27148" y="186232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6308404" y="187135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3409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045334" y="237610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03589" y="211449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右弧形箭头 61"/>
          <p:cNvSpPr/>
          <p:nvPr/>
        </p:nvSpPr>
        <p:spPr>
          <a:xfrm flipH="1">
            <a:off x="2626590" y="24163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92822" y="26161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45334" y="2856872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04414" y="2595262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/>
          <p:cNvSpPr/>
          <p:nvPr/>
        </p:nvSpPr>
        <p:spPr>
          <a:xfrm>
            <a:off x="915273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stCxn id="66" idx="2"/>
          </p:cNvCxnSpPr>
          <p:nvPr/>
        </p:nvCxnSpPr>
        <p:spPr>
          <a:xfrm>
            <a:off x="957147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308404" y="3513791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767823" y="2915491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弧形箭头 69"/>
          <p:cNvSpPr/>
          <p:nvPr/>
        </p:nvSpPr>
        <p:spPr>
          <a:xfrm>
            <a:off x="6308404" y="29154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12055" y="3301788"/>
            <a:ext cx="180209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3045334" y="369861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62680" y="346531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8742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>
            <a:off x="50616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504016" y="4068584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1435" y="3821654"/>
            <a:ext cx="137249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6308404" y="52859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06257" y="4975313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标注 79"/>
          <p:cNvSpPr/>
          <p:nvPr/>
        </p:nvSpPr>
        <p:spPr>
          <a:xfrm>
            <a:off x="7109567" y="5868791"/>
            <a:ext cx="3968275" cy="552548"/>
          </a:xfrm>
          <a:prstGeom prst="wedgeRectCallout">
            <a:avLst>
              <a:gd name="adj1" fmla="val 14249"/>
              <a:gd name="adj2" fmla="val -980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标注 80"/>
          <p:cNvSpPr/>
          <p:nvPr/>
        </p:nvSpPr>
        <p:spPr>
          <a:xfrm>
            <a:off x="120266" y="5852818"/>
            <a:ext cx="2586218" cy="552548"/>
          </a:xfrm>
          <a:prstGeom prst="wedgeRectCallout">
            <a:avLst>
              <a:gd name="adj1" fmla="val -33027"/>
              <a:gd name="adj2" fmla="val -10886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3110" y="3782991"/>
            <a:ext cx="6847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丢了，但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里也没有，只有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binlogcache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里有，但没发给备库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125228" y="5657431"/>
            <a:ext cx="4000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一个事物完整提交前，需要等待两次刷盘：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1701" y="4611946"/>
            <a:ext cx="459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如果是，则提交事务，如果否，则回滚事务。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9645300" y="1859379"/>
            <a:ext cx="1370513" cy="1165690"/>
          </a:xfrm>
          <a:prstGeom prst="wedgeRectCallout">
            <a:avLst>
              <a:gd name="adj1" fmla="val -46431"/>
              <a:gd name="adj2" fmla="val 819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，那么在这里就要持久化到磁盘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107303" y="4250721"/>
            <a:ext cx="991702" cy="2876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disk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 flipV="1">
            <a:off x="9571474" y="4394522"/>
            <a:ext cx="1535829" cy="115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599112" y="3942665"/>
            <a:ext cx="252986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组提交</a:t>
            </a:r>
          </a:p>
        </p:txBody>
      </p:sp>
      <p:sp>
        <p:nvSpPr>
          <p:cNvPr id="88" name="矩形 87"/>
          <p:cNvSpPr/>
          <p:nvPr/>
        </p:nvSpPr>
        <p:spPr>
          <a:xfrm>
            <a:off x="11107303" y="5487904"/>
            <a:ext cx="991702" cy="287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 page cache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endCxn id="88" idx="1"/>
          </p:cNvCxnSpPr>
          <p:nvPr/>
        </p:nvCxnSpPr>
        <p:spPr>
          <a:xfrm>
            <a:off x="9543837" y="5457032"/>
            <a:ext cx="1563466" cy="1746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0911272" y="4777615"/>
            <a:ext cx="583475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88" idx="0"/>
            <a:endCxn id="85" idx="2"/>
          </p:cNvCxnSpPr>
          <p:nvPr/>
        </p:nvCxnSpPr>
        <p:spPr>
          <a:xfrm flipV="1">
            <a:off x="11603154" y="4538323"/>
            <a:ext cx="0" cy="949581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603154" y="5039656"/>
            <a:ext cx="53251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308403" y="4266842"/>
            <a:ext cx="3263071" cy="139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5766" y="4039021"/>
            <a:ext cx="2706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028478" y="4406726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145824" y="4173435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13185" y="4569675"/>
            <a:ext cx="2541318" cy="146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00604" y="4322745"/>
            <a:ext cx="18085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（组提交）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47718" y="4083265"/>
            <a:ext cx="147891" cy="4601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915" y="4584355"/>
            <a:ext cx="31341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间隔特别短，效果不如</a:t>
            </a:r>
            <a:r>
              <a:rPr lang="en-US" altLang="zh-CN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组提交好</a:t>
            </a:r>
            <a:endParaRPr lang="en-US" altLang="zh-CN" sz="11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可以调节：</a:t>
            </a:r>
            <a:endParaRPr lang="en-US" altLang="zh-CN" sz="11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1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是怎么保证数据不丢的？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的组提交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14300" y="1298795"/>
            <a:ext cx="593887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：表示延迟多少微妙后才调用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：表示积累多少次以后才调用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两者是或的关系。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只要有一项设置为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，则不会再有延迟或积累，立即提交到磁盘。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14299" y="2587091"/>
            <a:ext cx="704712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性能瓶颈，可以通过哪些方法来提升性能？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14300" y="3131127"/>
            <a:ext cx="1139952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binlog_group_commit_sync_delay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binlog_group_commit_sync_no_delay_count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参数，增加“额外故意等待时间来积累”来减少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的写盘次数，会增加语句的响应时间，但没有丢失数据的风险。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设置为大于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的值（比较常见是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100~1000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）。风险：主机掉电时会丢失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。风险：主机掉电时会丢失数据。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建议将它设置为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，这样当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本身异常重启也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会丢数据。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1777</TotalTime>
  <Words>1788</Words>
  <Application>Microsoft Office PowerPoint</Application>
  <PresentationFormat>宽屏</PresentationFormat>
  <Paragraphs>212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  <vt:lpstr>23 | MySQL是怎么保证数据不丢的？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1535</cp:revision>
  <dcterms:created xsi:type="dcterms:W3CDTF">2019-05-08T15:02:17Z</dcterms:created>
  <dcterms:modified xsi:type="dcterms:W3CDTF">2021-10-15T03:19:04Z</dcterms:modified>
</cp:coreProperties>
</file>