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9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8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如何判断一个数据库是不是出问题了？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如何判断一个数据库是不是出问题了？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9370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682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只能说明这个库的进程还在，并不能说明主库没问题。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11015"/>
              </p:ext>
            </p:extLst>
          </p:nvPr>
        </p:nvGraphicFramePr>
        <p:xfrm>
          <a:off x="205653" y="2385801"/>
          <a:ext cx="10155092" cy="215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7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322554459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sleep(100) from t;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模拟大事务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sleep(100) from t;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模拟大事务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sleep(100) from t;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模拟大事务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 OK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114300" y="1996719"/>
            <a:ext cx="7937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innodb_thread_concurrency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设置最大并发查询（同时正在执行的最大任务数）为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3" name="矩形标注 82"/>
          <p:cNvSpPr/>
          <p:nvPr/>
        </p:nvSpPr>
        <p:spPr>
          <a:xfrm>
            <a:off x="10445750" y="1774469"/>
            <a:ext cx="1679090" cy="1990383"/>
          </a:xfrm>
          <a:prstGeom prst="wedgeRectCallout">
            <a:avLst>
              <a:gd name="adj1" fmla="val -146043"/>
              <a:gd name="adj2" fmla="val 4176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执行成功，但查询表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却被堵住，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不能检测是否正常。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05652" y="4930419"/>
            <a:ext cx="9459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innodb_thread_concurrency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包含锁等待的线程。否则会很容易因为锁等待而占用完所有的并发线程上限数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如何判断一个数据库是不是出问题了？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查表判断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79079"/>
            <a:ext cx="74691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from mysql.health_check;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可以避免并发线程的问题引起的错误诊断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endParaRPr lang="en-US" altLang="zh-CN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无法避免，当磁盘满了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所在磁盘空间占用率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），则更新和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语句被堵住，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还可以正常执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行。</a:t>
            </a:r>
            <a:endParaRPr lang="en-US" altLang="zh-CN" sz="14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300" y="2546528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更新判断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675" y="2879406"/>
            <a:ext cx="7639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字段，来表示最后一次执行监测的时间。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update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mysql.health_check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</a:t>
            </a:r>
            <a:r>
              <a:rPr lang="en-US" altLang="zh-CN" sz="140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=now</a:t>
            </a:r>
            <a:r>
              <a:rPr lang="en-US" altLang="zh-CN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对于单库是</a:t>
            </a:r>
            <a:r>
              <a:rPr lang="en-US" altLang="zh-CN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但对于主从结构，这种方式检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测备库时要注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意，备库本身应该是只读的，这就开了一个特殊的案例</a:t>
            </a:r>
            <a:r>
              <a:rPr lang="en-US" altLang="zh-CN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对于监控需要开放读写权限，这对于运维管理带来复杂性。</a:t>
            </a:r>
            <a:endParaRPr lang="en-US" altLang="zh-CN" sz="14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外如果主备是双主模式，备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返回到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库时，引起行冲突，引起主备同步停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止。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必须不同”来保证检测命令不同，用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做主键，两行数据用于检测。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10153816" y="1335819"/>
            <a:ext cx="1518699" cy="11128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698727" y="1622066"/>
            <a:ext cx="1455089" cy="79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698727" y="2035348"/>
            <a:ext cx="1455089" cy="79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522987" y="1360456"/>
            <a:ext cx="13115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  timeout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38890" y="2027210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ok</a:t>
            </a:r>
            <a:endParaRPr lang="en-US" sz="1100">
              <a:solidFill>
                <a:srgbClr val="FFFF00"/>
              </a:solidFill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10169719" y="3364729"/>
            <a:ext cx="1518699" cy="11128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714630" y="3905232"/>
            <a:ext cx="1455089" cy="79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54793" y="3897094"/>
            <a:ext cx="6623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en-US" sz="1100">
              <a:solidFill>
                <a:srgbClr val="FFFF00"/>
              </a:solidFill>
            </a:endParaRPr>
          </a:p>
        </p:txBody>
      </p:sp>
      <p:sp>
        <p:nvSpPr>
          <p:cNvPr id="19" name="流程图: 文档 18"/>
          <p:cNvSpPr/>
          <p:nvPr/>
        </p:nvSpPr>
        <p:spPr>
          <a:xfrm>
            <a:off x="10293048" y="3734193"/>
            <a:ext cx="254442" cy="35797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流程图: 磁盘 19"/>
          <p:cNvSpPr/>
          <p:nvPr/>
        </p:nvSpPr>
        <p:spPr>
          <a:xfrm>
            <a:off x="10169719" y="5226662"/>
            <a:ext cx="1518699" cy="11128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流程图: 文档 20"/>
          <p:cNvSpPr/>
          <p:nvPr/>
        </p:nvSpPr>
        <p:spPr>
          <a:xfrm>
            <a:off x="10293048" y="5596126"/>
            <a:ext cx="254442" cy="35797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837959" y="5756000"/>
            <a:ext cx="1455089" cy="79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678122" y="5747862"/>
            <a:ext cx="6623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en-US" sz="1100">
              <a:solidFill>
                <a:srgbClr val="FFFF00"/>
              </a:solidFill>
            </a:endParaRPr>
          </a:p>
        </p:txBody>
      </p:sp>
      <p:cxnSp>
        <p:nvCxnSpPr>
          <p:cNvPr id="24" name="直接箭头连接符 23"/>
          <p:cNvCxnSpPr>
            <a:endCxn id="21" idx="0"/>
          </p:cNvCxnSpPr>
          <p:nvPr/>
        </p:nvCxnSpPr>
        <p:spPr>
          <a:xfrm>
            <a:off x="10420269" y="4092172"/>
            <a:ext cx="0" cy="15039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420269" y="4704714"/>
            <a:ext cx="6142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en-US" sz="1100">
              <a:solidFill>
                <a:srgbClr val="FFFF00"/>
              </a:solidFill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8169757" y="4844149"/>
            <a:ext cx="1679090" cy="304878"/>
          </a:xfrm>
          <a:prstGeom prst="wedgeRectCallout">
            <a:avLst>
              <a:gd name="adj1" fmla="val 76998"/>
              <a:gd name="adj2" fmla="val 208953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注意避免冲突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4560" y="5749565"/>
            <a:ext cx="6090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外部检测</a:t>
            </a:r>
            <a:r>
              <a:rPr lang="zh-CN" alt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时轮</a:t>
            </a:r>
            <a:r>
              <a:rPr lang="zh-CN" alt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询的方式，判断的及时性会有些延迟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如何判断一个数据库是不是出问题了？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内部统计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300" y="1124091"/>
            <a:ext cx="9036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避免外部的手段的随机采样性的检测，导致发现问题比较慢。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5.6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库，在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file_summary_by_event_name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表里做每次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请求时间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016643"/>
            <a:ext cx="8708571" cy="363660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5545" y="5849009"/>
            <a:ext cx="7937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写入时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event_name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"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wait/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/file/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作为条件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6105387" y="2303073"/>
            <a:ext cx="3579301" cy="484396"/>
          </a:xfrm>
          <a:prstGeom prst="wedgeRectCallout">
            <a:avLst>
              <a:gd name="adj1" fmla="val -98569"/>
              <a:gd name="adj2" fmla="val -3007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统计类型：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写入耗时的统计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大括号 21"/>
          <p:cNvSpPr/>
          <p:nvPr/>
        </p:nvSpPr>
        <p:spPr>
          <a:xfrm>
            <a:off x="2900363" y="2545271"/>
            <a:ext cx="219075" cy="564642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19438" y="2592897"/>
            <a:ext cx="2549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类型的统计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大括号 23"/>
          <p:cNvSpPr/>
          <p:nvPr/>
        </p:nvSpPr>
        <p:spPr>
          <a:xfrm>
            <a:off x="2886076" y="3236424"/>
            <a:ext cx="219075" cy="68787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105151" y="3284050"/>
            <a:ext cx="5474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统计：次数、耗时总和、耗时最小值、耗时平均值、耗时最大值、总共读了多少字节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2900363" y="4026887"/>
            <a:ext cx="219075" cy="735614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05151" y="4153787"/>
            <a:ext cx="5291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写操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作的统计：次数、耗时总和、耗时最小值、耗时平均值、耗时最大值、总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共写了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多少字节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大括号 28"/>
          <p:cNvSpPr/>
          <p:nvPr/>
        </p:nvSpPr>
        <p:spPr>
          <a:xfrm>
            <a:off x="2935289" y="4896623"/>
            <a:ext cx="219075" cy="546589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119438" y="5001398"/>
            <a:ext cx="4392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其他类型的统计，在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里可认为是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的统计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4300" y="1678124"/>
            <a:ext cx="7937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例如：查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写入耗时统计：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96954" y="6229505"/>
            <a:ext cx="7062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</a:t>
            </a:r>
            <a:r>
              <a:rPr lang="zh-CN" alt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 </a:t>
            </a:r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 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项，性能大概会下降 </a:t>
            </a:r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 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左右。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如何判断一个数据库是不是出问题了？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实际操作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300" y="1124091"/>
            <a:ext cx="12077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的时间监控：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setup_instruments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ENABLED='YES', Timed='YES' where name like '%wait/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innodb_log_file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%';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检测逻辑：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event_name,MAX_TIMER_WAIT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performance_schema.file_summary_by_event_name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event_name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('wait/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innodb_log_file','wait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 and MAX_TIMER_WAIT&gt;200*1000000000;</a:t>
            </a: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发现异常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后，取得需要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的信息后，清空统计信息：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truncate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performance_schema.file_summary_by_event_name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4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2546</TotalTime>
  <Words>982</Words>
  <Application>Microsoft Office PowerPoint</Application>
  <PresentationFormat>宽屏</PresentationFormat>
  <Paragraphs>84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29 | 如何判断一个数据库是不是出问题了？</vt:lpstr>
      <vt:lpstr>29 | 如何判断一个数据库是不是出问题了？</vt:lpstr>
      <vt:lpstr>29 | 如何判断一个数据库是不是出问题了？</vt:lpstr>
      <vt:lpstr>29 | 如何判断一个数据库是不是出问题了？</vt:lpstr>
      <vt:lpstr>29 | 如何判断一个数据库是不是出问题了？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2064</cp:revision>
  <dcterms:created xsi:type="dcterms:W3CDTF">2019-05-08T15:02:17Z</dcterms:created>
  <dcterms:modified xsi:type="dcterms:W3CDTF">2021-10-15T03:16:10Z</dcterms:modified>
</cp:coreProperties>
</file>