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0" autoAdjust="0"/>
    <p:restoredTop sz="96532" autoAdjust="0"/>
  </p:normalViewPr>
  <p:slideViewPr>
    <p:cSldViewPr snapToGrid="0">
      <p:cViewPr>
        <p:scale>
          <a:sx n="200" d="100"/>
          <a:sy n="200" d="100"/>
        </p:scale>
        <p:origin x="192" y="-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0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59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8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误删数据后除了跑路，还能怎么办？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timestamp NOT NULL DEFAULT CURRENT_TIMESTAMP,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values(1,1,'2018-11-13');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values(2,2,'2018-11-12');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values(3,3,'2018-11-11');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values(4,4,'2018-11-10');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values(5,5,'2018-11-09');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误删数据后除了跑路，还能怎么办？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误删行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4300" y="1298795"/>
            <a:ext cx="505603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Flashback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的原理：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binlog_format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=row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binlog_row_image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=FULL</a:t>
            </a: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中的信息：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14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write_rows</a:t>
            </a:r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event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14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delete_rows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endParaRPr lang="en-US" altLang="zh-CN" sz="1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14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delete_rows</a:t>
            </a:r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event 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14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write_rows</a:t>
            </a:r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event</a:t>
            </a:r>
          </a:p>
          <a:p>
            <a:r>
              <a:rPr lang="en-US" altLang="zh-CN" sz="14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update_rows</a:t>
            </a:r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的修改前和修改后的值对调一下。</a:t>
            </a:r>
            <a:endParaRPr lang="en-US" altLang="zh-CN" sz="1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300" y="2986585"/>
            <a:ext cx="6820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事务要倒序恢复：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00" y="3443269"/>
            <a:ext cx="1544683" cy="95410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误删顺序</a:t>
            </a:r>
            <a:endParaRPr lang="en-US" altLang="zh-CN" sz="1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lphaUcParenBoth"/>
            </a:pPr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…</a:t>
            </a:r>
          </a:p>
          <a:p>
            <a:pPr marL="342900" indent="-342900">
              <a:buAutoNum type="alphaUcParenBoth"/>
            </a:pPr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…</a:t>
            </a:r>
          </a:p>
          <a:p>
            <a:pPr marL="342900" indent="-342900">
              <a:buAutoNum type="alphaUcParenBoth"/>
            </a:pPr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…</a:t>
            </a:r>
            <a:endParaRPr lang="en-US" altLang="zh-CN" sz="1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70712" y="3443269"/>
            <a:ext cx="2199621" cy="95410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恢复顺序</a:t>
            </a:r>
            <a:endParaRPr lang="en-US" altLang="zh-CN" sz="1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(reverse C) update …</a:t>
            </a:r>
          </a:p>
          <a:p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(reverse B) delete …</a:t>
            </a:r>
          </a:p>
          <a:p>
            <a:r>
              <a:rPr lang="en-US" altLang="zh-CN" sz="1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(reverse A) insert ….</a:t>
            </a:r>
            <a:endParaRPr lang="en-US" altLang="zh-CN" sz="1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10" idx="3"/>
            <a:endCxn id="11" idx="1"/>
          </p:cNvCxnSpPr>
          <p:nvPr/>
        </p:nvCxnSpPr>
        <p:spPr>
          <a:xfrm>
            <a:off x="1658983" y="3920323"/>
            <a:ext cx="131172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4300" y="4710235"/>
            <a:ext cx="4562203" cy="313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不要在主库上执行。要在备库上执行，再恢复到主库。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50826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事前预防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73337" y="1370535"/>
            <a:ext cx="6871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，参数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sql_safe_update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=on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，确保在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语句中必须写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，上线前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</a:t>
            </a:r>
            <a:endParaRPr lang="en-US" altLang="zh-CN" sz="1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06194" y="2319884"/>
            <a:ext cx="55841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truncate table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</a:t>
            </a:r>
            <a:r>
              <a:rPr lang="en-US" altLang="zh-CN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格式，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所以无法恢复这样的语句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误删数据后除了跑路，还能怎么办？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21700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误删库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95879" y="2438122"/>
            <a:ext cx="2755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 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--database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368300" y="1998226"/>
            <a:ext cx="1371600" cy="793928"/>
          </a:xfrm>
          <a:prstGeom prst="flowChartMagneticDisk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定期全量备份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5003028" y="1998226"/>
            <a:ext cx="1371600" cy="793928"/>
          </a:xfrm>
          <a:prstGeom prst="flowChartMagneticDisk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恢复结果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4" idx="4"/>
            <a:endCxn id="9" idx="2"/>
          </p:cNvCxnSpPr>
          <p:nvPr/>
        </p:nvCxnSpPr>
        <p:spPr>
          <a:xfrm>
            <a:off x="1739900" y="2395190"/>
            <a:ext cx="326312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资料带 7"/>
          <p:cNvSpPr/>
          <p:nvPr/>
        </p:nvSpPr>
        <p:spPr>
          <a:xfrm>
            <a:off x="2730500" y="1714500"/>
            <a:ext cx="965200" cy="558800"/>
          </a:xfrm>
          <a:prstGeom prst="flowChartPunchedTap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增量日志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5160955" y="1087637"/>
            <a:ext cx="1679090" cy="630964"/>
          </a:xfrm>
          <a:prstGeom prst="wedgeRectCallout">
            <a:avLst>
              <a:gd name="adj1" fmla="val -135454"/>
              <a:gd name="adj2" fmla="val 886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这里面要跳过误删数据的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8300" y="3233041"/>
            <a:ext cx="763925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跳过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位点：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-stop-position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指定执行到误操作之前的日志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-start-position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指定从误操作之后的日志继续执行。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gtid_next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=[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误操作的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begin;commit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把该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加到临时实例的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集合，就可以在执行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的时候自动跳过误操作的语句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1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误删数据后除了跑路，还能怎么办？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156966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延迟复制备库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4300" y="1203229"/>
            <a:ext cx="7937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故意让从库延迟主库一段时间，给发现问题和解决问题一定的时间缓冲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流程图: 磁盘 18"/>
          <p:cNvSpPr/>
          <p:nvPr/>
        </p:nvSpPr>
        <p:spPr>
          <a:xfrm>
            <a:off x="368300" y="1998226"/>
            <a:ext cx="1371600" cy="793928"/>
          </a:xfrm>
          <a:prstGeom prst="flowChartMagneticDisk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主库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流程图: 磁盘 27"/>
          <p:cNvSpPr/>
          <p:nvPr/>
        </p:nvSpPr>
        <p:spPr>
          <a:xfrm>
            <a:off x="5003028" y="1998226"/>
            <a:ext cx="1371600" cy="793928"/>
          </a:xfrm>
          <a:prstGeom prst="flowChartMagneticDisk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从库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739900" y="2395190"/>
            <a:ext cx="326312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095879" y="2438122"/>
            <a:ext cx="2755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同步延迟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4300" y="3279374"/>
            <a:ext cx="79375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MASTER TO MASTER_DELAY = 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保持跟主库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秒延迟。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发现问题时，先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stop slave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，再用跳过位点的方法恢复数据，最多只追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小时的数据。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4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误删数据后除了跑路，还能怎么办？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237116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预防误删库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表的方法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300" y="1124091"/>
            <a:ext cx="12077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，严格控制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，哪怕是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，制定操作规范，避免误删。（删表改成重名名表，或者加后缀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to_be_deleted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，模拟“回收站”）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300" y="2345434"/>
            <a:ext cx="150130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" y="2889669"/>
            <a:ext cx="120777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高可用集群不怕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删除数据，只要不是恶意地把整个集群删除。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将该节点把数据恢复回来，再接入整个集群。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备份跨机房，跨城市。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4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2539</TotalTime>
  <Words>567</Words>
  <Application>Microsoft Office PowerPoint</Application>
  <PresentationFormat>宽屏</PresentationFormat>
  <Paragraphs>77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31 | 误删数据后除了跑路，还能怎么办？</vt:lpstr>
      <vt:lpstr>31 | 误删数据后除了跑路，还能怎么办？</vt:lpstr>
      <vt:lpstr>31 | 误删数据后除了跑路，还能怎么办？</vt:lpstr>
      <vt:lpstr>31 | 误删数据后除了跑路，还能怎么办？</vt:lpstr>
      <vt:lpstr>31 | 误删数据后除了跑路，还能怎么办？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2100</cp:revision>
  <dcterms:created xsi:type="dcterms:W3CDTF">2019-05-08T15:02:17Z</dcterms:created>
  <dcterms:modified xsi:type="dcterms:W3CDTF">2019-06-04T11:39:09Z</dcterms:modified>
</cp:coreProperties>
</file>