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4" autoAdjust="0"/>
    <p:restoredTop sz="96532" autoAdjust="0"/>
  </p:normalViewPr>
  <p:slideViewPr>
    <p:cSldViewPr snapToGrid="0">
      <p:cViewPr>
        <p:scale>
          <a:sx n="125" d="100"/>
          <a:sy n="125" d="100"/>
        </p:scale>
        <p:origin x="12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9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8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1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为什么还有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不掉的语句？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为什么还有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不掉的语句？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75240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命令的使用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query +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设置线程状态为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QUERY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connection +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：先断开连接，设置线程状态为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CONNECTION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25842"/>
              </p:ext>
            </p:extLst>
          </p:nvPr>
        </p:nvGraphicFramePr>
        <p:xfrm>
          <a:off x="114300" y="1919109"/>
          <a:ext cx="8134350" cy="169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c=c+1 where id=1;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c=c+1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ERROR 1317(70100):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execution was interrupted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kill query 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thread_id_B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18" name="矩形标注 17"/>
          <p:cNvSpPr/>
          <p:nvPr/>
        </p:nvSpPr>
        <p:spPr>
          <a:xfrm>
            <a:off x="9207348" y="2595571"/>
            <a:ext cx="1679090" cy="630964"/>
          </a:xfrm>
          <a:prstGeom prst="wedgeRectCallout">
            <a:avLst>
              <a:gd name="adj1" fmla="val -135454"/>
              <a:gd name="adj2" fmla="val 8868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处于锁等待的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5389728" y="3832551"/>
            <a:ext cx="1679090" cy="630964"/>
          </a:xfrm>
          <a:prstGeom prst="wedgeRectCallout">
            <a:avLst>
              <a:gd name="adj1" fmla="val -112763"/>
              <a:gd name="adj2" fmla="val -16895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blocked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但还持有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读锁，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kill query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后需要释放。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300" y="4678463"/>
            <a:ext cx="9753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并不是马上停止的意思，而是告诉执行线程：这条语句已经不需要继续执行了，可以开始“执行停止的逻辑”了。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也是这样，只是发了一个信号，进程处理这个信号，进入终止逻辑。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query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thread_id_B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的运行状态改成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THD::KILL_QUERY;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，给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的执行线程发一个信号。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24173" y="5915443"/>
            <a:ext cx="6067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等待行锁时，底层用的是</a:t>
            </a:r>
            <a:r>
              <a:rPr lang="en-US" altLang="zh-CN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pthread_cond_timedwait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，可以被及时唤醒。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为什么还有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不掉的语句？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68347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不掉的例子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94395"/>
              </p:ext>
            </p:extLst>
          </p:nvPr>
        </p:nvGraphicFramePr>
        <p:xfrm>
          <a:off x="114300" y="1222007"/>
          <a:ext cx="10155090" cy="2260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018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03101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031018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  <a:gridCol w="2031018">
                  <a:extLst>
                    <a:ext uri="{9D8B030D-6E8A-4147-A177-3AD203B41FA5}">
                      <a16:colId xmlns:a16="http://schemas.microsoft.com/office/drawing/2014/main" val="322554459"/>
                    </a:ext>
                  </a:extLst>
                </a:gridCol>
                <a:gridCol w="2031018">
                  <a:extLst>
                    <a:ext uri="{9D8B030D-6E8A-4147-A177-3AD203B41FA5}">
                      <a16:colId xmlns:a16="http://schemas.microsoft.com/office/drawing/2014/main" val="1300030229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sleep(100) from t;</a:t>
                      </a:r>
                      <a:endParaRPr lang="en-US" altLang="zh-CN" sz="12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sleep(100) from t;</a:t>
                      </a:r>
                      <a:endParaRPr lang="en-US" altLang="zh-CN" sz="12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kill query C;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ERROR 2013(HY000):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Lost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connection to MySQL server during query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kill C;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95672"/>
                  </a:ext>
                </a:extLst>
              </a:tr>
            </a:tbl>
          </a:graphicData>
        </a:graphic>
      </p:graphicFrame>
      <p:sp>
        <p:nvSpPr>
          <p:cNvPr id="14" name="矩形标注 13"/>
          <p:cNvSpPr/>
          <p:nvPr/>
        </p:nvSpPr>
        <p:spPr>
          <a:xfrm>
            <a:off x="8188810" y="1662150"/>
            <a:ext cx="1679090" cy="630964"/>
          </a:xfrm>
          <a:prstGeom prst="wedgeRectCallout">
            <a:avLst>
              <a:gd name="adj1" fmla="val -107468"/>
              <a:gd name="adj2" fmla="val 84654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kill query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没有效果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10423812" y="2851885"/>
            <a:ext cx="1679090" cy="630964"/>
          </a:xfrm>
          <a:prstGeom prst="wedgeRectCallout">
            <a:avLst>
              <a:gd name="adj1" fmla="val -132083"/>
              <a:gd name="adj2" fmla="val -58255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使得会话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950097"/>
            <a:ext cx="9568010" cy="19363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300" y="3634615"/>
            <a:ext cx="975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中执行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processlist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2466109" y="6024576"/>
            <a:ext cx="4487141" cy="271449"/>
          </a:xfrm>
          <a:prstGeom prst="wedgeRectCallout">
            <a:avLst>
              <a:gd name="adj1" fmla="val 18321"/>
              <a:gd name="adj2" fmla="val -29211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killed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，但这里还在在执行过程中。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35827" y="872888"/>
            <a:ext cx="975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global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innodb_thread_concurrency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687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为什么还有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不掉的语句？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214513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无效的所有情况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4299" y="1203229"/>
            <a:ext cx="1185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就是设置线程状态为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KILL_QUERY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KILL_CONNECTION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，当线程能够执行到判断线程状态的逻辑时，才去执行终止逻辑。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299" y="1805587"/>
            <a:ext cx="118560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，如前所述，达到线程并发最大数时，后来的线程无法进入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压力过大，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函数一直无法返回。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，终止逻辑较长：超大事务被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需要回滚，需要回收所有已生成的数据。耗时长。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，大查询被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，需要删除已生成较大的临时文件，文件系统压力大时，需要等待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命令执行到最后阶段被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，需要删除中间过程的临时文件，可能受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资源影响耗时较久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94712" y="180558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无法进入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，就只有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一段时间再来看是否满足条件，但这个循环没有“埋点”检查线程状态。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299" y="4517929"/>
            <a:ext cx="1185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在客户端的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，只能影响到客户端的停止执行，但服务端的命令还是在执行中。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4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为什么还有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不掉的语句？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关于客户端的误解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300" y="1124091"/>
            <a:ext cx="12077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，库里面表特别多，连接就会很慢吗？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连接建立，需要做的事情：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握手，用户校验，获取权限。跟表的个数无关。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为了实现表名自动补全，可能会做：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databases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顺序切换每个库，执行</a:t>
            </a: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tables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（如果有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万个表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然后构建本地</a:t>
            </a: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表（如果有</a:t>
            </a: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万个表</a:t>
            </a: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最费时间）。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连接命令中用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关掉表明自动补全功能。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" y="3772041"/>
            <a:ext cx="12077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，连接选项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-quick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会让服务端加速吗？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-quick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不使用客户端本地缓存（有候查询结果太大，耗费本地内存太多），如果本地处理的慢，会造成服务端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结果被阻塞，会让服务端变慢。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使用表名自动补全功能（同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不把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命令记录到本地的命令历史文件中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-quick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是让客户端跑得更快。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4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为什么还有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不掉的语句？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300" y="1124091"/>
            <a:ext cx="12077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如果一个事务被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之后，一直处于回滚状态。这是是应该等它执行结束，还是重启这个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进程？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之后该做的回滚还是不能少，所以还是等它自己结束。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如果这个语句占用锁和资源过多，影响到了其他语句执行，那还是做主备切换。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之后继续等它执行结束。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" y="3772041"/>
            <a:ext cx="12077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，连接选项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-quick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会让服务端加速吗？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-quick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不使用客户端本地缓存（有候查询结果太大，耗费本地内存太多），如果本地处理的慢，会造成服务端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结果被阻塞，会让服务端变慢。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使用表名自动补全功能（同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不把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命令记录到本地的命令历史文件中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-quick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是让客户端跑得更快。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4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2596</TotalTime>
  <Words>794</Words>
  <Application>Microsoft Office PowerPoint</Application>
  <PresentationFormat>宽屏</PresentationFormat>
  <Paragraphs>111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32 | 为什么还有kill不掉的语句？</vt:lpstr>
      <vt:lpstr>32 | 为什么还有kill不掉的语句？</vt:lpstr>
      <vt:lpstr>32 | 为什么还有kill不掉的语句？</vt:lpstr>
      <vt:lpstr>32 | 为什么还有kill不掉的语句？</vt:lpstr>
      <vt:lpstr>32 | 为什么还有kill不掉的语句？</vt:lpstr>
      <vt:lpstr>32 | 为什么还有kill不掉的语句？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2180</cp:revision>
  <dcterms:created xsi:type="dcterms:W3CDTF">2019-05-08T15:02:17Z</dcterms:created>
  <dcterms:modified xsi:type="dcterms:W3CDTF">2019-06-04T12:38:55Z</dcterms:modified>
</cp:coreProperties>
</file>