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>
        <p:scale>
          <a:sx n="200" d="100"/>
          <a:sy n="200" d="100"/>
        </p:scale>
        <p:origin x="-10134" y="-4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6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3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什么时候会使用内部临时表？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01465" y="2311646"/>
            <a:ext cx="74944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t1(id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 a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index(a));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t1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90403" y="3951429"/>
            <a:ext cx="2771775" cy="27648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什么时候会使用内部临时表？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77644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1298795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 1000 as f) union (select id from t1 order by id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 2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uinon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：取并集，并去重。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2" y="1822015"/>
            <a:ext cx="7227736" cy="895684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8554464" y="2285759"/>
            <a:ext cx="2226821" cy="288275"/>
          </a:xfrm>
          <a:prstGeom prst="wedgeRectCallout">
            <a:avLst>
              <a:gd name="adj1" fmla="val -109093"/>
              <a:gd name="adj2" fmla="val 3944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使用了临时表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771" y="3247239"/>
            <a:ext cx="1879041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1000 as f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443036" y="2824918"/>
            <a:ext cx="2771775" cy="27648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9872" y="2824918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temporary  f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预定义过程 18"/>
          <p:cNvSpPr/>
          <p:nvPr/>
        </p:nvSpPr>
        <p:spPr>
          <a:xfrm>
            <a:off x="4747609" y="3186815"/>
            <a:ext cx="2162628" cy="4901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19" idx="1"/>
          </p:cNvCxnSpPr>
          <p:nvPr/>
        </p:nvCxnSpPr>
        <p:spPr>
          <a:xfrm>
            <a:off x="2415812" y="3431905"/>
            <a:ext cx="233179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28235" y="4171715"/>
            <a:ext cx="14931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失败，主键冲突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2944" y="4038893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8674" y="4346670"/>
            <a:ext cx="1212074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8674" y="4697190"/>
            <a:ext cx="1212074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674" y="5032048"/>
            <a:ext cx="1212074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8674" y="5333853"/>
            <a:ext cx="1212074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8674" y="5692418"/>
            <a:ext cx="1212074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999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674" y="6019231"/>
            <a:ext cx="1212074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预定义过程 30"/>
          <p:cNvSpPr/>
          <p:nvPr/>
        </p:nvSpPr>
        <p:spPr>
          <a:xfrm>
            <a:off x="4762740" y="4627359"/>
            <a:ext cx="2162628" cy="4901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0" idx="3"/>
            <a:endCxn id="19" idx="1"/>
          </p:cNvCxnSpPr>
          <p:nvPr/>
        </p:nvCxnSpPr>
        <p:spPr>
          <a:xfrm flipV="1">
            <a:off x="1890748" y="3431906"/>
            <a:ext cx="2856861" cy="276258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/>
          <p:cNvSpPr/>
          <p:nvPr/>
        </p:nvSpPr>
        <p:spPr>
          <a:xfrm>
            <a:off x="3018552" y="4468235"/>
            <a:ext cx="651393" cy="6493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31" idx="1"/>
          </p:cNvCxnSpPr>
          <p:nvPr/>
        </p:nvCxnSpPr>
        <p:spPr>
          <a:xfrm flipV="1">
            <a:off x="1890748" y="4872450"/>
            <a:ext cx="2871992" cy="9952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62479" y="5666905"/>
            <a:ext cx="3594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临时表暂存数据，用上了主键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唯一性约束。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什么时候会使用内部临时表？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3856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id%10 as m, count(*) as c from t1 group by m;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693924"/>
            <a:ext cx="8388626" cy="704802"/>
          </a:xfrm>
          <a:prstGeom prst="rect">
            <a:avLst/>
          </a:prstGeom>
        </p:spPr>
      </p:pic>
      <p:sp>
        <p:nvSpPr>
          <p:cNvPr id="61" name="矩形标注 60"/>
          <p:cNvSpPr/>
          <p:nvPr/>
        </p:nvSpPr>
        <p:spPr>
          <a:xfrm>
            <a:off x="9612216" y="2110451"/>
            <a:ext cx="1909452" cy="288275"/>
          </a:xfrm>
          <a:prstGeom prst="wedgeRectCallout">
            <a:avLst>
              <a:gd name="adj1" fmla="val -99910"/>
              <a:gd name="adj2" fmla="val -2123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覆盖索引、临时表、排序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443036" y="2824918"/>
            <a:ext cx="2355329" cy="27648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741649" y="2887697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temporary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m,c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725888" y="320836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25888" y="3516144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725887" y="383744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725886" y="4193437"/>
            <a:ext cx="800269" cy="577345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725886" y="4770782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725885" y="509041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526154" y="3202238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26153" y="351336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526151" y="384927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521843" y="4187256"/>
            <a:ext cx="800269" cy="577345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517535" y="4755326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21843" y="508282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206502" y="2824918"/>
            <a:ext cx="2355329" cy="27648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473810" y="2887697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458049" y="320836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458049" y="3516144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458048" y="383744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458047" y="4193437"/>
            <a:ext cx="800269" cy="577345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458047" y="4770782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458046" y="509041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258315" y="3202238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258314" y="351336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258312" y="384927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254004" y="4187256"/>
            <a:ext cx="800269" cy="577345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249696" y="4755326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id=999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254004" y="508282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id=1000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箭头连接符 123"/>
          <p:cNvCxnSpPr>
            <a:stCxn id="118" idx="3"/>
            <a:endCxn id="96" idx="1"/>
          </p:cNvCxnSpPr>
          <p:nvPr/>
        </p:nvCxnSpPr>
        <p:spPr>
          <a:xfrm>
            <a:off x="3058584" y="3377498"/>
            <a:ext cx="1667304" cy="61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9" idx="3"/>
            <a:endCxn id="97" idx="1"/>
          </p:cNvCxnSpPr>
          <p:nvPr/>
        </p:nvCxnSpPr>
        <p:spPr>
          <a:xfrm>
            <a:off x="3058583" y="3688620"/>
            <a:ext cx="1667305" cy="27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20" idx="3"/>
          </p:cNvCxnSpPr>
          <p:nvPr/>
        </p:nvCxnSpPr>
        <p:spPr>
          <a:xfrm flipV="1">
            <a:off x="3058581" y="4015409"/>
            <a:ext cx="1667304" cy="91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2" idx="3"/>
            <a:endCxn id="100" idx="1"/>
          </p:cNvCxnSpPr>
          <p:nvPr/>
        </p:nvCxnSpPr>
        <p:spPr>
          <a:xfrm>
            <a:off x="3049965" y="4930586"/>
            <a:ext cx="1675921" cy="154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3" idx="3"/>
            <a:endCxn id="101" idx="1"/>
          </p:cNvCxnSpPr>
          <p:nvPr/>
        </p:nvCxnSpPr>
        <p:spPr>
          <a:xfrm>
            <a:off x="3054273" y="5258081"/>
            <a:ext cx="1671612" cy="75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7942936" y="2824918"/>
            <a:ext cx="2355329" cy="27648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8241549" y="2887697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temporary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m,c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225788" y="320836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225788" y="3516144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225787" y="383744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225786" y="4193437"/>
            <a:ext cx="800269" cy="577345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225786" y="4770782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25785" y="509041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026054" y="3202238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9026053" y="351336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026051" y="384927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021743" y="4187256"/>
            <a:ext cx="800269" cy="577345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017435" y="4755326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9021743" y="508282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798364" y="4024533"/>
            <a:ext cx="1152940" cy="491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标注 142"/>
          <p:cNvSpPr/>
          <p:nvPr/>
        </p:nvSpPr>
        <p:spPr>
          <a:xfrm>
            <a:off x="182880" y="6125529"/>
            <a:ext cx="2226821" cy="640703"/>
          </a:xfrm>
          <a:prstGeom prst="wedgeRectCallout">
            <a:avLst>
              <a:gd name="adj1" fmla="val 10883"/>
              <a:gd name="adj2" fmla="val -15860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索引树，取出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temporary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标注 143"/>
          <p:cNvSpPr/>
          <p:nvPr/>
        </p:nvSpPr>
        <p:spPr>
          <a:xfrm>
            <a:off x="6499751" y="2442719"/>
            <a:ext cx="1909452" cy="520669"/>
          </a:xfrm>
          <a:prstGeom prst="wedgeRectCallout">
            <a:avLst>
              <a:gd name="adj1" fmla="val -8715"/>
              <a:gd name="adj2" fmla="val 24408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 by null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，则跳过该步骤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019063" y="5782230"/>
            <a:ext cx="9172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tmp_table_size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控制内存临时表的大小。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如果内存临时表不够用，则转成磁盘临时表，默认使用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0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什么时候会使用内部临时表？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620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利用索引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为什么需要临时表，因为需要对统计结果排序。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如果数据输入本身有序的 ，统计结果自然也就有序的。（输入：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0,0,0,0,1,1,2,2,2,3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可统计得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 column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机制：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t1 add column z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generated always as(id % 100), add index(z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00" y="2468346"/>
            <a:ext cx="36620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直接排序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299" y="3053121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SQL_BIG_RESULT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优化器：语句涉及的数据量很大，请直接用磁盘临时表。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SQL_BIG_RESULT id%100 as m, count(*) as c from t1 group by m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300" y="3637897"/>
            <a:ext cx="378020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什么时候会使用内部临时表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299" y="4156136"/>
            <a:ext cx="119062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，如果语句执行过程可以一边读数据，一边直接得到结果，则不需要额外内存。反之则需要额外的内存保存中间结果。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是无需数组，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是有序数组，临时表是二维表结构；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，如果执行逻辑需要用到二维表特性，就优先考虑使用临时表。（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需要用到唯一索引约束、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需要用到另一个字段累积计数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4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3419</TotalTime>
  <Words>525</Words>
  <Application>Microsoft Office PowerPoint</Application>
  <PresentationFormat>宽屏</PresentationFormat>
  <Paragraphs>98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37  什么时候会使用内部临时表？</vt:lpstr>
      <vt:lpstr>37  什么时候会使用内部临时表？</vt:lpstr>
      <vt:lpstr>37  什么时候会使用内部临时表？</vt:lpstr>
      <vt:lpstr>37  什么时候会使用内部临时表？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2665</cp:revision>
  <dcterms:created xsi:type="dcterms:W3CDTF">2019-05-08T15:02:17Z</dcterms:created>
  <dcterms:modified xsi:type="dcterms:W3CDTF">2019-06-11T15:50:35Z</dcterms:modified>
</cp:coreProperties>
</file>