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5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>
        <p:scale>
          <a:sx n="150" d="100"/>
          <a:sy n="150" d="100"/>
        </p:scale>
        <p:origin x="-50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3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怎么最快地复制一张表？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db1;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db1;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t(id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 a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index(a))engine=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i,i,i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db2;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db2.t like db1.t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怎么最快地复制一张表？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2491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" y="1211443"/>
            <a:ext cx="9553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命令将数据导出成一组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1" y="1580775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h$host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P$port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u$user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--add-locks=0  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在输出的文件结果里，不增加“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 TABLES t WRITE;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no-create-info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不需要导出表结构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single-transaction  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TRANSACTION WITH CONSISTENT SNAPSHOT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的一致性视图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--set-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-purged=off  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不输出跟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相关的信息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--where="a&gt;900" 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result-file=/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client_tmp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t.sql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输出文件的路径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673655"/>
            <a:ext cx="11430000" cy="7233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301" y="4422586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库执行：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-h127.0.0.1 -P13000 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db2 -e "source /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client_tmp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t.sql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将一条条语句发送到服务端执行。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怎么最快地复制一张表？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70591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300" y="1211443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主库上执行：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from db1.t where a&gt;900 into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server_tmp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/t.csv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备库上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执行：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infile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server_tmp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/t.csv' into table db2.t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734663"/>
            <a:ext cx="1173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，打开文件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server_tmp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/t.csv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，以制表符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作为字段间的分隔符，以换行符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作为记录间的分隔符，进行数据读取。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，启动事务。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，判断每一行的字段数与表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db2.t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是否相同：相同则构成一行，调用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引擎接口，写入表中；不相同则直接报错，事务回滚。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，重复步骤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server_tmp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/t.csv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整个文件读入完成，提交事务。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server_tmp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/t.csv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文件的内容直接写到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，往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文件中写入语句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 local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infile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/SQL_LOAD_MB-1-0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 TABLE `db2`.`t`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，把这个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日志传到备库。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线程在执行这个事务日志时：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，先将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t.csv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文件的内容读出来，写到本地临时目录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/SQL_LOAD_MB-1-0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语句，往备库的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db2.t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表中插入跟主库相同的数据。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怎么最快地复制一张表？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物理拷贝方法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4300" y="1734663"/>
            <a:ext cx="1173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假设我们现在的目标是在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库下，复制一个跟表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r like 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，创建一个相同表结构的空表；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r discard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tablespace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，这时候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r.ibd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文件会被删除；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table t for export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目录下会生成一个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t.cfg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目录下执行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t.cfg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r.cfg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t.ibd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r.ibd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；这两个命令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（拷贝得到的两个文件，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进程要有读写权限）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 tables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，这时候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t.cfg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文件会被删除；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r import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tablespace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，将这个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r.ibd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文件作为表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的新的表空间。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由于这个文件的数据内容和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t.ibd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是相同的，所以表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就有了和表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相同的数据。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0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怎么最快地复制一张表？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1734663"/>
            <a:ext cx="11734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，物理拷贝方式速度最快，尤其对于大表拷贝。局限性：必须全表拷贝，需要登录到数据库服务器，源表和目标表都要使用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导出部分数据。不能使用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… into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方式最灵活。但每次只能导出一张表的数据，表结构也需另外的语句单独备份。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9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3659</TotalTime>
  <Words>732</Words>
  <Application>Microsoft Office PowerPoint</Application>
  <PresentationFormat>宽屏</PresentationFormat>
  <Paragraphs>69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41 | 怎么最快地复制一张表？</vt:lpstr>
      <vt:lpstr>41 | 怎么最快地复制一张表？</vt:lpstr>
      <vt:lpstr>41 | 怎么最快地复制一张表？</vt:lpstr>
      <vt:lpstr>41 | 怎么最快地复制一张表？</vt:lpstr>
      <vt:lpstr>41 | 怎么最快地复制一张表？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2921</cp:revision>
  <dcterms:created xsi:type="dcterms:W3CDTF">2019-05-08T15:02:17Z</dcterms:created>
  <dcterms:modified xsi:type="dcterms:W3CDTF">2019-06-25T13:44:47Z</dcterms:modified>
</cp:coreProperties>
</file>