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access_bit:000000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111111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111111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access_bit:000000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111111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111111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5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5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8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1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9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user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identified by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'pa';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1010" y="1123979"/>
            <a:ext cx="371027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user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identified by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'pa';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2504661" y="1431756"/>
            <a:ext cx="1961488" cy="1015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749923633"/>
              </p:ext>
            </p:extLst>
          </p:nvPr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466149" y="1431756"/>
            <a:ext cx="1855138" cy="9359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09732" y="3156465"/>
            <a:ext cx="1770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1969189" y="3251013"/>
            <a:ext cx="1211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96" y="3639237"/>
            <a:ext cx="2820468" cy="31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修改全局权限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1009" y="1123979"/>
            <a:ext cx="608771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all privileges on *.* 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2504661" y="1431756"/>
            <a:ext cx="1961488" cy="1015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840039264"/>
              </p:ext>
            </p:extLst>
          </p:nvPr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466149" y="1431756"/>
            <a:ext cx="1855138" cy="9359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09732" y="3156465"/>
            <a:ext cx="1431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1969189" y="3251013"/>
            <a:ext cx="1211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2595" y="3612509"/>
            <a:ext cx="28704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所有表示权限的字段值都修改成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'Y'</a:t>
            </a:r>
          </a:p>
        </p:txBody>
      </p:sp>
      <p:sp>
        <p:nvSpPr>
          <p:cNvPr id="3" name="椭圆 2"/>
          <p:cNvSpPr/>
          <p:nvPr/>
        </p:nvSpPr>
        <p:spPr>
          <a:xfrm>
            <a:off x="1969189" y="5112689"/>
            <a:ext cx="2571006" cy="787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350460" y="5294726"/>
            <a:ext cx="1753082" cy="400476"/>
            <a:chOff x="2550" y="-32120"/>
            <a:chExt cx="2292915" cy="568473"/>
          </a:xfrm>
          <a:scene3d>
            <a:camera prst="orthographicFront"/>
            <a:lightRig rig="flat" dir="t"/>
          </a:scene3d>
        </p:grpSpPr>
        <p:sp>
          <p:nvSpPr>
            <p:cNvPr id="25" name="五边形 24"/>
            <p:cNvSpPr/>
            <p:nvPr/>
          </p:nvSpPr>
          <p:spPr>
            <a:xfrm>
              <a:off x="2550" y="0"/>
              <a:ext cx="2230519" cy="536353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五边形 4"/>
            <p:cNvSpPr txBox="1"/>
            <p:nvPr/>
          </p:nvSpPr>
          <p:spPr>
            <a:xfrm>
              <a:off x="199034" y="-32120"/>
              <a:ext cx="2096431" cy="5363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acl_user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ua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access_bit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111111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/>
          <p:cNvCxnSpPr>
            <a:endCxn id="26" idx="0"/>
          </p:cNvCxnSpPr>
          <p:nvPr/>
        </p:nvCxnSpPr>
        <p:spPr>
          <a:xfrm flipH="1">
            <a:off x="3302114" y="2888289"/>
            <a:ext cx="3019173" cy="24064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216851" y="5975408"/>
            <a:ext cx="19725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的连接，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的线程对象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892248" y="5112689"/>
            <a:ext cx="2571006" cy="7871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273519" y="5294726"/>
            <a:ext cx="1753082" cy="400476"/>
            <a:chOff x="2550" y="-32120"/>
            <a:chExt cx="2292915" cy="568473"/>
          </a:xfrm>
          <a:scene3d>
            <a:camera prst="orthographicFront"/>
            <a:lightRig rig="flat" dir="t"/>
          </a:scene3d>
        </p:grpSpPr>
        <p:sp>
          <p:nvSpPr>
            <p:cNvPr id="31" name="五边形 30"/>
            <p:cNvSpPr/>
            <p:nvPr/>
          </p:nvSpPr>
          <p:spPr>
            <a:xfrm>
              <a:off x="2550" y="0"/>
              <a:ext cx="2230519" cy="536353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五边形 4"/>
            <p:cNvSpPr txBox="1"/>
            <p:nvPr/>
          </p:nvSpPr>
          <p:spPr>
            <a:xfrm>
              <a:off x="199034" y="-32120"/>
              <a:ext cx="2096431" cy="5363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acl_user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ua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access_bit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000000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041296" y="5943405"/>
            <a:ext cx="2169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已有的连接，已有的线程对象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8448832" y="4889059"/>
            <a:ext cx="1770198" cy="678077"/>
          </a:xfrm>
          <a:prstGeom prst="wedgeRectCallout">
            <a:avLst>
              <a:gd name="adj1" fmla="val -106127"/>
              <a:gd name="adj2" fmla="val 24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已有的连接继续使用修改以前的权限数据。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468144" y="4124372"/>
            <a:ext cx="1770198" cy="678077"/>
          </a:xfrm>
          <a:prstGeom prst="wedgeRectCallout">
            <a:avLst>
              <a:gd name="adj1" fmla="val 93756"/>
              <a:gd name="adj2" fmla="val 8164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新的连接会使用修改后的权限配置数据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97128" y="3811457"/>
            <a:ext cx="2124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获取最新的权限配置信息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5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95410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1009" y="1123979"/>
            <a:ext cx="608771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all privileges on 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db1.*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2504661" y="1431756"/>
            <a:ext cx="1961488" cy="1015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/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466149" y="1431756"/>
            <a:ext cx="1855138" cy="9359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09732" y="3156465"/>
            <a:ext cx="1062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acl_dbs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1969189" y="3251013"/>
            <a:ext cx="1211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mysql.db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2595" y="3612509"/>
            <a:ext cx="28704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所有表示权限的字段值都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'Y'</a:t>
            </a:r>
          </a:p>
        </p:txBody>
      </p:sp>
    </p:spTree>
    <p:extLst>
      <p:ext uri="{BB962C8B-B14F-4D97-AF65-F5344CB8AC3E}">
        <p14:creationId xmlns:p14="http://schemas.microsoft.com/office/powerpoint/2010/main" val="32532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95410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1009" y="1123979"/>
            <a:ext cx="608771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revoke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privileges on 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db1.*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2504661" y="1431756"/>
            <a:ext cx="1961488" cy="1015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184450672"/>
              </p:ext>
            </p:extLst>
          </p:nvPr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466149" y="1431756"/>
            <a:ext cx="1855138" cy="9359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09732" y="3156465"/>
            <a:ext cx="1062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acl_dbs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1969189" y="3251013"/>
            <a:ext cx="1211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mysql.db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812" y="3612509"/>
            <a:ext cx="30692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所有表示权限的字段值都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'N'</a:t>
            </a:r>
          </a:p>
        </p:txBody>
      </p:sp>
      <p:sp>
        <p:nvSpPr>
          <p:cNvPr id="3" name="椭圆 2"/>
          <p:cNvSpPr/>
          <p:nvPr/>
        </p:nvSpPr>
        <p:spPr>
          <a:xfrm>
            <a:off x="1969189" y="5112689"/>
            <a:ext cx="2571006" cy="787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350460" y="5294726"/>
            <a:ext cx="1753082" cy="400476"/>
            <a:chOff x="2550" y="-32120"/>
            <a:chExt cx="2292915" cy="568473"/>
          </a:xfrm>
          <a:scene3d>
            <a:camera prst="orthographicFront"/>
            <a:lightRig rig="flat" dir="t"/>
          </a:scene3d>
        </p:grpSpPr>
        <p:sp>
          <p:nvSpPr>
            <p:cNvPr id="25" name="五边形 24"/>
            <p:cNvSpPr/>
            <p:nvPr/>
          </p:nvSpPr>
          <p:spPr>
            <a:xfrm>
              <a:off x="2550" y="0"/>
              <a:ext cx="2230519" cy="536353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五边形 4"/>
            <p:cNvSpPr txBox="1"/>
            <p:nvPr/>
          </p:nvSpPr>
          <p:spPr>
            <a:xfrm>
              <a:off x="199034" y="-32120"/>
              <a:ext cx="2096431" cy="5363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acl_user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ua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access_bit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000000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/>
          <p:cNvCxnSpPr>
            <a:endCxn id="26" idx="0"/>
          </p:cNvCxnSpPr>
          <p:nvPr/>
        </p:nvCxnSpPr>
        <p:spPr>
          <a:xfrm flipH="1">
            <a:off x="3302114" y="2888289"/>
            <a:ext cx="3019173" cy="24064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216851" y="5975408"/>
            <a:ext cx="2249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db1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，报权限不足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892248" y="5112689"/>
            <a:ext cx="2571006" cy="7871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273519" y="5294726"/>
            <a:ext cx="1753082" cy="400476"/>
            <a:chOff x="2550" y="-32120"/>
            <a:chExt cx="2292915" cy="568473"/>
          </a:xfrm>
          <a:scene3d>
            <a:camera prst="orthographicFront"/>
            <a:lightRig rig="flat" dir="t"/>
          </a:scene3d>
        </p:grpSpPr>
        <p:sp>
          <p:nvSpPr>
            <p:cNvPr id="31" name="五边形 30"/>
            <p:cNvSpPr/>
            <p:nvPr/>
          </p:nvSpPr>
          <p:spPr>
            <a:xfrm>
              <a:off x="2550" y="0"/>
              <a:ext cx="2230519" cy="536353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五边形 4"/>
            <p:cNvSpPr txBox="1"/>
            <p:nvPr/>
          </p:nvSpPr>
          <p:spPr>
            <a:xfrm>
              <a:off x="199034" y="-32120"/>
              <a:ext cx="2096431" cy="5363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acl_user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ua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access_bit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111111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041296" y="5943405"/>
            <a:ext cx="2750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在权限修改前已经执行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db1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则继续正常操作。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48377" y="3769657"/>
            <a:ext cx="2124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每当执行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db1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时，都需要遍历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acl_dbs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，更新权限数据。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0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表权限和列权限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6851" y="1030874"/>
            <a:ext cx="7542807" cy="52322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privileges on db1.t1 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SELECT(id), INSERT (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id,a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ON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mydb.mytbl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endCxn id="5" idx="0"/>
          </p:cNvCxnSpPr>
          <p:nvPr/>
        </p:nvCxnSpPr>
        <p:spPr>
          <a:xfrm flipH="1">
            <a:off x="2504661" y="1542860"/>
            <a:ext cx="2035534" cy="9041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/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540195" y="1542860"/>
            <a:ext cx="1781092" cy="8248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81800" y="3156465"/>
            <a:ext cx="1590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column_priv_hash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表权限和列权限的组合，构成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57729" y="3169384"/>
            <a:ext cx="1783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mysql.table_priv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mysql.column_priv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812" y="3612509"/>
            <a:ext cx="30692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所有表示权限的字段值都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'N'</a:t>
            </a:r>
          </a:p>
        </p:txBody>
      </p:sp>
      <p:sp>
        <p:nvSpPr>
          <p:cNvPr id="34" name="矩形 33"/>
          <p:cNvSpPr/>
          <p:nvPr/>
        </p:nvSpPr>
        <p:spPr>
          <a:xfrm>
            <a:off x="3482671" y="4610714"/>
            <a:ext cx="3695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权限和列权限的更新，会影响到已经存在的连接。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1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95778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4575" y="1183627"/>
            <a:ext cx="1536166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" idx="3"/>
            <a:endCxn id="13" idx="1"/>
          </p:cNvCxnSpPr>
          <p:nvPr/>
        </p:nvCxnSpPr>
        <p:spPr>
          <a:xfrm flipV="1">
            <a:off x="3108960" y="2621606"/>
            <a:ext cx="2274072" cy="460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501781324"/>
              </p:ext>
            </p:extLst>
          </p:nvPr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540195" y="1542860"/>
            <a:ext cx="1781092" cy="8248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81800" y="3156465"/>
            <a:ext cx="1590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57729" y="3169384"/>
            <a:ext cx="1783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92196" y="4610714"/>
            <a:ext cx="4880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权限、表权限、列权限，也相同方式处理。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4495" y="1737744"/>
            <a:ext cx="2124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4669" y="2356176"/>
            <a:ext cx="2124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从数据库中读出数据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12053" y="5572739"/>
            <a:ext cx="6388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命令之后，没有必要执行</a:t>
            </a:r>
            <a:r>
              <a: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爆炸形 2 2"/>
          <p:cNvSpPr/>
          <p:nvPr/>
        </p:nvSpPr>
        <p:spPr>
          <a:xfrm>
            <a:off x="346372" y="5255813"/>
            <a:ext cx="2822713" cy="116884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啊，我原来错了这么久。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003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300" y="1211443"/>
            <a:ext cx="9004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数据表中的权限数据，跟内存中的全线数据不一致的时候，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 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可以重建内存数据，达到一致状态。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474" y="1696041"/>
            <a:ext cx="385980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user='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磁盘 22"/>
          <p:cNvSpPr/>
          <p:nvPr/>
        </p:nvSpPr>
        <p:spPr>
          <a:xfrm>
            <a:off x="1023691" y="2519195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05353" y="3099638"/>
            <a:ext cx="1208599" cy="44129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(deleted)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22" idx="2"/>
            <a:endCxn id="24" idx="0"/>
          </p:cNvCxnSpPr>
          <p:nvPr/>
        </p:nvCxnSpPr>
        <p:spPr>
          <a:xfrm>
            <a:off x="2008378" y="2003818"/>
            <a:ext cx="1275" cy="109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135761393"/>
              </p:ext>
            </p:extLst>
          </p:nvPr>
        </p:nvGraphicFramePr>
        <p:xfrm>
          <a:off x="4741974" y="288996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矩形 27"/>
          <p:cNvSpPr/>
          <p:nvPr/>
        </p:nvSpPr>
        <p:spPr>
          <a:xfrm>
            <a:off x="6140742" y="3692995"/>
            <a:ext cx="1590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9" name="矩形 28"/>
          <p:cNvSpPr/>
          <p:nvPr/>
        </p:nvSpPr>
        <p:spPr>
          <a:xfrm>
            <a:off x="1565922" y="3976998"/>
            <a:ext cx="1783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23" idx="4"/>
            <a:endCxn id="26" idx="1"/>
          </p:cNvCxnSpPr>
          <p:nvPr/>
        </p:nvCxnSpPr>
        <p:spPr>
          <a:xfrm flipV="1">
            <a:off x="2987663" y="3158136"/>
            <a:ext cx="1754311" cy="13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349337" y="3226162"/>
            <a:ext cx="1783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不一致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5344943" y="1645211"/>
            <a:ext cx="2570331" cy="678077"/>
          </a:xfrm>
          <a:prstGeom prst="wedgeRectCallout">
            <a:avLst>
              <a:gd name="adj1" fmla="val -99646"/>
              <a:gd name="adj2" fmla="val -2090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直接操作系统表是不规范的，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会导致很多莫名其妙的现象。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300" y="5763216"/>
            <a:ext cx="4381500" cy="52322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给用户赋权会失败：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super on *.* to 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'@%' with grant option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33" idx="0"/>
            <a:endCxn id="23" idx="3"/>
          </p:cNvCxnSpPr>
          <p:nvPr/>
        </p:nvCxnSpPr>
        <p:spPr>
          <a:xfrm flipH="1" flipV="1">
            <a:off x="2005677" y="3823208"/>
            <a:ext cx="299373" cy="19400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71092" y="5763216"/>
            <a:ext cx="4381500" cy="52322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想重建该用户也不行：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super on *.* to 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'@%' with grant option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8" idx="0"/>
          </p:cNvCxnSpPr>
          <p:nvPr/>
        </p:nvCxnSpPr>
        <p:spPr>
          <a:xfrm flipH="1" flipV="1">
            <a:off x="5748793" y="3426313"/>
            <a:ext cx="1513049" cy="23369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禁止符 41"/>
          <p:cNvSpPr/>
          <p:nvPr/>
        </p:nvSpPr>
        <p:spPr>
          <a:xfrm>
            <a:off x="1918019" y="4793212"/>
            <a:ext cx="447991" cy="39689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禁止符 42"/>
          <p:cNvSpPr/>
          <p:nvPr/>
        </p:nvSpPr>
        <p:spPr>
          <a:xfrm>
            <a:off x="6281321" y="4430845"/>
            <a:ext cx="447991" cy="39689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标注 43"/>
          <p:cNvSpPr/>
          <p:nvPr/>
        </p:nvSpPr>
        <p:spPr>
          <a:xfrm>
            <a:off x="3358944" y="4594764"/>
            <a:ext cx="1857319" cy="678077"/>
          </a:xfrm>
          <a:prstGeom prst="wedgeRectCallout">
            <a:avLst>
              <a:gd name="adj1" fmla="val -105107"/>
              <a:gd name="adj2" fmla="val -598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表中找不到这行记录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8085796" y="4594764"/>
            <a:ext cx="1484981" cy="678077"/>
          </a:xfrm>
          <a:prstGeom prst="wedgeRectCallout">
            <a:avLst>
              <a:gd name="adj1" fmla="val -131375"/>
              <a:gd name="adj2" fmla="val -430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失败：内存判断时认为这个用户已存在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2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3710</TotalTime>
  <Words>646</Words>
  <Application>Microsoft Office PowerPoint</Application>
  <PresentationFormat>宽屏</PresentationFormat>
  <Paragraphs>116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3007</cp:revision>
  <dcterms:created xsi:type="dcterms:W3CDTF">2019-05-08T15:02:17Z</dcterms:created>
  <dcterms:modified xsi:type="dcterms:W3CDTF">2019-06-25T14:43:24Z</dcterms:modified>
</cp:coreProperties>
</file>