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4" autoAdjust="0"/>
    <p:restoredTop sz="96532" autoAdjust="0"/>
  </p:normalViewPr>
  <p:slideViewPr>
    <p:cSldViewPr snapToGrid="0">
      <p:cViewPr>
        <p:scale>
          <a:sx n="100" d="100"/>
          <a:sy n="100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5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5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要不要使用分区表？</a:t>
            </a:r>
          </a:p>
        </p:txBody>
      </p:sp>
      <p:sp>
        <p:nvSpPr>
          <p:cNvPr id="4" name="矩形 3"/>
          <p:cNvSpPr/>
          <p:nvPr/>
        </p:nvSpPr>
        <p:spPr>
          <a:xfrm>
            <a:off x="3466465" y="2058507"/>
            <a:ext cx="749443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DEFAULT CHARSET=latin1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PARTITION BY RANGE (YEAR(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(PARTITION p_2017 VALUES LESS THAN (2017) ENGINE 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PARTITION p_2018 VALUES LESS THAN (2018) ENGINE 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PARTITION p_2019 VALUES LESS THAN (2019) ENGINE 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PARTITION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p_others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VALUES LESS THAN MAXVALUE ENGINE =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('2017-4-1',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),('2018-4-1',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要不要使用分区表？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分区表是什么？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4300" y="1211443"/>
            <a:ext cx="90043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(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 NULL,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`c`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KEY (`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DEFAULT CHARSET=latin1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 BY RANGE (YEAR(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ftime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(PARTITION p_2017 VALUES LESS THAN (2017) ENGINE =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PARTITION p_2018 VALUES LESS THAN (2018) ENGINE =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PARTITION p_2019 VALUES LESS THAN (2019) ENGINE =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p_others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 LESS THAN MAXVALUE ENGINE = 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('2017-4-1',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),('2018-4-1',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76" y="2519968"/>
            <a:ext cx="6164910" cy="230896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5577509" y="2384528"/>
            <a:ext cx="222637" cy="501775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矩形标注 16"/>
          <p:cNvSpPr/>
          <p:nvPr/>
        </p:nvSpPr>
        <p:spPr>
          <a:xfrm>
            <a:off x="9437057" y="1696187"/>
            <a:ext cx="2570331" cy="339038"/>
          </a:xfrm>
          <a:prstGeom prst="wedgeRectCallout">
            <a:avLst>
              <a:gd name="adj1" fmla="val -45394"/>
              <a:gd name="adj2" fmla="val 16864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对于引擎层来说，这是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653477" y="1369316"/>
            <a:ext cx="2570331" cy="339038"/>
          </a:xfrm>
          <a:prstGeom prst="wedgeRectCallout">
            <a:avLst>
              <a:gd name="adj1" fmla="val -128106"/>
              <a:gd name="adj2" fmla="val -5611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来说，这是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1713" y="3422453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分区表的引擎层行为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14674"/>
              </p:ext>
            </p:extLst>
          </p:nvPr>
        </p:nvGraphicFramePr>
        <p:xfrm>
          <a:off x="203451" y="3879137"/>
          <a:ext cx="5620746" cy="1789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835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ftime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'2017-05-01' for update;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values(‘2018-02-01’,1);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200" dirty="0" smtClean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 OK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values(‘2017-12-01’,1);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752" y="2886303"/>
            <a:ext cx="3093248" cy="18478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255" y="4787305"/>
            <a:ext cx="4218745" cy="207069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118861" y="3645704"/>
            <a:ext cx="179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没有使用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</a:p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sessionA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会锁住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2017-4-1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到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2018-4-1</a:t>
            </a:r>
          </a:p>
        </p:txBody>
      </p:sp>
      <p:sp>
        <p:nvSpPr>
          <p:cNvPr id="25" name="矩形 24"/>
          <p:cNvSpPr/>
          <p:nvPr/>
        </p:nvSpPr>
        <p:spPr>
          <a:xfrm>
            <a:off x="6118860" y="5291624"/>
            <a:ext cx="1798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年分区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</a:p>
          <a:p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sessionA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只操作了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p_2018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7" y="6141720"/>
            <a:ext cx="7645895" cy="5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要不要使用分区表？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519664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分区表的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层行为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14300" y="1211443"/>
            <a:ext cx="9004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层来看，一个使用了分区的表，只是一个表。（不管引擎层分为多少个分区）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04016"/>
              </p:ext>
            </p:extLst>
          </p:nvPr>
        </p:nvGraphicFramePr>
        <p:xfrm>
          <a:off x="188211" y="1580775"/>
          <a:ext cx="5620746" cy="1607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973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835773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 t where </a:t>
                      </a:r>
                      <a:r>
                        <a:rPr lang="en-US" altLang="zh-CN" sz="1200" baseline="0" dirty="0" err="1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ftime</a:t>
                      </a:r>
                      <a:r>
                        <a:rPr lang="en-US" altLang="zh-CN" sz="1200" baseline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=‘2018-4-1’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200" dirty="0" smtClean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alter table t truncate partition p_2017;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blocked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</a:tbl>
          </a:graphicData>
        </a:graphic>
      </p:graphicFrame>
      <p:sp>
        <p:nvSpPr>
          <p:cNvPr id="39" name="矩形标注 38"/>
          <p:cNvSpPr/>
          <p:nvPr/>
        </p:nvSpPr>
        <p:spPr>
          <a:xfrm>
            <a:off x="188211" y="3293249"/>
            <a:ext cx="1183389" cy="339038"/>
          </a:xfrm>
          <a:prstGeom prst="wedgeRectCallout">
            <a:avLst>
              <a:gd name="adj1" fmla="val -27310"/>
              <a:gd name="adj2" fmla="val -247152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读锁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3771900" y="3293249"/>
            <a:ext cx="2027939" cy="339038"/>
          </a:xfrm>
          <a:prstGeom prst="wedgeRectCallout">
            <a:avLst>
              <a:gd name="adj1" fmla="val -43408"/>
              <a:gd name="adj2" fmla="val -174107"/>
            </a:avLst>
          </a:prstGeom>
          <a:solidFill>
            <a:schemeClr val="tx1">
              <a:lumMod val="8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试图请求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写锁而等待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1" y="3964942"/>
            <a:ext cx="9580666" cy="1210743"/>
          </a:xfrm>
          <a:prstGeom prst="rect">
            <a:avLst/>
          </a:prstGeom>
        </p:spPr>
      </p:pic>
      <p:sp>
        <p:nvSpPr>
          <p:cNvPr id="41" name="流程图: 磁盘 40"/>
          <p:cNvSpPr/>
          <p:nvPr/>
        </p:nvSpPr>
        <p:spPr>
          <a:xfrm>
            <a:off x="10083579" y="1315346"/>
            <a:ext cx="934941" cy="53085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p_2016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流程图: 磁盘 41"/>
          <p:cNvSpPr/>
          <p:nvPr/>
        </p:nvSpPr>
        <p:spPr>
          <a:xfrm>
            <a:off x="10083579" y="1846204"/>
            <a:ext cx="934941" cy="53085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p_2017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10083578" y="2377062"/>
            <a:ext cx="934941" cy="53085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p_2018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流程图: 磁盘 43"/>
          <p:cNvSpPr/>
          <p:nvPr/>
        </p:nvSpPr>
        <p:spPr>
          <a:xfrm>
            <a:off x="10083578" y="2907920"/>
            <a:ext cx="934941" cy="530858"/>
          </a:xfrm>
          <a:prstGeom prst="flowChartMagneticDisk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p_2019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7861347" y="1945126"/>
            <a:ext cx="679403" cy="672792"/>
            <a:chOff x="3546504" y="2641631"/>
            <a:chExt cx="846034" cy="101596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空心弧 45"/>
            <p:cNvSpPr/>
            <p:nvPr/>
          </p:nvSpPr>
          <p:spPr>
            <a:xfrm>
              <a:off x="3743058" y="2641631"/>
              <a:ext cx="452927" cy="564022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46504" y="2922661"/>
              <a:ext cx="846034" cy="73493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94334" y="3110669"/>
              <a:ext cx="333285" cy="341832"/>
            </a:xfrm>
            <a:prstGeom prst="ellipse">
              <a:avLst/>
            </a:prstGeom>
            <a:solidFill>
              <a:srgbClr val="6AA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/>
          <p:cNvCxnSpPr>
            <a:stCxn id="41" idx="2"/>
            <a:endCxn id="47" idx="3"/>
          </p:cNvCxnSpPr>
          <p:nvPr/>
        </p:nvCxnSpPr>
        <p:spPr>
          <a:xfrm flipH="1">
            <a:off x="8540750" y="1580775"/>
            <a:ext cx="1542829" cy="79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2" idx="2"/>
            <a:endCxn id="47" idx="3"/>
          </p:cNvCxnSpPr>
          <p:nvPr/>
        </p:nvCxnSpPr>
        <p:spPr>
          <a:xfrm flipH="1">
            <a:off x="8540750" y="2111633"/>
            <a:ext cx="1542829" cy="26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3" idx="2"/>
            <a:endCxn id="47" idx="3"/>
          </p:cNvCxnSpPr>
          <p:nvPr/>
        </p:nvCxnSpPr>
        <p:spPr>
          <a:xfrm flipH="1" flipV="1">
            <a:off x="8540750" y="2374574"/>
            <a:ext cx="1542828" cy="26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4" idx="2"/>
            <a:endCxn id="47" idx="3"/>
          </p:cNvCxnSpPr>
          <p:nvPr/>
        </p:nvCxnSpPr>
        <p:spPr>
          <a:xfrm flipH="1" flipV="1">
            <a:off x="8540750" y="2374574"/>
            <a:ext cx="1542828" cy="79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682790" y="2796659"/>
            <a:ext cx="2276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层，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`t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 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被所有分区共用 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612329" y="3561013"/>
            <a:ext cx="18774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引擎层只访问必要的分区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12447" y="5828778"/>
            <a:ext cx="9004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在做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时，影响会很大。对一个分区操作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时，跟另一个分区的普通查询语句产生锁冲突。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5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要不要使用分区表？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分区表的应用场景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300" y="1211443"/>
            <a:ext cx="9004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，可以根据时间删除历史数据的需求。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3516493"/>
            <a:ext cx="9004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，分区不是越细越好。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，分区也不提前预留太多。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22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3745</TotalTime>
  <Words>487</Words>
  <Application>Microsoft Office PowerPoint</Application>
  <PresentationFormat>宽屏</PresentationFormat>
  <Paragraphs>68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Century Gothic</vt:lpstr>
      <vt:lpstr>Wingdings</vt:lpstr>
      <vt:lpstr>Wingdings 3</vt:lpstr>
      <vt:lpstr>离子</vt:lpstr>
      <vt:lpstr>43 | 要不要使用分区表？</vt:lpstr>
      <vt:lpstr>43 | 要不要使用分区表？</vt:lpstr>
      <vt:lpstr>43 | 要不要使用分区表？</vt:lpstr>
      <vt:lpstr>43 | 要不要使用分区表？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3054</cp:revision>
  <dcterms:created xsi:type="dcterms:W3CDTF">2019-05-08T15:02:17Z</dcterms:created>
  <dcterms:modified xsi:type="dcterms:W3CDTF">2019-06-26T12:29:33Z</dcterms:modified>
</cp:coreProperties>
</file>