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65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6532" autoAdjust="0"/>
  </p:normalViewPr>
  <p:slideViewPr>
    <p:cSldViewPr snapToGrid="0">
      <p:cViewPr>
        <p:scale>
          <a:sx n="75" d="100"/>
          <a:sy n="75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0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CHARSET=latin1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 BY RANGE (YEAR(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(PARTITION p_2017 VALUES LESS THAN (2017)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p_2018 VALUES LESS THAN (2018)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p_2019 VALUES LESS THAN (2019)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p_others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VALUES LESS THAN MAXVALUE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('2017-4-1',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),('2018-4-1',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591108" y="3964886"/>
            <a:ext cx="2050683" cy="11658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924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表定义自增值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211443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增值达到上限后，再申请下一个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，得到的值不变。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导致主键冲突。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1713" y="2869127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300" y="1483344"/>
            <a:ext cx="274831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系统自增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row_id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713" y="1875074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表不指定主键，系统生成不可见、长度为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，取自全局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dict_sys.row_id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代码实现时是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，而数据表中只保留最后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当达到上限（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）后，再申请下一个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，就成了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，开始循环。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导致新写入的行覆盖原有的行。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3451" y="2549487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建表时一定要记得创建自增主键！！！报主键冲突总比覆盖数据强！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713" y="3281100"/>
            <a:ext cx="900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相配合时的标志事务的共同字段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，取自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global_query_id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上线是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次方，可认为是无限的。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406" y="4095434"/>
            <a:ext cx="144780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内存变量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global_query_id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=512</a:t>
            </a:r>
          </a:p>
        </p:txBody>
      </p:sp>
      <p:sp>
        <p:nvSpPr>
          <p:cNvPr id="26" name="矩形 25"/>
          <p:cNvSpPr/>
          <p:nvPr/>
        </p:nvSpPr>
        <p:spPr>
          <a:xfrm>
            <a:off x="3695012" y="4390573"/>
            <a:ext cx="1884916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SQL1  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query_id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=512</a:t>
            </a:r>
          </a:p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SQL2  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query_id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=513</a:t>
            </a:r>
          </a:p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SQL3  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query_id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=514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1864206" y="4358324"/>
            <a:ext cx="1830806" cy="1755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82204" y="4012713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=512</a:t>
            </a:r>
            <a:endParaRPr lang="zh-CN" altLang="en-US" dirty="0"/>
          </a:p>
        </p:txBody>
      </p:sp>
      <p:sp>
        <p:nvSpPr>
          <p:cNvPr id="33" name="横卷形 32"/>
          <p:cNvSpPr/>
          <p:nvPr/>
        </p:nvSpPr>
        <p:spPr>
          <a:xfrm>
            <a:off x="7496175" y="4257303"/>
            <a:ext cx="1524000" cy="58102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3" idx="1"/>
          </p:cNvCxnSpPr>
          <p:nvPr/>
        </p:nvCxnSpPr>
        <p:spPr>
          <a:xfrm>
            <a:off x="5641791" y="4547816"/>
            <a:ext cx="185438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标注 37"/>
          <p:cNvSpPr/>
          <p:nvPr/>
        </p:nvSpPr>
        <p:spPr>
          <a:xfrm>
            <a:off x="1409701" y="5036903"/>
            <a:ext cx="1909652" cy="1106721"/>
          </a:xfrm>
          <a:prstGeom prst="wedgeRectCallout">
            <a:avLst>
              <a:gd name="adj1" fmla="val 20075"/>
              <a:gd name="adj2" fmla="val -97718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每次执行语句都赋给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query_id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，如果该语句是事务的第一条语句，还会赋值给事务的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标注 38"/>
          <p:cNvSpPr/>
          <p:nvPr/>
        </p:nvSpPr>
        <p:spPr>
          <a:xfrm>
            <a:off x="5688828" y="5128841"/>
            <a:ext cx="1909652" cy="1106721"/>
          </a:xfrm>
          <a:prstGeom prst="wedgeRectCallout">
            <a:avLst>
              <a:gd name="adj1" fmla="val 20075"/>
              <a:gd name="adj2" fmla="val -97718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事务写入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重启后，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会重新生成，保证了同一个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5105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211443"/>
            <a:ext cx="900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层维护，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内部使用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之间事务关联。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自己维护了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，作为一致性视图的可见性判断依据。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149" y="1746065"/>
            <a:ext cx="127515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thread_id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149" y="2202749"/>
            <a:ext cx="900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里面的第一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列。取自内存变量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thread_id_counter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字节，达到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后，会重置为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由唯一性数组来防止重复。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3771</TotalTime>
  <Words>433</Words>
  <Application>Microsoft Office PowerPoint</Application>
  <PresentationFormat>宽屏</PresentationFormat>
  <Paragraphs>42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45 | 自增id用完怎么办？</vt:lpstr>
      <vt:lpstr>45 | 自增id用完怎么办？</vt:lpstr>
      <vt:lpstr>45 | 自增id用完怎么办？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3095</cp:revision>
  <dcterms:created xsi:type="dcterms:W3CDTF">2019-05-08T15:02:17Z</dcterms:created>
  <dcterms:modified xsi:type="dcterms:W3CDTF">2019-06-26T13:41:35Z</dcterms:modified>
</cp:coreProperties>
</file>