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notesMasterIdLst>
    <p:notesMasterId r:id="rId15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F259F-BEDF-AD42-A2C1-A4B6324A09F3}" type="datetimeFigureOut">
              <a:rPr kumimoji="1" lang="zh-CN" altLang="en-US" smtClean="0"/>
              <a:t>17/5/8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ADDBC-215D-1746-AAD8-8D49B90AB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96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keycode</a:t>
            </a:r>
            <a:r>
              <a:rPr kumimoji="1" lang="zh-CN" altLang="en-US" dirty="0" smtClean="0"/>
              <a:t> 列表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www.gitbook.com</a:t>
            </a:r>
            <a:r>
              <a:rPr kumimoji="1" lang="en-US" altLang="zh-CN" dirty="0" smtClean="0"/>
              <a:t>/book/xiekui1992/android-</a:t>
            </a:r>
            <a:r>
              <a:rPr kumimoji="1" lang="en-US" altLang="zh-CN" dirty="0" err="1" smtClean="0"/>
              <a:t>keycode</a:t>
            </a:r>
            <a:r>
              <a:rPr kumimoji="1" lang="en-US" altLang="zh-CN" dirty="0" smtClean="0"/>
              <a:t>/details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ADDBC-215D-1746-AAD8-8D49B90AB2B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99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D5C0-F593-1340-A80F-9041C14AC083}" type="datetimeFigureOut">
              <a:rPr kumimoji="1" lang="zh-CN" altLang="en-US" smtClean="0"/>
              <a:t>17/5/8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87F9D9D-413C-6B4C-BEB9-DFDD6803E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4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D5C0-F593-1340-A80F-9041C14AC083}" type="datetimeFigureOut">
              <a:rPr kumimoji="1" lang="zh-CN" altLang="en-US" smtClean="0"/>
              <a:t>17/5/8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9D9D-413C-6B4C-BEB9-DFDD6803E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80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D5C0-F593-1340-A80F-9041C14AC083}" type="datetimeFigureOut">
              <a:rPr kumimoji="1" lang="zh-CN" altLang="en-US" smtClean="0"/>
              <a:t>17/5/8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9D9D-413C-6B4C-BEB9-DFDD6803E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30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D5C0-F593-1340-A80F-9041C14AC083}" type="datetimeFigureOut">
              <a:rPr kumimoji="1" lang="zh-CN" altLang="en-US" smtClean="0"/>
              <a:t>17/5/8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9D9D-413C-6B4C-BEB9-DFDD6803E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8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D5C0-F593-1340-A80F-9041C14AC083}" type="datetimeFigureOut">
              <a:rPr kumimoji="1" lang="zh-CN" altLang="en-US" smtClean="0"/>
              <a:t>17/5/8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9D9D-413C-6B4C-BEB9-DFDD6803E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93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D5C0-F593-1340-A80F-9041C14AC083}" type="datetimeFigureOut">
              <a:rPr kumimoji="1" lang="zh-CN" altLang="en-US" smtClean="0"/>
              <a:t>17/5/8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9D9D-413C-6B4C-BEB9-DFDD6803E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52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D5C0-F593-1340-A80F-9041C14AC083}" type="datetimeFigureOut">
              <a:rPr kumimoji="1" lang="zh-CN" altLang="en-US" smtClean="0"/>
              <a:t>17/5/8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9D9D-413C-6B4C-BEB9-DFDD6803E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13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D5C0-F593-1340-A80F-9041C14AC083}" type="datetimeFigureOut">
              <a:rPr kumimoji="1" lang="zh-CN" altLang="en-US" smtClean="0"/>
              <a:t>17/5/8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9D9D-413C-6B4C-BEB9-DFDD6803E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93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D5C0-F593-1340-A80F-9041C14AC083}" type="datetimeFigureOut">
              <a:rPr kumimoji="1" lang="zh-CN" altLang="en-US" smtClean="0"/>
              <a:t>17/5/8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9D9D-413C-6B4C-BEB9-DFDD6803E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93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D5C0-F593-1340-A80F-9041C14AC083}" type="datetimeFigureOut">
              <a:rPr kumimoji="1" lang="zh-CN" altLang="en-US" smtClean="0"/>
              <a:t>17/5/8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9D9D-413C-6B4C-BEB9-DFDD6803E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67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F55D5C0-F593-1340-A80F-9041C14AC083}" type="datetimeFigureOut">
              <a:rPr kumimoji="1" lang="zh-CN" altLang="en-US" smtClean="0"/>
              <a:t>17/5/8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9D9D-413C-6B4C-BEB9-DFDD6803E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66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5D5C0-F593-1340-A80F-9041C14AC083}" type="datetimeFigureOut">
              <a:rPr kumimoji="1" lang="zh-CN" altLang="en-US" smtClean="0"/>
              <a:t>17/5/8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7F9D9D-413C-6B4C-BEB9-DFDD6803E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37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调试命令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r>
              <a:rPr kumimoji="1" lang="zh-CN" altLang="en-US" dirty="0" smtClean="0"/>
              <a:t>白军锋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832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dumpsys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meminfo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cpuinfo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usagestats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825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Other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 err="1" smtClean="0"/>
              <a:t>procrank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查看内存占用情况</a:t>
            </a:r>
            <a:endParaRPr kumimoji="1" lang="en-US" altLang="zh-CN" dirty="0" smtClean="0"/>
          </a:p>
          <a:p>
            <a:pPr marL="0" indent="0">
              <a:buNone/>
            </a:pPr>
            <a:r>
              <a:rPr lang="de-DE" altLang="zh-CN" dirty="0"/>
              <a:t> </a:t>
            </a:r>
            <a:r>
              <a:rPr lang="de-DE" altLang="zh-CN" sz="2400" dirty="0"/>
              <a:t>PID       </a:t>
            </a:r>
            <a:r>
              <a:rPr lang="de-DE" altLang="zh-CN" sz="2400" dirty="0" err="1"/>
              <a:t>Vss</a:t>
            </a:r>
            <a:r>
              <a:rPr lang="de-DE" altLang="zh-CN" sz="2400" dirty="0"/>
              <a:t>      </a:t>
            </a:r>
            <a:r>
              <a:rPr lang="de-DE" altLang="zh-CN" sz="2400" dirty="0" err="1"/>
              <a:t>Rss</a:t>
            </a:r>
            <a:r>
              <a:rPr lang="de-DE" altLang="zh-CN" sz="2400" dirty="0"/>
              <a:t>      </a:t>
            </a:r>
            <a:r>
              <a:rPr lang="de-DE" altLang="zh-CN" sz="2400" dirty="0" err="1"/>
              <a:t>Pss</a:t>
            </a:r>
            <a:r>
              <a:rPr lang="de-DE" altLang="zh-CN" sz="2400" dirty="0"/>
              <a:t>      </a:t>
            </a:r>
            <a:r>
              <a:rPr lang="de-DE" altLang="zh-CN" sz="2400" dirty="0" err="1"/>
              <a:t>Uss</a:t>
            </a:r>
            <a:r>
              <a:rPr lang="de-DE" altLang="zh-CN" sz="2400" dirty="0"/>
              <a:t>  </a:t>
            </a:r>
            <a:r>
              <a:rPr lang="de-DE" altLang="zh-CN" sz="2400" dirty="0" err="1"/>
              <a:t>cmdline</a:t>
            </a:r>
            <a:endParaRPr lang="de-DE" altLang="zh-CN" sz="2400" dirty="0"/>
          </a:p>
          <a:p>
            <a:pPr marL="0" indent="0">
              <a:buNone/>
            </a:pPr>
            <a:r>
              <a:rPr lang="ro-RO" altLang="zh-CN" sz="2400" dirty="0"/>
              <a:t> 5016  1611124K  175708K  110540K  101368K  </a:t>
            </a:r>
            <a:r>
              <a:rPr lang="ro-RO" altLang="zh-CN" sz="2400" dirty="0" err="1"/>
              <a:t>com.doumi.bclient</a:t>
            </a:r>
            <a:endParaRPr lang="ro-RO" altLang="zh-CN" sz="2400" dirty="0"/>
          </a:p>
          <a:p>
            <a:pPr marL="0" indent="0">
              <a:buNone/>
            </a:pPr>
            <a:r>
              <a:rPr lang="de-DE" altLang="zh-CN" sz="2400" dirty="0"/>
              <a:t> 3011  1505836K  114060K   62622K   56000K  </a:t>
            </a:r>
            <a:r>
              <a:rPr lang="de-DE" altLang="zh-CN" sz="2400" dirty="0" err="1"/>
              <a:t>system_server</a:t>
            </a:r>
            <a:endParaRPr lang="de-DE" altLang="zh-CN" sz="2400" dirty="0"/>
          </a:p>
          <a:p>
            <a:pPr marL="0" indent="0">
              <a:buNone/>
            </a:pPr>
            <a:r>
              <a:rPr lang="ro-RO" altLang="zh-CN" sz="2400" dirty="0"/>
              <a:t> 3580  1476204K  109476K   60226K   54788K  </a:t>
            </a:r>
            <a:r>
              <a:rPr lang="ro-RO" altLang="zh-CN" sz="2400" dirty="0" err="1" smtClean="0"/>
              <a:t>com.android.systemui</a:t>
            </a:r>
            <a:endParaRPr lang="ro-RO" altLang="zh-CN" sz="2400" dirty="0" smtClean="0"/>
          </a:p>
          <a:p>
            <a:r>
              <a:rPr lang="en-US" altLang="zh-CN" sz="2200" b="1" dirty="0"/>
              <a:t>VSS</a:t>
            </a:r>
            <a:r>
              <a:rPr lang="en-US" altLang="zh-CN" sz="2200" dirty="0"/>
              <a:t>- Virtual Set Size </a:t>
            </a:r>
            <a:r>
              <a:rPr lang="zh-CN" altLang="en-US" sz="2200" dirty="0"/>
              <a:t>虚拟耗用内存（包含共享库占用的内存）</a:t>
            </a:r>
          </a:p>
          <a:p>
            <a:r>
              <a:rPr lang="en-US" altLang="zh-CN" sz="2200" b="1" dirty="0"/>
              <a:t>RSS</a:t>
            </a:r>
            <a:r>
              <a:rPr lang="en-US" altLang="zh-CN" sz="2200" dirty="0"/>
              <a:t>- Resident Set Size </a:t>
            </a:r>
            <a:r>
              <a:rPr lang="zh-CN" altLang="en-US" sz="2200" dirty="0"/>
              <a:t>实际使用物理内存（包含共享库占用的内存）</a:t>
            </a:r>
          </a:p>
          <a:p>
            <a:r>
              <a:rPr lang="en-US" altLang="zh-CN" sz="2200" b="1" dirty="0"/>
              <a:t>PSS</a:t>
            </a:r>
            <a:r>
              <a:rPr lang="en-US" altLang="zh-CN" sz="2200" dirty="0"/>
              <a:t>- Proportional Set Size </a:t>
            </a:r>
            <a:r>
              <a:rPr lang="zh-CN" altLang="en-US" sz="2200" dirty="0"/>
              <a:t>实际使用的物理内存（比例分配共享库占用的内存）</a:t>
            </a:r>
          </a:p>
          <a:p>
            <a:r>
              <a:rPr lang="en-US" altLang="zh-CN" sz="2200" b="1" dirty="0"/>
              <a:t>USS</a:t>
            </a:r>
            <a:r>
              <a:rPr lang="en-US" altLang="zh-CN" sz="2200" dirty="0"/>
              <a:t>- Unique Set Size </a:t>
            </a:r>
            <a:r>
              <a:rPr lang="zh-CN" altLang="en-US" sz="2200" dirty="0"/>
              <a:t>进程独自占用的物理内存（不包含共享库占用的内存）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233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Other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monkey</a:t>
            </a:r>
          </a:p>
          <a:p>
            <a:pPr lvl="1"/>
            <a:r>
              <a:rPr kumimoji="1" lang="en-US" altLang="zh-CN" dirty="0" smtClean="0"/>
              <a:t>monkey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package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–ignore-crashes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1000</a:t>
            </a:r>
          </a:p>
          <a:p>
            <a:r>
              <a:rPr kumimoji="1" lang="en-US" altLang="zh-CN" dirty="0" err="1" smtClean="0"/>
              <a:t>wm</a:t>
            </a:r>
            <a:r>
              <a:rPr kumimoji="1" lang="en-US" altLang="zh-CN" dirty="0" smtClean="0"/>
              <a:t> size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[reset|</a:t>
            </a:r>
            <a:r>
              <a:rPr lang="is-IS" altLang="zh-CN" dirty="0" smtClean="0"/>
              <a:t>1440x2560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smtClean="0"/>
              <a:t>//</a:t>
            </a:r>
            <a:r>
              <a:rPr lang="zh-CN" altLang="en-US" dirty="0" smtClean="0"/>
              <a:t>查看或者更改屏幕物理像素</a:t>
            </a:r>
            <a:r>
              <a:rPr lang="en-US" altLang="zh-CN" dirty="0" smtClean="0"/>
              <a:t>,reset</a:t>
            </a:r>
            <a:r>
              <a:rPr lang="zh-CN" altLang="en-US" dirty="0" smtClean="0"/>
              <a:t> 恢复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wm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density [</a:t>
            </a:r>
            <a:r>
              <a:rPr kumimoji="1" lang="en-US" altLang="zh-CN" dirty="0" err="1" smtClean="0"/>
              <a:t>reset|DENSITY</a:t>
            </a:r>
            <a:r>
              <a:rPr kumimoji="1" lang="en-US" altLang="zh-CN" dirty="0" smtClean="0"/>
              <a:t>] //</a:t>
            </a:r>
            <a:r>
              <a:rPr kumimoji="1" lang="zh-CN" altLang="en-US" dirty="0" smtClean="0"/>
              <a:t>查看或者更改屏幕密度</a:t>
            </a:r>
            <a:endParaRPr kumimoji="1" lang="en-US" altLang="zh-CN" dirty="0" smtClean="0"/>
          </a:p>
          <a:p>
            <a:r>
              <a:rPr lang="en-US" altLang="zh-CN" dirty="0" err="1"/>
              <a:t>wm</a:t>
            </a:r>
            <a:r>
              <a:rPr lang="en-US" altLang="zh-CN" dirty="0"/>
              <a:t> </a:t>
            </a:r>
            <a:r>
              <a:rPr lang="en-US" altLang="zh-CN" dirty="0" err="1"/>
              <a:t>overscan</a:t>
            </a:r>
            <a:r>
              <a:rPr lang="en-US" altLang="zh-CN" dirty="0"/>
              <a:t> [</a:t>
            </a:r>
            <a:r>
              <a:rPr lang="en-US" altLang="zh-CN" dirty="0" err="1"/>
              <a:t>reset|LEFT,TOP,RIGHT,BOTTOM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smtClean="0"/>
              <a:t>//</a:t>
            </a:r>
            <a:r>
              <a:rPr lang="zh-CN" altLang="en-US" dirty="0" smtClean="0"/>
              <a:t>设置显示大小，距离上下左右的</a:t>
            </a:r>
            <a:r>
              <a:rPr lang="en-US" altLang="zh-CN" dirty="0" err="1" smtClean="0"/>
              <a:t>px</a:t>
            </a:r>
            <a:r>
              <a:rPr lang="zh-CN" altLang="en-US" dirty="0" smtClean="0"/>
              <a:t>大小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837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zh-CN" altLang="en-US" sz="7200" dirty="0" smtClean="0"/>
              <a:t>谢谢</a:t>
            </a:r>
            <a:endParaRPr kumimoji="1"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72121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logcat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altLang="zh-CN" dirty="0" err="1" smtClean="0"/>
              <a:t>logcat</a:t>
            </a:r>
            <a:r>
              <a:rPr kumimoji="1" lang="en-US" altLang="zh-CN" dirty="0" smtClean="0"/>
              <a:t> –s &lt;tag&gt; </a:t>
            </a:r>
            <a:r>
              <a:rPr kumimoji="1" lang="zh-CN" altLang="en-US" dirty="0" smtClean="0"/>
              <a:t>显示该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对应的</a:t>
            </a:r>
            <a:r>
              <a:rPr kumimoji="1" lang="en-US" altLang="zh-CN" dirty="0" smtClean="0"/>
              <a:t>log</a:t>
            </a:r>
          </a:p>
          <a:p>
            <a:r>
              <a:rPr kumimoji="1" lang="en-US" altLang="zh-CN" dirty="0" err="1" smtClean="0"/>
              <a:t>logcat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&lt;tag&gt;</a:t>
            </a:r>
            <a:r>
              <a:rPr lang="en-US" altLang="zh-CN" dirty="0"/>
              <a:t>[:priority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 smtClean="0"/>
              <a:t>priority</a:t>
            </a:r>
          </a:p>
          <a:p>
            <a:pPr lvl="2"/>
            <a:r>
              <a:rPr lang="zh-CN" altLang="en-US" dirty="0" smtClean="0"/>
              <a:t>  </a:t>
            </a:r>
            <a:r>
              <a:rPr lang="en-US" altLang="zh-CN" dirty="0" smtClean="0"/>
              <a:t>V    </a:t>
            </a:r>
            <a:r>
              <a:rPr lang="en-US" altLang="zh-CN" dirty="0"/>
              <a:t>Verbose</a:t>
            </a:r>
          </a:p>
          <a:p>
            <a:pPr lvl="2"/>
            <a:r>
              <a:rPr lang="de-DE" altLang="zh-CN" dirty="0"/>
              <a:t>  D    </a:t>
            </a:r>
            <a:r>
              <a:rPr lang="de-DE" altLang="zh-CN" dirty="0" err="1"/>
              <a:t>Debug</a:t>
            </a:r>
            <a:endParaRPr lang="de-DE" altLang="zh-CN" dirty="0"/>
          </a:p>
          <a:p>
            <a:pPr lvl="2"/>
            <a:r>
              <a:rPr lang="de-DE" altLang="zh-CN" dirty="0"/>
              <a:t>  I    Info</a:t>
            </a:r>
          </a:p>
          <a:p>
            <a:pPr lvl="2"/>
            <a:r>
              <a:rPr lang="de-DE" altLang="zh-CN" dirty="0"/>
              <a:t>  W    Warn</a:t>
            </a:r>
          </a:p>
          <a:p>
            <a:pPr lvl="2"/>
            <a:r>
              <a:rPr lang="de-DE" altLang="zh-CN" dirty="0"/>
              <a:t>  E    Error</a:t>
            </a:r>
          </a:p>
          <a:p>
            <a:pPr lvl="2"/>
            <a:r>
              <a:rPr lang="de-DE" altLang="zh-CN" dirty="0"/>
              <a:t>  F    Fatal</a:t>
            </a:r>
          </a:p>
          <a:p>
            <a:pPr lvl="2"/>
            <a:r>
              <a:rPr lang="de-DE" altLang="zh-CN" dirty="0"/>
              <a:t>  S    Silent (</a:t>
            </a:r>
            <a:r>
              <a:rPr lang="de-DE" altLang="zh-CN" dirty="0" err="1"/>
              <a:t>supress</a:t>
            </a:r>
            <a:r>
              <a:rPr lang="de-DE" altLang="zh-CN" dirty="0"/>
              <a:t> all </a:t>
            </a:r>
            <a:r>
              <a:rPr lang="de-DE" altLang="zh-CN" dirty="0" err="1"/>
              <a:t>output</a:t>
            </a:r>
            <a:r>
              <a:rPr lang="de-DE" altLang="zh-CN" dirty="0" smtClean="0"/>
              <a:t>)</a:t>
            </a:r>
          </a:p>
          <a:p>
            <a:pPr lvl="1"/>
            <a:r>
              <a:rPr lang="en-US" altLang="zh-CN" dirty="0" err="1" smtClean="0"/>
              <a:t>logcat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MainTabActivity:V</a:t>
            </a:r>
            <a:r>
              <a:rPr lang="en-US" altLang="zh-CN" dirty="0" smtClean="0"/>
              <a:t> Tab1Fragment:D *:S </a:t>
            </a:r>
          </a:p>
          <a:p>
            <a:r>
              <a:rPr lang="en-US" altLang="zh-CN" dirty="0" err="1" smtClean="0"/>
              <a:t>logcat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–b</a:t>
            </a:r>
            <a:r>
              <a:rPr lang="zh-CN" altLang="en-US" dirty="0" smtClean="0"/>
              <a:t> </a:t>
            </a:r>
            <a:r>
              <a:rPr lang="en-US" altLang="zh-CN" dirty="0"/>
              <a:t>&lt;buffer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/>
              <a:t>'main', 'system', 'radio</a:t>
            </a:r>
            <a:r>
              <a:rPr lang="en-US" altLang="zh-CN" dirty="0" smtClean="0"/>
              <a:t>', </a:t>
            </a:r>
            <a:r>
              <a:rPr lang="it-IT" altLang="zh-CN" dirty="0" smtClean="0"/>
              <a:t>'</a:t>
            </a:r>
            <a:r>
              <a:rPr lang="it-IT" altLang="zh-CN" dirty="0" err="1" smtClean="0"/>
              <a:t>events</a:t>
            </a:r>
            <a:r>
              <a:rPr lang="it-IT" altLang="zh-CN" dirty="0"/>
              <a:t>', 'crash' or '</a:t>
            </a:r>
            <a:r>
              <a:rPr lang="it-IT" altLang="zh-CN" dirty="0" err="1"/>
              <a:t>all</a:t>
            </a:r>
            <a:r>
              <a:rPr lang="it-IT" altLang="zh-CN" dirty="0"/>
              <a:t>'</a:t>
            </a:r>
            <a:endParaRPr lang="en-US" altLang="zh-CN" dirty="0" smtClean="0"/>
          </a:p>
          <a:p>
            <a:r>
              <a:rPr lang="en-US" altLang="zh-CN" dirty="0" err="1" smtClean="0"/>
              <a:t>logcat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–v</a:t>
            </a:r>
            <a:r>
              <a:rPr lang="zh-CN" altLang="en-US" dirty="0" smtClean="0"/>
              <a:t> </a:t>
            </a:r>
            <a:r>
              <a:rPr lang="en-US" altLang="zh-CN" dirty="0"/>
              <a:t>&lt;format&gt;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brief </a:t>
            </a:r>
            <a:r>
              <a:rPr lang="en-US" altLang="zh-CN" dirty="0"/>
              <a:t>process tag thread raw time </a:t>
            </a:r>
            <a:r>
              <a:rPr lang="en-US" altLang="zh-CN" dirty="0" err="1"/>
              <a:t>threadtime</a:t>
            </a:r>
            <a:r>
              <a:rPr lang="en-US" altLang="zh-CN" dirty="0"/>
              <a:t> long</a:t>
            </a:r>
            <a:endParaRPr lang="en-US" altLang="zh-CN" dirty="0" smtClean="0"/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6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sqlite3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sqlite3 &lt;database&gt;</a:t>
            </a:r>
          </a:p>
          <a:p>
            <a:r>
              <a:rPr kumimoji="1" lang="en-US" altLang="zh-CN" dirty="0" smtClean="0"/>
              <a:t>.table</a:t>
            </a:r>
          </a:p>
          <a:p>
            <a:r>
              <a:rPr kumimoji="1" lang="en-US" altLang="zh-CN" dirty="0" smtClean="0"/>
              <a:t>.schema</a:t>
            </a:r>
          </a:p>
          <a:p>
            <a:r>
              <a:rPr kumimoji="1" lang="en-US" altLang="zh-CN" dirty="0" err="1" smtClean="0"/>
              <a:t>sql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语句</a:t>
            </a:r>
            <a:endParaRPr kumimoji="1" lang="en-US" altLang="zh-CN" dirty="0" smtClean="0"/>
          </a:p>
          <a:p>
            <a:pPr lvl="1"/>
            <a:r>
              <a:rPr lang="en-US" altLang="zh-CN" dirty="0"/>
              <a:t>create table test (_id INTEGER</a:t>
            </a:r>
            <a:r>
              <a:rPr lang="en-US" altLang="zh-CN" dirty="0" smtClean="0"/>
              <a:t>, </a:t>
            </a:r>
            <a:r>
              <a:rPr lang="en-US" altLang="zh-CN" dirty="0"/>
              <a:t>name char(50</a:t>
            </a:r>
            <a:r>
              <a:rPr lang="en-US" altLang="zh-CN" dirty="0" smtClean="0"/>
              <a:t>));</a:t>
            </a:r>
          </a:p>
          <a:p>
            <a:pPr lvl="1"/>
            <a:r>
              <a:rPr lang="en-US" altLang="zh-CN" dirty="0"/>
              <a:t>insert into test (_</a:t>
            </a:r>
            <a:r>
              <a:rPr lang="en-US" altLang="zh-CN" dirty="0" err="1"/>
              <a:t>id,name</a:t>
            </a:r>
            <a:r>
              <a:rPr lang="en-US" altLang="zh-CN" dirty="0"/>
              <a:t>) values (1,"name1</a:t>
            </a:r>
            <a:r>
              <a:rPr lang="en-US" altLang="zh-CN" dirty="0" smtClean="0"/>
              <a:t>");</a:t>
            </a:r>
          </a:p>
          <a:p>
            <a:pPr lvl="1"/>
            <a:r>
              <a:rPr lang="en-US" altLang="zh-CN" dirty="0"/>
              <a:t>update test set name="new name" where _id=1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/>
              <a:t>delete from test where _id=1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/>
              <a:t>drop table test</a:t>
            </a:r>
            <a:r>
              <a:rPr lang="en-US" altLang="zh-CN" dirty="0" smtClean="0"/>
              <a:t>;</a:t>
            </a:r>
            <a:r>
              <a:rPr lang="zh-CN" altLang="en-US" dirty="0" smtClean="0"/>
              <a:t> 删除表</a:t>
            </a:r>
            <a:r>
              <a:rPr lang="en-US" altLang="zh-CN" dirty="0" smtClean="0"/>
              <a:t>test</a:t>
            </a:r>
          </a:p>
          <a:p>
            <a:r>
              <a:rPr kumimoji="1" lang="en-US" altLang="zh-CN" dirty="0" smtClean="0"/>
              <a:t>.q</a:t>
            </a:r>
            <a:r>
              <a:rPr kumimoji="1" lang="zh-CN" altLang="en-US" dirty="0" smtClean="0"/>
              <a:t> 退出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69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input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85000" lnSpcReduction="20000"/>
          </a:bodyPr>
          <a:lstStyle/>
          <a:p>
            <a:r>
              <a:rPr kumimoji="1" lang="en-US" altLang="zh-CN" dirty="0" smtClean="0"/>
              <a:t>input tap &lt;x&gt;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&lt;y&gt;</a:t>
            </a:r>
          </a:p>
          <a:p>
            <a:r>
              <a:rPr kumimoji="1" lang="en-US" altLang="zh-CN" dirty="0" smtClean="0"/>
              <a:t>input text &lt;string&gt;</a:t>
            </a:r>
          </a:p>
          <a:p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swipe </a:t>
            </a:r>
            <a:r>
              <a:rPr lang="en-US" altLang="zh-CN" dirty="0"/>
              <a:t>&lt;x1&gt; &lt;y1&gt; &lt;x2&gt; &lt;y2&gt;</a:t>
            </a:r>
            <a:endParaRPr kumimoji="1" lang="en-US" altLang="zh-CN" dirty="0" smtClean="0"/>
          </a:p>
          <a:p>
            <a:r>
              <a:rPr kumimoji="1" lang="en-US" altLang="zh-CN" dirty="0" smtClean="0"/>
              <a:t>input </a:t>
            </a:r>
            <a:r>
              <a:rPr kumimoji="1" lang="en-US" altLang="zh-CN" dirty="0" err="1" smtClean="0"/>
              <a:t>keyevent</a:t>
            </a:r>
            <a:r>
              <a:rPr kumimoji="1" lang="en-US" altLang="zh-CN" dirty="0" smtClean="0"/>
              <a:t> &lt;KEYCODE&gt;</a:t>
            </a:r>
          </a:p>
          <a:p>
            <a:pPr lvl="1"/>
            <a:r>
              <a:rPr lang="en-US" altLang="zh-CN" dirty="0"/>
              <a:t>KEYCODE_CALL </a:t>
            </a:r>
            <a:r>
              <a:rPr lang="zh-CN" altLang="en-US" dirty="0"/>
              <a:t>拨号键</a:t>
            </a:r>
            <a:r>
              <a:rPr lang="en-US" altLang="zh-CN" dirty="0"/>
              <a:t>5</a:t>
            </a:r>
          </a:p>
          <a:p>
            <a:pPr lvl="1"/>
            <a:r>
              <a:rPr lang="en-US" altLang="zh-CN" dirty="0"/>
              <a:t>KEYCODE_ENDCALL </a:t>
            </a:r>
            <a:r>
              <a:rPr lang="zh-CN" altLang="en-US" dirty="0"/>
              <a:t>挂机键</a:t>
            </a:r>
            <a:r>
              <a:rPr lang="en-US" altLang="zh-CN" dirty="0" smtClean="0"/>
              <a:t>6</a:t>
            </a:r>
          </a:p>
          <a:p>
            <a:pPr lvl="1"/>
            <a:r>
              <a:rPr lang="en-US" altLang="zh-CN" dirty="0"/>
              <a:t>KEYCODE_BACK </a:t>
            </a:r>
            <a:r>
              <a:rPr lang="zh-CN" altLang="en-US" dirty="0"/>
              <a:t>返回键</a:t>
            </a:r>
            <a:r>
              <a:rPr lang="en-US" altLang="zh-CN" dirty="0" smtClean="0"/>
              <a:t>4</a:t>
            </a:r>
          </a:p>
          <a:p>
            <a:pPr lvl="1"/>
            <a:r>
              <a:rPr lang="en-US" altLang="zh-CN" dirty="0"/>
              <a:t>KEYCODE_SEARCH </a:t>
            </a:r>
            <a:r>
              <a:rPr lang="zh-CN" altLang="en-US" dirty="0"/>
              <a:t>搜索键</a:t>
            </a:r>
            <a:r>
              <a:rPr lang="en-US" altLang="zh-CN" dirty="0" smtClean="0"/>
              <a:t>84</a:t>
            </a:r>
          </a:p>
          <a:p>
            <a:pPr lvl="1"/>
            <a:r>
              <a:rPr lang="en-US" altLang="zh-CN" dirty="0"/>
              <a:t>KEYCODE_ENTER </a:t>
            </a:r>
            <a:r>
              <a:rPr lang="zh-CN" altLang="en-US" dirty="0"/>
              <a:t>回车键</a:t>
            </a:r>
            <a:r>
              <a:rPr lang="en-US" altLang="zh-CN" dirty="0" smtClean="0"/>
              <a:t>66</a:t>
            </a:r>
          </a:p>
          <a:p>
            <a:r>
              <a:rPr lang="en-US" altLang="zh-CN" dirty="0" err="1" smtClean="0"/>
              <a:t>sh</a:t>
            </a:r>
            <a:r>
              <a:rPr lang="en-US" altLang="zh-CN" dirty="0" smtClean="0"/>
              <a:t> &lt;</a:t>
            </a:r>
            <a:r>
              <a:rPr lang="en-US" altLang="zh-CN" dirty="0" err="1" smtClean="0"/>
              <a:t>shell_file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执行脚本文件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14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dumpsys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dumpsys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针对所有系统</a:t>
            </a:r>
            <a:r>
              <a:rPr kumimoji="1" lang="en-US" altLang="zh-CN" dirty="0" smtClean="0"/>
              <a:t>service</a:t>
            </a:r>
            <a:endParaRPr kumimoji="1" lang="en-US" altLang="zh-CN" dirty="0"/>
          </a:p>
          <a:p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 查看当前系统所有</a:t>
            </a:r>
            <a:r>
              <a:rPr kumimoji="1" lang="en-US" altLang="zh-CN" dirty="0" smtClean="0"/>
              <a:t>service</a:t>
            </a:r>
          </a:p>
          <a:p>
            <a:pPr lvl="1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85" y="2390893"/>
            <a:ext cx="5118770" cy="307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8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dumpsys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activity a</a:t>
            </a:r>
            <a:r>
              <a:rPr kumimoji="1" lang="zh-CN" altLang="en-US" dirty="0" smtClean="0"/>
              <a:t> 系统</a:t>
            </a:r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栈相关信息</a:t>
            </a:r>
            <a:endParaRPr kumimoji="1" lang="en-US" altLang="zh-CN" dirty="0" smtClean="0"/>
          </a:p>
          <a:p>
            <a:r>
              <a:rPr kumimoji="1" lang="en-US" altLang="zh-CN" dirty="0" smtClean="0"/>
              <a:t>activity p &lt;package&gt; </a:t>
            </a:r>
            <a:r>
              <a:rPr kumimoji="1" lang="zh-CN" altLang="en-US" dirty="0" smtClean="0"/>
              <a:t>进程相关信息</a:t>
            </a:r>
            <a:endParaRPr kumimoji="1" lang="en-US" altLang="zh-CN" dirty="0" smtClean="0"/>
          </a:p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所有</a:t>
            </a:r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的详细情况</a:t>
            </a:r>
            <a:endParaRPr kumimoji="1" lang="en-US" altLang="zh-CN" dirty="0" smtClean="0"/>
          </a:p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top</a:t>
            </a:r>
            <a:r>
              <a:rPr kumimoji="1" lang="zh-CN" altLang="en-US" dirty="0" smtClean="0"/>
              <a:t> 当前</a:t>
            </a:r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的详细情况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52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dumpsys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window</a:t>
            </a:r>
          </a:p>
          <a:p>
            <a:pPr lvl="1"/>
            <a:r>
              <a:rPr kumimoji="1" lang="en-US" altLang="zh-CN" dirty="0" smtClean="0"/>
              <a:t>d(</a:t>
            </a:r>
            <a:r>
              <a:rPr kumimoji="1" lang="en-US" altLang="zh-CN" dirty="0" err="1" smtClean="0"/>
              <a:t>isplay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w(</a:t>
            </a:r>
            <a:r>
              <a:rPr kumimoji="1" lang="en-US" altLang="zh-CN" dirty="0" err="1" smtClean="0"/>
              <a:t>indow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t(</a:t>
            </a:r>
            <a:r>
              <a:rPr kumimoji="1" lang="en-US" altLang="zh-CN" dirty="0" err="1" smtClean="0"/>
              <a:t>oken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en-US" altLang="zh-CN" dirty="0"/>
              <a:t> </a:t>
            </a:r>
            <a:r>
              <a:rPr lang="en-US" altLang="zh-CN" dirty="0" err="1" smtClean="0"/>
              <a:t>AppWindowToken</a:t>
            </a:r>
            <a:r>
              <a:rPr lang="zh-CN" altLang="en-US" dirty="0" smtClean="0"/>
              <a:t> </a:t>
            </a:r>
            <a:r>
              <a:rPr lang="en-US" altLang="zh-CN" dirty="0" err="1"/>
              <a:t>WindowToken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&lt;</a:t>
            </a:r>
            <a:r>
              <a:rPr kumimoji="1" lang="en-US" altLang="zh-CN" dirty="0" err="1" smtClean="0"/>
              <a:t>package_name</a:t>
            </a:r>
            <a:r>
              <a:rPr kumimoji="1" lang="en-US" altLang="zh-CN" dirty="0" smtClean="0"/>
              <a:t>&gt;</a:t>
            </a:r>
          </a:p>
          <a:p>
            <a:pPr lvl="1"/>
            <a:r>
              <a:rPr kumimoji="1" lang="en-US" altLang="zh-CN" dirty="0" smtClean="0"/>
              <a:t>visible</a:t>
            </a:r>
          </a:p>
          <a:p>
            <a:pPr lvl="1"/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相同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373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dumpsys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dropbox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dropbox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-p</a:t>
            </a:r>
          </a:p>
          <a:p>
            <a:pPr lvl="1"/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03" y="1690688"/>
            <a:ext cx="5638675" cy="19566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539" y="3674091"/>
            <a:ext cx="4161539" cy="293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4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dumpsys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package</a:t>
            </a:r>
          </a:p>
          <a:p>
            <a:pPr lvl="1"/>
            <a:r>
              <a:rPr lang="en-US" altLang="zh-CN" dirty="0" err="1"/>
              <a:t>dumpsys</a:t>
            </a:r>
            <a:r>
              <a:rPr lang="en-US" altLang="zh-CN" dirty="0"/>
              <a:t> package </a:t>
            </a:r>
            <a:r>
              <a:rPr lang="en-US" altLang="zh-CN" dirty="0" err="1" smtClean="0"/>
              <a:t>com.doumi.bclient</a:t>
            </a:r>
            <a:endParaRPr lang="en-US" altLang="zh-CN" dirty="0" smtClean="0"/>
          </a:p>
          <a:p>
            <a:r>
              <a:rPr lang="en-US" altLang="zh-CN" dirty="0" smtClean="0"/>
              <a:t>perm</a:t>
            </a:r>
            <a:r>
              <a:rPr lang="zh-CN" altLang="en-US" dirty="0" smtClean="0"/>
              <a:t> 查看系统支持的</a:t>
            </a:r>
            <a:r>
              <a:rPr lang="en-US" altLang="zh-CN" dirty="0" smtClean="0"/>
              <a:t>permissions</a:t>
            </a:r>
          </a:p>
          <a:p>
            <a:r>
              <a:rPr lang="en-US" altLang="zh-CN" dirty="0" smtClean="0"/>
              <a:t>permission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&lt;perm&gt; </a:t>
            </a:r>
            <a:r>
              <a:rPr lang="zh-CN" altLang="en-US" dirty="0" smtClean="0"/>
              <a:t>查看指定</a:t>
            </a:r>
            <a:r>
              <a:rPr lang="en-US" altLang="zh-CN" dirty="0" smtClean="0"/>
              <a:t>perm</a:t>
            </a:r>
            <a:r>
              <a:rPr lang="zh-CN" altLang="en-US" dirty="0" smtClean="0"/>
              <a:t>的定义和使用情况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323907"/>
      </p:ext>
    </p:extLst>
  </p:cSld>
  <p:clrMapOvr>
    <a:masterClrMapping/>
  </p:clrMapOvr>
</p:sld>
</file>

<file path=ppt/theme/theme1.xml><?xml version="1.0" encoding="utf-8"?>
<a:theme xmlns:a="http://schemas.openxmlformats.org/drawingml/2006/main" name="库">
  <a:themeElements>
    <a:clrScheme name="库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库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库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19908</TotalTime>
  <Words>468</Words>
  <Application>Microsoft Macintosh PowerPoint</Application>
  <PresentationFormat>宽屏</PresentationFormat>
  <Paragraphs>92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DengXian</vt:lpstr>
      <vt:lpstr>Gill Sans MT</vt:lpstr>
      <vt:lpstr>等线</vt:lpstr>
      <vt:lpstr>等线 Light</vt:lpstr>
      <vt:lpstr>Arial</vt:lpstr>
      <vt:lpstr>库</vt:lpstr>
      <vt:lpstr>Android 调试命令</vt:lpstr>
      <vt:lpstr>logcat</vt:lpstr>
      <vt:lpstr>sqlite3</vt:lpstr>
      <vt:lpstr>input</vt:lpstr>
      <vt:lpstr>dumpsys</vt:lpstr>
      <vt:lpstr>dumpsys</vt:lpstr>
      <vt:lpstr>dumpsys</vt:lpstr>
      <vt:lpstr>dumpsys</vt:lpstr>
      <vt:lpstr>dumpsys</vt:lpstr>
      <vt:lpstr>dumpsys</vt:lpstr>
      <vt:lpstr>Other</vt:lpstr>
      <vt:lpstr>Other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白军锋</dc:creator>
  <cp:lastModifiedBy>白军锋</cp:lastModifiedBy>
  <cp:revision>26</cp:revision>
  <dcterms:created xsi:type="dcterms:W3CDTF">2017-04-10T07:12:57Z</dcterms:created>
  <dcterms:modified xsi:type="dcterms:W3CDTF">2017-05-13T10:33:59Z</dcterms:modified>
</cp:coreProperties>
</file>