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B8F9-978C-904B-B0A0-C4A18EB530D6}" type="datetimeFigureOut">
              <a:rPr kumimoji="1" lang="zh-CN" altLang="en-US" smtClean="0"/>
              <a:t>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448E-7202-DB41-BD67-E4549EC3C1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54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ConstraintLayout</a:t>
            </a:r>
            <a:r>
              <a:rPr kumimoji="1" lang="zh-CN" altLang="en-US" dirty="0" smtClean="0"/>
              <a:t>中</a:t>
            </a:r>
            <a:r>
              <a:rPr lang="de-DE" altLang="zh-CN" dirty="0" smtClean="0"/>
              <a:t>0dp</a:t>
            </a:r>
            <a:r>
              <a:rPr lang="zh-CN" alt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，就等于</a:t>
            </a:r>
            <a:r>
              <a:rPr lang="de-DE" altLang="zh-CN" dirty="0" smtClean="0"/>
              <a:t>MATCH_CONSTRAINT</a:t>
            </a:r>
            <a:r>
              <a:rPr lang="zh-CN" altLang="en-US" dirty="0" smtClean="0"/>
              <a:t>，也就是自适应占满该组件的位置</a:t>
            </a:r>
            <a:r>
              <a:rPr lang="zh-CN" altLang="en-US" smtClean="0"/>
              <a:t>，不会越界哦。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D448E-7202-DB41-BD67-E4549EC3C1A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7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8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7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7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lienhua34/p/501811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bsmith/bobsmith.github.i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点滴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摇光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6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server</a:t>
            </a:r>
            <a:r>
              <a:rPr kumimoji="1" lang="zh-CN" altLang="en-US" dirty="0" smtClean="0"/>
              <a:t>启动流程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kernel 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进程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调用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/system/core/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init.cpp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 解析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rc</a:t>
            </a:r>
            <a:r>
              <a:rPr kumimoji="1" lang="zh-CN" altLang="en-US" dirty="0" smtClean="0"/>
              <a:t>文件，启动</a:t>
            </a:r>
            <a:r>
              <a:rPr kumimoji="1" lang="en-US" altLang="zh-CN" dirty="0" smtClean="0"/>
              <a:t>zygote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/system/core/</a:t>
            </a:r>
            <a:r>
              <a:rPr kumimoji="1" lang="en-US" altLang="zh-CN" dirty="0" err="1" smtClean="0"/>
              <a:t>rootdir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init.rc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/system/core/</a:t>
            </a:r>
            <a:r>
              <a:rPr kumimoji="1" lang="en-US" altLang="zh-CN" dirty="0" err="1" smtClean="0"/>
              <a:t>rootdir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init.zygote.rc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/system/core/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service.cpp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do_class_start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ForEachServiceInClass:StartIfNotDisabled</a:t>
            </a:r>
            <a:r>
              <a:rPr kumimoji="1" lang="en-US" altLang="zh-CN" dirty="0"/>
              <a:t>-&gt;Start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service zygote /</a:t>
            </a:r>
            <a:r>
              <a:rPr kumimoji="1" lang="en-US" altLang="zh-CN" dirty="0" smtClean="0"/>
              <a:t>system/bin/</a:t>
            </a:r>
            <a:r>
              <a:rPr kumimoji="1" lang="en-US" altLang="zh-CN" dirty="0" err="1" smtClean="0"/>
              <a:t>app_process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Xzygote</a:t>
            </a:r>
            <a:r>
              <a:rPr kumimoji="1" lang="en-US" altLang="zh-CN" dirty="0"/>
              <a:t> /system/bin --zygote --start-system-server --socket-name=zygote</a:t>
            </a:r>
            <a:endParaRPr kumimoji="1" lang="en-US" altLang="zh-CN" dirty="0" smtClean="0"/>
          </a:p>
          <a:p>
            <a:r>
              <a:rPr kumimoji="1" lang="en-US" altLang="zh-CN" dirty="0" smtClean="0"/>
              <a:t>zygote</a:t>
            </a:r>
            <a:r>
              <a:rPr kumimoji="1" lang="zh-CN" altLang="en-US" dirty="0" smtClean="0"/>
              <a:t>服务，调用启动</a:t>
            </a:r>
            <a:r>
              <a:rPr kumimoji="1" lang="en-US" altLang="zh-CN" dirty="0" err="1" smtClean="0"/>
              <a:t>ZygoteInit</a:t>
            </a:r>
            <a:r>
              <a:rPr kumimoji="1" lang="zh-CN" altLang="en-US" dirty="0" smtClean="0"/>
              <a:t>进程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/framework/base/</a:t>
            </a:r>
            <a:r>
              <a:rPr kumimoji="1" lang="en-US" altLang="zh-CN" dirty="0" err="1" smtClean="0"/>
              <a:t>cmds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app_process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Android.mk</a:t>
            </a:r>
            <a:r>
              <a:rPr kumimoji="1" lang="zh-CN" altLang="en-US" dirty="0" smtClean="0"/>
              <a:t> 编译生成可执行程序</a:t>
            </a:r>
            <a:r>
              <a:rPr kumimoji="1" lang="en-US" altLang="zh-CN" dirty="0" err="1" smtClean="0"/>
              <a:t>app_process</a:t>
            </a:r>
            <a:r>
              <a:rPr kumimoji="1" lang="zh-CN" altLang="en-US" dirty="0" smtClean="0"/>
              <a:t>，可能命名为</a:t>
            </a:r>
            <a:r>
              <a:rPr kumimoji="1" lang="en-US" altLang="zh-CN" dirty="0" smtClean="0"/>
              <a:t>app_process32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app_process64</a:t>
            </a:r>
          </a:p>
          <a:p>
            <a:pPr lvl="1"/>
            <a:r>
              <a:rPr kumimoji="1" lang="en-US" altLang="zh-CN" dirty="0"/>
              <a:t>/</a:t>
            </a:r>
            <a:r>
              <a:rPr kumimoji="1" lang="en-US" altLang="zh-CN" dirty="0" smtClean="0"/>
              <a:t>framework/base/</a:t>
            </a:r>
            <a:r>
              <a:rPr kumimoji="1" lang="en-US" altLang="zh-CN" dirty="0" err="1" smtClean="0"/>
              <a:t>cmds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app_process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app_main.cpp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runtime.start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com.android.internal.os.ZygoteInit</a:t>
            </a:r>
            <a:r>
              <a:rPr kumimoji="1" lang="en-US" altLang="zh-CN" dirty="0" smtClean="0"/>
              <a:t>”, </a:t>
            </a:r>
            <a:r>
              <a:rPr kumimoji="1" lang="en-US" altLang="zh-CN" dirty="0" err="1"/>
              <a:t>args</a:t>
            </a:r>
            <a:r>
              <a:rPr kumimoji="1" lang="en-US" altLang="zh-CN" dirty="0"/>
              <a:t>, zygote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 通过</a:t>
            </a:r>
            <a:r>
              <a:rPr kumimoji="1" lang="en-US" altLang="zh-CN" dirty="0" err="1" smtClean="0"/>
              <a:t>AndroidRuntime</a:t>
            </a:r>
            <a:r>
              <a:rPr kumimoji="1" lang="zh-CN" altLang="en-US" dirty="0" smtClean="0"/>
              <a:t>来启动</a:t>
            </a:r>
            <a:r>
              <a:rPr kumimoji="1" lang="en-US" altLang="zh-CN" dirty="0" err="1" smtClean="0"/>
              <a:t>ZygoteInit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67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server</a:t>
            </a:r>
            <a:r>
              <a:rPr kumimoji="1" lang="zh-CN" altLang="en-US" dirty="0"/>
              <a:t>启动流程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 err="1" smtClean="0"/>
              <a:t>AndroidRuntime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/framework/base/core/</a:t>
            </a:r>
            <a:r>
              <a:rPr kumimoji="1" lang="en-US" altLang="zh-CN" dirty="0" err="1" smtClean="0"/>
              <a:t>jni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AndroieRuntime.cpp</a:t>
            </a:r>
            <a:r>
              <a:rPr kumimoji="1" lang="en-US" altLang="zh-CN" dirty="0" smtClean="0"/>
              <a:t> : start()</a:t>
            </a:r>
          </a:p>
          <a:p>
            <a:pPr lvl="1"/>
            <a:r>
              <a:rPr kumimoji="1" lang="en-US" altLang="zh-CN" dirty="0" err="1"/>
              <a:t>jmethodID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startMeth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env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GetStaticMethodID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startClass</a:t>
            </a:r>
            <a:r>
              <a:rPr kumimoji="1" lang="en-US" altLang="zh-CN" dirty="0"/>
              <a:t>, </a:t>
            </a:r>
            <a:r>
              <a:rPr kumimoji="1" lang="en-US" altLang="zh-CN" dirty="0" smtClean="0"/>
              <a:t>“main”,            “([</a:t>
            </a:r>
            <a:r>
              <a:rPr kumimoji="1" lang="en-US" altLang="zh-CN" dirty="0" err="1"/>
              <a:t>Ljava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lang</a:t>
            </a:r>
            <a:r>
              <a:rPr kumimoji="1" lang="en-US" altLang="zh-CN" dirty="0"/>
              <a:t>/String;)</a:t>
            </a:r>
            <a:r>
              <a:rPr kumimoji="1" lang="en-US" altLang="zh-CN" dirty="0" smtClean="0"/>
              <a:t>V”);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JNI</a:t>
            </a:r>
            <a:r>
              <a:rPr kumimoji="1" lang="zh-CN" altLang="en-US" dirty="0" smtClean="0"/>
              <a:t>方法使用</a:t>
            </a:r>
            <a:r>
              <a:rPr kumimoji="1" lang="en-US" altLang="zh-CN" dirty="0" err="1" smtClean="0"/>
              <a:t>app_process</a:t>
            </a:r>
            <a:r>
              <a:rPr kumimoji="1" lang="zh-CN" altLang="en-US" dirty="0" smtClean="0"/>
              <a:t>传入的类名称</a:t>
            </a:r>
            <a:r>
              <a:rPr kumimoji="1" lang="en-US" altLang="zh-CN" dirty="0" smtClean="0"/>
              <a:t>“</a:t>
            </a:r>
            <a:r>
              <a:rPr kumimoji="1" lang="en-US" altLang="zh-CN" dirty="0" err="1"/>
              <a:t>com.android.internal.os.ZygoteInit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获取静态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err="1"/>
              <a:t>env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CallStaticVoidMethod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startClass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startMeth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strArray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ZygoteInit.java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/framework/</a:t>
            </a:r>
            <a:r>
              <a:rPr lang="en-US" altLang="zh-CN" dirty="0" smtClean="0"/>
              <a:t>base/core/java/com/android/internal/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ZygoteInit.java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main()</a:t>
            </a:r>
          </a:p>
          <a:p>
            <a:pPr lvl="2"/>
            <a:r>
              <a:rPr kumimoji="1" lang="en-US" altLang="zh-CN" dirty="0" err="1"/>
              <a:t>startSystemServer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abiList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socketName</a:t>
            </a:r>
            <a:r>
              <a:rPr kumimoji="1" lang="en-US" altLang="zh-CN" dirty="0" smtClean="0"/>
              <a:t>);</a:t>
            </a:r>
          </a:p>
          <a:p>
            <a:pPr lvl="2"/>
            <a:r>
              <a:rPr kumimoji="1" lang="ro-RO" altLang="zh-CN" dirty="0" err="1"/>
              <a:t>String</a:t>
            </a:r>
            <a:r>
              <a:rPr kumimoji="1" lang="ro-RO" altLang="zh-CN" dirty="0"/>
              <a:t> </a:t>
            </a:r>
            <a:r>
              <a:rPr kumimoji="1" lang="ro-RO" altLang="zh-CN" dirty="0" err="1"/>
              <a:t>args</a:t>
            </a:r>
            <a:r>
              <a:rPr kumimoji="1" lang="ro-RO" altLang="zh-CN" dirty="0"/>
              <a:t>[] = {            </a:t>
            </a:r>
            <a:r>
              <a:rPr kumimoji="1" lang="ro-RO" altLang="zh-CN" dirty="0" smtClean="0"/>
              <a:t>“--</a:t>
            </a:r>
            <a:r>
              <a:rPr kumimoji="1" lang="ro-RO" altLang="zh-CN" dirty="0" err="1" smtClean="0"/>
              <a:t>setuid</a:t>
            </a:r>
            <a:r>
              <a:rPr kumimoji="1" lang="ro-RO" altLang="zh-CN" dirty="0" smtClean="0"/>
              <a:t>=1000”,            “--</a:t>
            </a:r>
            <a:r>
              <a:rPr kumimoji="1" lang="ro-RO" altLang="zh-CN" dirty="0" err="1" smtClean="0"/>
              <a:t>setgid</a:t>
            </a:r>
            <a:r>
              <a:rPr kumimoji="1" lang="ro-RO" altLang="zh-CN" dirty="0" smtClean="0"/>
              <a:t>=1000”,            “--</a:t>
            </a:r>
            <a:r>
              <a:rPr kumimoji="1" lang="ro-RO" altLang="zh-CN" dirty="0" err="1" smtClean="0"/>
              <a:t>setgroups</a:t>
            </a:r>
            <a:r>
              <a:rPr kumimoji="1" lang="ro-RO" altLang="zh-CN" dirty="0" smtClean="0"/>
              <a:t>=1001,1002,1003,1004,1005,1006,1007,1008,1009,1010,1018,1021,1032,3001,3002,3003,3006,3007,3009,3010”,            “--</a:t>
            </a:r>
            <a:r>
              <a:rPr kumimoji="1" lang="ro-RO" altLang="zh-CN" dirty="0" err="1"/>
              <a:t>capabilities</a:t>
            </a:r>
            <a:r>
              <a:rPr kumimoji="1" lang="ro-RO" altLang="zh-CN" dirty="0" smtClean="0"/>
              <a:t>=” </a:t>
            </a:r>
            <a:r>
              <a:rPr kumimoji="1" lang="ro-RO" altLang="zh-CN" dirty="0"/>
              <a:t>+ </a:t>
            </a:r>
            <a:r>
              <a:rPr kumimoji="1" lang="ro-RO" altLang="zh-CN" dirty="0" err="1"/>
              <a:t>capabilities</a:t>
            </a:r>
            <a:r>
              <a:rPr kumimoji="1" lang="ro-RO" altLang="zh-CN" dirty="0"/>
              <a:t> + </a:t>
            </a:r>
            <a:r>
              <a:rPr kumimoji="1" lang="ro-RO" altLang="zh-CN" dirty="0" smtClean="0"/>
              <a:t>“,” </a:t>
            </a:r>
            <a:r>
              <a:rPr kumimoji="1" lang="ro-RO" altLang="zh-CN" dirty="0"/>
              <a:t>+ </a:t>
            </a:r>
            <a:r>
              <a:rPr kumimoji="1" lang="ro-RO" altLang="zh-CN" dirty="0" err="1"/>
              <a:t>capabilities</a:t>
            </a:r>
            <a:r>
              <a:rPr kumimoji="1" lang="ro-RO" altLang="zh-CN" dirty="0"/>
              <a:t>,            </a:t>
            </a:r>
            <a:r>
              <a:rPr kumimoji="1" lang="ro-RO" altLang="zh-CN" dirty="0" smtClean="0"/>
              <a:t>“--</a:t>
            </a:r>
            <a:r>
              <a:rPr kumimoji="1" lang="ro-RO" altLang="zh-CN" dirty="0" err="1" smtClean="0"/>
              <a:t>nice-name</a:t>
            </a:r>
            <a:r>
              <a:rPr kumimoji="1" lang="ro-RO" altLang="zh-CN" dirty="0" smtClean="0"/>
              <a:t>=</a:t>
            </a:r>
            <a:r>
              <a:rPr kumimoji="1" lang="ro-RO" altLang="zh-CN" dirty="0" err="1" smtClean="0"/>
              <a:t>system_server</a:t>
            </a:r>
            <a:r>
              <a:rPr kumimoji="1" lang="ro-RO" altLang="zh-CN" dirty="0" smtClean="0"/>
              <a:t>”,            “--</a:t>
            </a:r>
            <a:r>
              <a:rPr kumimoji="1" lang="ro-RO" altLang="zh-CN" dirty="0" err="1" smtClean="0"/>
              <a:t>runtime-args</a:t>
            </a:r>
            <a:r>
              <a:rPr kumimoji="1" lang="ro-RO" altLang="zh-CN" dirty="0" smtClean="0"/>
              <a:t>”,            “</a:t>
            </a:r>
            <a:r>
              <a:rPr kumimoji="1" lang="ro-RO" altLang="zh-CN" dirty="0" err="1" smtClean="0"/>
              <a:t>com.android.server.SystemServer</a:t>
            </a:r>
            <a:r>
              <a:rPr kumimoji="1" lang="ro-RO" altLang="zh-CN" dirty="0" smtClean="0"/>
              <a:t>”,        };</a:t>
            </a:r>
            <a:r>
              <a:rPr kumimoji="1" lang="zh-CN" altLang="en-US" dirty="0" smtClean="0"/>
              <a:t>配置启动</a:t>
            </a:r>
            <a:r>
              <a:rPr kumimoji="1" lang="en-US" altLang="zh-CN" dirty="0" err="1" smtClean="0"/>
              <a:t>SystemServer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</a:p>
          <a:p>
            <a:pPr lvl="2"/>
            <a:r>
              <a:rPr kumimoji="1" lang="en-US" altLang="zh-CN" dirty="0" err="1"/>
              <a:t>parsedArgs</a:t>
            </a:r>
            <a:r>
              <a:rPr kumimoji="1" lang="en-US" altLang="zh-CN" dirty="0"/>
              <a:t> = new </a:t>
            </a:r>
            <a:r>
              <a:rPr kumimoji="1" lang="en-US" altLang="zh-CN" dirty="0" err="1"/>
              <a:t>ZygoteConnection.Arguments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args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解析设定的参数，解析完之后</a:t>
            </a:r>
            <a:r>
              <a:rPr kumimoji="1" lang="en-US" altLang="zh-CN" dirty="0" err="1" smtClean="0"/>
              <a:t>parsedArgs.remainingArgs</a:t>
            </a:r>
            <a:r>
              <a:rPr kumimoji="1" lang="zh-CN" altLang="en-US" dirty="0" smtClean="0"/>
              <a:t>为</a:t>
            </a:r>
            <a:r>
              <a:rPr kumimoji="1" lang="ro-RO" altLang="zh-CN" dirty="0"/>
              <a:t>“</a:t>
            </a:r>
            <a:r>
              <a:rPr kumimoji="1" lang="ro-RO" altLang="zh-CN" dirty="0" err="1" smtClean="0"/>
              <a:t>com.android.server.SystemServer</a:t>
            </a:r>
            <a:r>
              <a:rPr kumimoji="1" lang="en-US" altLang="zh-CN" dirty="0" smtClean="0"/>
              <a:t>”</a:t>
            </a:r>
          </a:p>
          <a:p>
            <a:pPr lvl="2"/>
            <a:r>
              <a:rPr kumimoji="1" lang="en-US" altLang="zh-CN" dirty="0" err="1"/>
              <a:t>pid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Zygote.forkSystemServer</a:t>
            </a:r>
            <a:r>
              <a:rPr kumimoji="1" lang="en-US" altLang="zh-CN" dirty="0" smtClean="0"/>
              <a:t>(</a:t>
            </a:r>
            <a:r>
              <a:rPr kumimoji="1" lang="is-IS" altLang="zh-CN" dirty="0" smtClean="0"/>
              <a:t>…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根据参数创建进程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handleSystemServerProcess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parsedArgs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处理进程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RuntimeInit.zygoteInit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parsedArgs.targetSdkVersion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parsedArgs.remainingArgs</a:t>
            </a:r>
            <a:r>
              <a:rPr kumimoji="1" lang="en-US" altLang="zh-CN" dirty="0"/>
              <a:t>, cl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 调用</a:t>
            </a:r>
            <a:r>
              <a:rPr kumimoji="1" lang="en-US" altLang="zh-CN" dirty="0" err="1" smtClean="0"/>
              <a:t>RuntimeInit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10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server</a:t>
            </a:r>
            <a:r>
              <a:rPr kumimoji="1" lang="zh-CN" altLang="en-US" dirty="0"/>
              <a:t>启动流程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err="1" smtClean="0"/>
              <a:t>RuntimeInit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/</a:t>
            </a:r>
            <a:r>
              <a:rPr kumimoji="1" lang="en-US" altLang="zh-CN" dirty="0" smtClean="0"/>
              <a:t>framework/</a:t>
            </a:r>
            <a:r>
              <a:rPr lang="en-US" altLang="zh-CN" dirty="0" smtClean="0"/>
              <a:t>base/core/java/com/android/internal/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RuntimeInit.java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zygoteInit</a:t>
            </a:r>
            <a:r>
              <a:rPr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applicationInit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/>
              <a:t>invokeStaticMain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args.startClass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args.startArgs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classLoader</a:t>
            </a:r>
            <a:r>
              <a:rPr kumimoji="1" lang="en-US" altLang="zh-CN" dirty="0" smtClean="0"/>
              <a:t>);</a:t>
            </a:r>
          </a:p>
          <a:p>
            <a:pPr lvl="2"/>
            <a:r>
              <a:rPr kumimoji="1" lang="en-US" altLang="zh-CN" dirty="0"/>
              <a:t>cl = </a:t>
            </a:r>
            <a:r>
              <a:rPr kumimoji="1" lang="en-US" altLang="zh-CN" dirty="0" err="1"/>
              <a:t>Class.forName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className</a:t>
            </a:r>
            <a:r>
              <a:rPr kumimoji="1" lang="en-US" altLang="zh-CN" dirty="0"/>
              <a:t>, true, </a:t>
            </a:r>
            <a:r>
              <a:rPr kumimoji="1" lang="en-US" altLang="zh-CN" dirty="0" err="1"/>
              <a:t>classLoader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通过反射获得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，其中</a:t>
            </a:r>
            <a:r>
              <a:rPr kumimoji="1" lang="en-US" altLang="zh-CN" dirty="0" err="1" smtClean="0"/>
              <a:t>className</a:t>
            </a:r>
            <a:r>
              <a:rPr kumimoji="1" lang="zh-CN" altLang="en-US" dirty="0" smtClean="0"/>
              <a:t>即前面传入的</a:t>
            </a:r>
            <a:r>
              <a:rPr kumimoji="1" lang="en-US" altLang="zh-CN" dirty="0" err="1"/>
              <a:t>parsedArgs.remainingArgs</a:t>
            </a:r>
            <a:r>
              <a:rPr kumimoji="1" lang="zh-CN" altLang="en-US" dirty="0"/>
              <a:t>为</a:t>
            </a:r>
            <a:r>
              <a:rPr kumimoji="1" lang="ro-RO" altLang="zh-CN" dirty="0"/>
              <a:t>“</a:t>
            </a:r>
            <a:r>
              <a:rPr kumimoji="1" lang="ro-RO" altLang="zh-CN" dirty="0" err="1"/>
              <a:t>com.android.server.SystemServer</a:t>
            </a:r>
            <a:r>
              <a:rPr kumimoji="1" lang="en-US" altLang="zh-CN" dirty="0"/>
              <a:t>”</a:t>
            </a:r>
          </a:p>
          <a:p>
            <a:pPr lvl="2"/>
            <a:r>
              <a:rPr kumimoji="1" lang="en-US" altLang="zh-CN" dirty="0"/>
              <a:t>m = </a:t>
            </a:r>
            <a:r>
              <a:rPr kumimoji="1" lang="en-US" altLang="zh-CN" dirty="0" err="1"/>
              <a:t>cl.getMethod</a:t>
            </a:r>
            <a:r>
              <a:rPr kumimoji="1" lang="en-US" altLang="zh-CN" dirty="0" smtClean="0"/>
              <a:t>(“main”, </a:t>
            </a:r>
            <a:r>
              <a:rPr kumimoji="1" lang="en-US" altLang="zh-CN" dirty="0"/>
              <a:t>new Class[] { String[].class </a:t>
            </a:r>
            <a:r>
              <a:rPr kumimoji="1" lang="en-US" altLang="zh-CN" dirty="0" smtClean="0"/>
              <a:t>});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获得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throw new </a:t>
            </a:r>
            <a:r>
              <a:rPr kumimoji="1" lang="en-US" altLang="zh-CN" dirty="0" err="1"/>
              <a:t>ZygoteInit.MethodAndArgsCaller</a:t>
            </a:r>
            <a:r>
              <a:rPr kumimoji="1" lang="en-US" altLang="zh-CN" dirty="0"/>
              <a:t>(m, </a:t>
            </a:r>
            <a:r>
              <a:rPr kumimoji="1" lang="en-US" altLang="zh-CN" dirty="0" err="1"/>
              <a:t>argv</a:t>
            </a:r>
            <a:r>
              <a:rPr kumimoji="1" lang="en-US" altLang="zh-CN" dirty="0" smtClean="0"/>
              <a:t>);</a:t>
            </a:r>
            <a:r>
              <a:rPr kumimoji="1" lang="zh-CN" altLang="en-US" dirty="0" smtClean="0"/>
              <a:t>这里获得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方法之后并没有直接调用，而是以异常的形式抛出，而这个异常是由</a:t>
            </a:r>
            <a:r>
              <a:rPr kumimoji="1" lang="en-US" altLang="zh-CN" dirty="0" err="1"/>
              <a:t>ZygoteInit.main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来接收的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ZygoteInit.main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catch (</a:t>
            </a:r>
            <a:r>
              <a:rPr kumimoji="1" lang="en-US" altLang="zh-CN" dirty="0" err="1"/>
              <a:t>MethodAndArgsCaller</a:t>
            </a:r>
            <a:r>
              <a:rPr kumimoji="1" lang="en-US" altLang="zh-CN" dirty="0"/>
              <a:t> caller) {            </a:t>
            </a:r>
            <a:r>
              <a:rPr kumimoji="1" lang="en-US" altLang="zh-CN" dirty="0" err="1"/>
              <a:t>caller.run</a:t>
            </a:r>
            <a:r>
              <a:rPr kumimoji="1" lang="en-US" altLang="zh-CN" dirty="0"/>
              <a:t>();        </a:t>
            </a:r>
            <a:r>
              <a:rPr kumimoji="1" lang="en-US" altLang="zh-CN" dirty="0" smtClean="0"/>
              <a:t>}//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  <a:r>
              <a:rPr kumimoji="1" lang="zh-CN" altLang="en-US" dirty="0" smtClean="0"/>
              <a:t>方法在调用</a:t>
            </a:r>
            <a:r>
              <a:rPr kumimoji="1" lang="en-US" altLang="zh-CN" dirty="0" err="1" smtClean="0"/>
              <a:t>startSystemServer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参见前面分析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之后接着监听捕获异常</a:t>
            </a:r>
            <a:r>
              <a:rPr kumimoji="1" lang="en-US" altLang="zh-CN" dirty="0" err="1" smtClean="0"/>
              <a:t>MethodAndArgsCaller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，捕获之后调用</a:t>
            </a:r>
            <a:r>
              <a:rPr kumimoji="1" lang="en-US" altLang="zh-CN" dirty="0" smtClean="0"/>
              <a:t>run()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err="1"/>
              <a:t>MethodAndArgsCaller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/</a:t>
            </a:r>
            <a:r>
              <a:rPr kumimoji="1" lang="en-US" altLang="zh-CN" dirty="0" smtClean="0"/>
              <a:t>framework/</a:t>
            </a:r>
            <a:r>
              <a:rPr lang="en-US" altLang="zh-CN" dirty="0" smtClean="0"/>
              <a:t>base/core/java/com/android/internal/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ZygoteInit.java</a:t>
            </a:r>
            <a:r>
              <a:rPr lang="zh-CN" altLang="en-US" dirty="0" smtClean="0"/>
              <a:t>的内部类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mMethod.invoke</a:t>
            </a:r>
            <a:r>
              <a:rPr kumimoji="1" lang="en-US" altLang="zh-CN" dirty="0" smtClean="0"/>
              <a:t>(null</a:t>
            </a:r>
            <a:r>
              <a:rPr kumimoji="1" lang="en-US" altLang="zh-CN" dirty="0"/>
              <a:t>, new Object[] { </a:t>
            </a:r>
            <a:r>
              <a:rPr kumimoji="1" lang="en-US" altLang="zh-CN" dirty="0" err="1"/>
              <a:t>mArgs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});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mMethod</a:t>
            </a:r>
            <a:r>
              <a:rPr kumimoji="1" lang="zh-CN" altLang="en-US" dirty="0" smtClean="0"/>
              <a:t>即为</a:t>
            </a:r>
            <a:r>
              <a:rPr kumimoji="1" lang="en-US" altLang="zh-CN" dirty="0" err="1" smtClean="0"/>
              <a:t>RuntimeInit</a:t>
            </a:r>
            <a:r>
              <a:rPr kumimoji="1" lang="zh-CN" altLang="en-US" dirty="0" smtClean="0"/>
              <a:t>以异常形式抛过来的类</a:t>
            </a:r>
            <a:r>
              <a:rPr kumimoji="1" lang="ro-RO" altLang="zh-CN" dirty="0" err="1" smtClean="0"/>
              <a:t>com.android.server.SystemServer</a:t>
            </a:r>
            <a:r>
              <a:rPr kumimoji="1" lang="zh-CN" altLang="en-US" dirty="0" smtClean="0"/>
              <a:t>的方法</a:t>
            </a:r>
            <a:r>
              <a:rPr kumimoji="1" lang="en-US" altLang="zh-CN" dirty="0" smtClean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2893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server</a:t>
            </a:r>
            <a:r>
              <a:rPr kumimoji="1" lang="zh-CN" altLang="en-US" dirty="0"/>
              <a:t>启动流程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 smtClean="0"/>
              <a:t>SystemServer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framework/base/services/java/com/android/server/</a:t>
            </a:r>
            <a:r>
              <a:rPr lang="en-US" altLang="zh-CN" dirty="0" err="1" smtClean="0"/>
              <a:t>SystemServer.java</a:t>
            </a:r>
            <a:r>
              <a:rPr lang="en-US" altLang="zh-CN" dirty="0" smtClean="0"/>
              <a:t> : main()</a:t>
            </a:r>
          </a:p>
          <a:p>
            <a:pPr lvl="1"/>
            <a:r>
              <a:rPr kumimoji="1" lang="en-US" altLang="zh-CN" dirty="0"/>
              <a:t>new </a:t>
            </a:r>
            <a:r>
              <a:rPr kumimoji="1" lang="en-US" altLang="zh-CN" dirty="0" err="1"/>
              <a:t>SystemServer</a:t>
            </a:r>
            <a:r>
              <a:rPr kumimoji="1" lang="en-US" altLang="zh-CN" dirty="0"/>
              <a:t>().run</a:t>
            </a:r>
            <a:r>
              <a:rPr kumimoji="1" lang="en-US" altLang="zh-CN" dirty="0" smtClean="0"/>
              <a:t>();</a:t>
            </a:r>
          </a:p>
          <a:p>
            <a:pPr lvl="2"/>
            <a:r>
              <a:rPr kumimoji="1" lang="en-US" altLang="zh-CN" dirty="0" err="1"/>
              <a:t>Looper.prepareMainLooper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 创建当前进程的主</a:t>
            </a:r>
            <a:r>
              <a:rPr kumimoji="1" lang="en-US" altLang="zh-CN" dirty="0" err="1" smtClean="0"/>
              <a:t>looper</a:t>
            </a:r>
            <a:r>
              <a:rPr kumimoji="1" lang="zh-CN" altLang="en-US" dirty="0" smtClean="0"/>
              <a:t>，并在后续启动循环，该</a:t>
            </a:r>
            <a:r>
              <a:rPr kumimoji="1" lang="en-US" altLang="zh-CN" dirty="0" err="1" smtClean="0"/>
              <a:t>looper</a:t>
            </a:r>
            <a:r>
              <a:rPr kumimoji="1" lang="zh-CN" altLang="en-US" dirty="0" smtClean="0"/>
              <a:t>为常驻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System.loadLibrary</a:t>
            </a:r>
            <a:r>
              <a:rPr kumimoji="1" lang="en-US" altLang="zh-CN" dirty="0"/>
              <a:t>("</a:t>
            </a:r>
            <a:r>
              <a:rPr kumimoji="1" lang="en-US" altLang="zh-CN" dirty="0" err="1"/>
              <a:t>android_servers</a:t>
            </a:r>
            <a:r>
              <a:rPr kumimoji="1" lang="en-US" altLang="zh-CN" dirty="0" smtClean="0"/>
              <a:t>");</a:t>
            </a:r>
          </a:p>
          <a:p>
            <a:pPr lvl="3"/>
            <a:r>
              <a:rPr kumimoji="1" lang="zh-CN" altLang="en-US" dirty="0" smtClean="0"/>
              <a:t>装载系统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库，该库定义在</a:t>
            </a:r>
            <a:r>
              <a:rPr lang="en-US" altLang="zh-CN" dirty="0" smtClean="0"/>
              <a:t>framework/base/services/</a:t>
            </a:r>
            <a:r>
              <a:rPr lang="en-US" altLang="zh-CN" dirty="0" err="1" smtClean="0"/>
              <a:t>Android.mk</a:t>
            </a:r>
            <a:r>
              <a:rPr lang="zh-CN" altLang="en-US" dirty="0" smtClean="0"/>
              <a:t> </a:t>
            </a:r>
            <a:r>
              <a:rPr lang="en-US" altLang="zh-CN" dirty="0"/>
              <a:t>LOCAL_MODULE:= </a:t>
            </a:r>
            <a:r>
              <a:rPr lang="en-US" altLang="zh-CN" dirty="0" err="1"/>
              <a:t>libandroid_servers</a:t>
            </a:r>
            <a:endParaRPr lang="en-US" altLang="zh-CN" dirty="0"/>
          </a:p>
          <a:p>
            <a:pPr lvl="3"/>
            <a:r>
              <a:rPr lang="en-US" altLang="zh-CN" dirty="0" err="1" smtClean="0"/>
              <a:t>libandroid_servers</a:t>
            </a:r>
            <a:r>
              <a:rPr lang="zh-CN" altLang="en-US" dirty="0" smtClean="0"/>
              <a:t> 加载的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文件为当前目录的所有子目录中名为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的目录下的</a:t>
            </a:r>
            <a:r>
              <a:rPr lang="en-US" altLang="zh-CN" dirty="0" err="1" smtClean="0"/>
              <a:t>Android.mk</a:t>
            </a:r>
            <a:r>
              <a:rPr lang="zh-CN" altLang="en-US" dirty="0" smtClean="0"/>
              <a:t>，其实主要就是</a:t>
            </a:r>
            <a:r>
              <a:rPr lang="en-US" altLang="zh-CN" dirty="0" smtClean="0"/>
              <a:t>framework/base/services/core/</a:t>
            </a:r>
            <a:r>
              <a:rPr lang="en-US" altLang="zh-CN" dirty="0" err="1" smtClean="0"/>
              <a:t>jni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Android.mk</a:t>
            </a:r>
            <a:r>
              <a:rPr lang="zh-CN" altLang="en-US" dirty="0" smtClean="0"/>
              <a:t>，该</a:t>
            </a:r>
            <a:r>
              <a:rPr lang="en-US" altLang="zh-CN" dirty="0" err="1" smtClean="0"/>
              <a:t>mk</a:t>
            </a:r>
            <a:r>
              <a:rPr lang="zh-CN" altLang="en-US" dirty="0" smtClean="0"/>
              <a:t>文件包含了当前目录下的所有</a:t>
            </a:r>
            <a:r>
              <a:rPr lang="en-US" altLang="zh-CN" dirty="0" err="1" smtClean="0"/>
              <a:t>jni</a:t>
            </a:r>
            <a:r>
              <a:rPr lang="zh-CN" altLang="en-US" dirty="0" smtClean="0"/>
              <a:t>文件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createSystemContext</a:t>
            </a:r>
            <a:r>
              <a:rPr kumimoji="1" lang="en-US" altLang="zh-CN" dirty="0" smtClean="0"/>
              <a:t>();</a:t>
            </a:r>
            <a:r>
              <a:rPr kumimoji="1" lang="zh-CN" altLang="en-US" dirty="0" smtClean="0"/>
              <a:t> 创建系统上下文</a:t>
            </a:r>
            <a:endParaRPr kumimoji="1" lang="en-US" altLang="zh-CN" dirty="0" smtClean="0"/>
          </a:p>
          <a:p>
            <a:pPr lvl="2"/>
            <a:r>
              <a:rPr kumimoji="1" lang="en-US" altLang="zh-CN" dirty="0" err="1"/>
              <a:t>mSystemServiceManager</a:t>
            </a:r>
            <a:r>
              <a:rPr kumimoji="1" lang="en-US" altLang="zh-CN" dirty="0"/>
              <a:t> = new </a:t>
            </a:r>
            <a:r>
              <a:rPr kumimoji="1" lang="en-US" altLang="zh-CN" dirty="0" err="1"/>
              <a:t>SystemServiceManager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mSystemContext</a:t>
            </a:r>
            <a:r>
              <a:rPr kumimoji="1" lang="en-US" altLang="zh-CN" dirty="0" smtClean="0"/>
              <a:t>);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en-US" altLang="zh-CN" dirty="0" err="1"/>
              <a:t>startBootstrapServices</a:t>
            </a:r>
            <a:r>
              <a:rPr kumimoji="1" lang="en-US" altLang="zh-CN" dirty="0" smtClean="0"/>
              <a:t>();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en-US" altLang="zh-CN" dirty="0" err="1"/>
              <a:t>startCoreServices</a:t>
            </a:r>
            <a:r>
              <a:rPr kumimoji="1" lang="en-US" altLang="zh-CN" dirty="0" smtClean="0"/>
              <a:t>();</a:t>
            </a:r>
          </a:p>
          <a:p>
            <a:pPr lvl="2"/>
            <a:r>
              <a:rPr kumimoji="1" lang="en-US" altLang="zh-CN" dirty="0"/>
              <a:t> </a:t>
            </a:r>
            <a:r>
              <a:rPr kumimoji="1" lang="en-US" altLang="zh-CN" dirty="0" err="1"/>
              <a:t>startOtherServices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1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800000" flipV="1">
            <a:off x="1451579" y="719192"/>
            <a:ext cx="9603275" cy="109933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System server</a:t>
            </a:r>
            <a:r>
              <a:rPr kumimoji="1" lang="zh-CN" altLang="en-US" dirty="0"/>
              <a:t>启动流程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003" y="1900719"/>
            <a:ext cx="4980098" cy="37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gitbook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 一款文档编写管理工具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node.json</a:t>
            </a:r>
            <a:r>
              <a:rPr kumimoji="1" lang="zh-CN" altLang="en-US" dirty="0" smtClean="0"/>
              <a:t> 的一个参考样本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{ "title" : "</a:t>
            </a:r>
            <a:r>
              <a:rPr lang="zh-CN" altLang="en-US" dirty="0"/>
              <a:t>斗米客户端研发部文档</a:t>
            </a:r>
            <a:r>
              <a:rPr lang="en-US" altLang="zh-CN" dirty="0"/>
              <a:t>", "language" : "</a:t>
            </a:r>
            <a:r>
              <a:rPr lang="en-US" altLang="zh-CN" dirty="0" err="1"/>
              <a:t>zh-hans</a:t>
            </a:r>
            <a:r>
              <a:rPr lang="en-US" altLang="zh-CN" dirty="0"/>
              <a:t>", "plugins": ["theme-</a:t>
            </a:r>
            <a:r>
              <a:rPr lang="en-US" altLang="zh-CN" dirty="0" err="1"/>
              <a:t>comscore</a:t>
            </a:r>
            <a:r>
              <a:rPr lang="en-US" altLang="zh-CN" dirty="0"/>
              <a:t>", "-sharing", "-search", "-</a:t>
            </a:r>
            <a:r>
              <a:rPr lang="en-US" altLang="zh-CN" dirty="0" err="1"/>
              <a:t>lunr</a:t>
            </a:r>
            <a:r>
              <a:rPr lang="en-US" altLang="zh-CN" dirty="0"/>
              <a:t>", "search-plus", "splitter", "expandable-chapters-small", "-highlight", "prism", "prism-themes", "anchor-navigation-ex" ], "</a:t>
            </a:r>
            <a:r>
              <a:rPr lang="en-US" altLang="zh-CN" dirty="0" err="1"/>
              <a:t>pluginsConfig</a:t>
            </a:r>
            <a:r>
              <a:rPr lang="en-US" altLang="zh-CN" dirty="0"/>
              <a:t>": { "prism": { "</a:t>
            </a:r>
            <a:r>
              <a:rPr lang="en-US" altLang="zh-CN" dirty="0" err="1"/>
              <a:t>css</a:t>
            </a:r>
            <a:r>
              <a:rPr lang="en-US" altLang="zh-CN" dirty="0"/>
              <a:t>": [ "prism-themes/themes/prism-base16-ateliersulphurpool.light.css" ] }, "anchor-navigation-ex": { "</a:t>
            </a:r>
            <a:r>
              <a:rPr lang="en-US" altLang="zh-CN" dirty="0" err="1"/>
              <a:t>showLevel</a:t>
            </a:r>
            <a:r>
              <a:rPr lang="en-US" altLang="zh-CN" dirty="0"/>
              <a:t>": true, "</a:t>
            </a:r>
            <a:r>
              <a:rPr lang="en-US" altLang="zh-CN" dirty="0" err="1"/>
              <a:t>associatedWithSummary</a:t>
            </a:r>
            <a:r>
              <a:rPr lang="en-US" altLang="zh-CN" dirty="0"/>
              <a:t>": true, "mode": "float", "float": { "</a:t>
            </a:r>
            <a:r>
              <a:rPr lang="en-US" altLang="zh-CN" dirty="0" err="1"/>
              <a:t>showLevelIcon</a:t>
            </a:r>
            <a:r>
              <a:rPr lang="en-US" altLang="zh-CN" dirty="0"/>
              <a:t>": false, "level1Icon": "fa fa-hand-o-right", "level2Icon": "fa fa-hand-o-right", "level3Icon": "fa fa-hand-o-right" }, "</a:t>
            </a:r>
            <a:r>
              <a:rPr lang="en-US" altLang="zh-CN" dirty="0" err="1"/>
              <a:t>pageTop</a:t>
            </a:r>
            <a:r>
              <a:rPr lang="en-US" altLang="zh-CN" dirty="0"/>
              <a:t>": { "</a:t>
            </a:r>
            <a:r>
              <a:rPr lang="en-US" altLang="zh-CN" dirty="0" err="1"/>
              <a:t>showLevelIcon</a:t>
            </a:r>
            <a:r>
              <a:rPr lang="en-US" altLang="zh-CN" dirty="0"/>
              <a:t>": false, "level1Icon": "fa fa-hand-o-right", "level2Icon": "fa fa-hand-o-right", "level3Icon": "fa fa-hand-o-right" } }, "theme-default": { "</a:t>
            </a:r>
            <a:r>
              <a:rPr lang="en-US" altLang="zh-CN" dirty="0" err="1"/>
              <a:t>showLevel</a:t>
            </a:r>
            <a:r>
              <a:rPr lang="en-US" altLang="zh-CN" dirty="0"/>
              <a:t>": false } } </a:t>
            </a:r>
            <a:r>
              <a:rPr lang="en-US" altLang="zh-CN" dirty="0" smtClean="0"/>
              <a:t>}</a:t>
            </a:r>
          </a:p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初始化文档结构，生成必要的一些文件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执行生成文档，在浏览器输入生成的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可以直接打开，如：</a:t>
            </a:r>
            <a:r>
              <a:rPr lang="en-US" altLang="zh-CN" dirty="0"/>
              <a:t>http://localhost:4000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</a:t>
            </a:r>
            <a:r>
              <a:rPr kumimoji="1" lang="en-US" altLang="zh-CN" dirty="0" smtClean="0"/>
              <a:t>-</a:t>
            </a:r>
            <a:r>
              <a:rPr kumimoji="1" lang="en-US" altLang="zh-CN" cap="none" dirty="0" smtClean="0"/>
              <a:t>chrome</a:t>
            </a:r>
            <a:r>
              <a:rPr kumimoji="1" lang="zh-CN" altLang="en-US" dirty="0" smtClean="0"/>
              <a:t>插件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</a:p>
          <a:p>
            <a:r>
              <a:rPr kumimoji="1" lang="en-US" altLang="zh-CN" dirty="0" smtClean="0"/>
              <a:t>postman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手机与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处同一网段，可以手机连接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wifi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手机配置代理，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 对应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，端口位置：</a:t>
            </a:r>
            <a:r>
              <a:rPr kumimoji="1" lang="en-US" altLang="zh-CN" dirty="0" smtClean="0"/>
              <a:t>Proxy-&gt;Proxy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proxies-&gt;http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对于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需要安装证书，首先生成证书：</a:t>
            </a:r>
            <a:r>
              <a:rPr kumimoji="1" lang="en-US" altLang="zh-CN" dirty="0" smtClean="0"/>
              <a:t>help-&gt;SSL </a:t>
            </a:r>
            <a:r>
              <a:rPr kumimoji="1" lang="en-US" altLang="zh-CN" dirty="0" err="1" smtClean="0"/>
              <a:t>proxying</a:t>
            </a:r>
            <a:r>
              <a:rPr kumimoji="1" lang="en-US" altLang="zh-CN" dirty="0" smtClean="0"/>
              <a:t>-&gt;Save Charles Root Certificate</a:t>
            </a:r>
            <a:r>
              <a:rPr kumimoji="1" lang="is-IS" altLang="zh-CN" dirty="0" smtClean="0"/>
              <a:t>…, </a:t>
            </a:r>
            <a:r>
              <a:rPr kumimoji="1" lang="zh-CN" altLang="en-US" dirty="0" smtClean="0"/>
              <a:t>然后把</a:t>
            </a:r>
            <a:r>
              <a:rPr kumimoji="1" lang="en-US" altLang="zh-CN" dirty="0" err="1" smtClean="0"/>
              <a:t>cer</a:t>
            </a:r>
            <a:r>
              <a:rPr kumimoji="1" lang="zh-CN" altLang="en-US" dirty="0" smtClean="0"/>
              <a:t>格式证书导入手机</a:t>
            </a:r>
            <a:r>
              <a:rPr kumimoji="1" lang="en-US" altLang="zh-CN" dirty="0" err="1" smtClean="0"/>
              <a:t>sdcard</a:t>
            </a:r>
            <a:r>
              <a:rPr kumimoji="1" lang="zh-CN" altLang="en-US" dirty="0" smtClean="0"/>
              <a:t>，通过手机安装证书，</a:t>
            </a:r>
            <a:r>
              <a:rPr kumimoji="1" lang="en-US" altLang="zh-CN" dirty="0" smtClean="0"/>
              <a:t>vivo</a:t>
            </a:r>
            <a:r>
              <a:rPr kumimoji="1" lang="zh-CN" altLang="en-US" dirty="0" smtClean="0"/>
              <a:t>路径为设置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安全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Sdcard</a:t>
            </a:r>
            <a:r>
              <a:rPr kumimoji="1" lang="zh-CN" altLang="en-US" dirty="0" smtClean="0"/>
              <a:t>安装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激活</a:t>
            </a:r>
            <a:r>
              <a:rPr kumimoji="1" lang="en-US" altLang="zh-CN" dirty="0" err="1" smtClean="0"/>
              <a:t>ssl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/>
              <a:t>proxy-&gt;SSL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settings-&gt;SSL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proxying</a:t>
            </a:r>
            <a:r>
              <a:rPr kumimoji="1" lang="en-US" altLang="zh-CN" dirty="0" smtClean="0"/>
              <a:t>-&gt;Enable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，输入对应的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服务器的域名和端口</a:t>
            </a:r>
            <a:endParaRPr kumimoji="1" lang="en-US" altLang="zh-CN" dirty="0" smtClean="0"/>
          </a:p>
          <a:p>
            <a:r>
              <a:rPr kumimoji="1" lang="en-US" altLang="zh-CN" dirty="0" smtClean="0"/>
              <a:t>5.Ip</a:t>
            </a:r>
            <a:r>
              <a:rPr kumimoji="1" lang="zh-CN" altLang="en-US" dirty="0" smtClean="0"/>
              <a:t>过滤：</a:t>
            </a:r>
            <a:r>
              <a:rPr kumimoji="1" lang="en-US" altLang="zh-CN" dirty="0" smtClean="0"/>
              <a:t>proxy-&gt;access control settings-&gt;Add, </a:t>
            </a:r>
            <a:r>
              <a:rPr kumimoji="1" lang="zh-CN" altLang="en-US" dirty="0" smtClean="0"/>
              <a:t>添加过滤的</a:t>
            </a:r>
            <a:r>
              <a:rPr kumimoji="1" lang="en-US" altLang="zh-CN" dirty="0" smtClean="0"/>
              <a:t>IP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1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ScrollView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导致底部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超出屏幕解决方法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dirty="0" err="1" smtClean="0"/>
              <a:t>scrollview</a:t>
            </a:r>
            <a:r>
              <a:rPr kumimoji="1" lang="zh-CN" altLang="en-US" dirty="0" smtClean="0"/>
              <a:t>设置为高度</a:t>
            </a:r>
            <a:r>
              <a:rPr kumimoji="1" lang="en-US" altLang="zh-CN" dirty="0" smtClean="0"/>
              <a:t>0dp</a:t>
            </a:r>
            <a:r>
              <a:rPr kumimoji="1" lang="zh-CN" altLang="en-US" dirty="0" smtClean="0"/>
              <a:t>，权重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即可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ListView</a:t>
            </a:r>
            <a:r>
              <a:rPr kumimoji="1" lang="zh-CN" altLang="en-US" dirty="0" smtClean="0"/>
              <a:t> 导致底部</a:t>
            </a:r>
            <a:r>
              <a:rPr kumimoji="1" lang="en-US" altLang="zh-CN" dirty="0" smtClean="0"/>
              <a:t>button</a:t>
            </a:r>
            <a:r>
              <a:rPr kumimoji="1" lang="zh-CN" altLang="en-US" dirty="0"/>
              <a:t>超出屏幕解决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</a:t>
            </a:r>
            <a:r>
              <a:rPr kumimoji="1" lang="en-US" altLang="zh-CN" dirty="0" err="1" smtClean="0"/>
              <a:t>ListView</a:t>
            </a:r>
            <a:r>
              <a:rPr kumimoji="1" lang="zh-CN" altLang="en-US" dirty="0" smtClean="0"/>
              <a:t>放置到一个单独的</a:t>
            </a:r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Adapter</a:t>
            </a:r>
            <a:r>
              <a:rPr kumimoji="1" lang="zh-CN" altLang="en-US" dirty="0" smtClean="0"/>
              <a:t>的</a:t>
            </a:r>
            <a:r>
              <a:rPr lang="en-US" altLang="zh-CN" dirty="0" err="1"/>
              <a:t>notifyDataSetChanged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 需要放到主线程执行，否则会有异常发生</a:t>
            </a:r>
            <a:endParaRPr lang="en-US" altLang="zh-CN" dirty="0" smtClean="0"/>
          </a:p>
          <a:p>
            <a:r>
              <a:rPr kumimoji="1" lang="zh-CN" altLang="en-US" dirty="0" smtClean="0"/>
              <a:t>解决</a:t>
            </a:r>
            <a:r>
              <a:rPr kumimoji="1" lang="en-US" altLang="zh-CN" dirty="0" err="1" smtClean="0"/>
              <a:t>ToolBar</a:t>
            </a:r>
            <a:r>
              <a:rPr kumimoji="1" lang="zh-CN" altLang="en-US" dirty="0" smtClean="0"/>
              <a:t>左侧空白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app:</a:t>
            </a:r>
            <a:r>
              <a:rPr lang="en-US" altLang="zh-CN" dirty="0" err="1"/>
              <a:t>contentInsetStart</a:t>
            </a:r>
            <a:r>
              <a:rPr lang="en-US" altLang="zh-CN" dirty="0" smtClean="0"/>
              <a:t>=“0dp”</a:t>
            </a:r>
            <a:r>
              <a:rPr lang="zh-CN" altLang="en-US" dirty="0" smtClean="0"/>
              <a:t>（注意：</a:t>
            </a:r>
            <a:r>
              <a:rPr lang="en-US" altLang="zh-CN" dirty="0" err="1" smtClean="0"/>
              <a:t>contentInsetLeft</a:t>
            </a:r>
            <a:r>
              <a:rPr lang="zh-CN" altLang="en-US" smtClean="0"/>
              <a:t>不起作用）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 </a:t>
            </a:r>
            <a:r>
              <a:rPr lang="en-US" altLang="zh-CN" dirty="0" err="1"/>
              <a:t>toolbar.setContentInsetsAbsolute</a:t>
            </a:r>
            <a:r>
              <a:rPr lang="en-US" altLang="zh-CN" dirty="0"/>
              <a:t>(0,0);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2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Strings.xml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&lt;string name="test"&gt;&amp;</a:t>
            </a:r>
            <a:r>
              <a:rPr lang="en-US" altLang="zh-CN" dirty="0" err="1"/>
              <a:t>lt;font</a:t>
            </a:r>
            <a:r>
              <a:rPr lang="en-US" altLang="zh-CN" dirty="0"/>
              <a:t> color=#2255ff&amp;gt;&lt;</a:t>
            </a:r>
            <a:r>
              <a:rPr lang="en-US" altLang="zh-CN" dirty="0" err="1"/>
              <a:t>xliff:g</a:t>
            </a:r>
            <a:r>
              <a:rPr lang="en-US" altLang="zh-CN" dirty="0"/>
              <a:t> id="user1" &gt;%1$s&lt;/</a:t>
            </a:r>
            <a:r>
              <a:rPr lang="en-US" altLang="zh-CN" dirty="0" err="1"/>
              <a:t>xliff:g</a:t>
            </a:r>
            <a:r>
              <a:rPr lang="en-US" altLang="zh-CN" dirty="0"/>
              <a:t>&gt;&amp;</a:t>
            </a:r>
            <a:r>
              <a:rPr lang="en-US" altLang="zh-CN" dirty="0" err="1"/>
              <a:t>lt</a:t>
            </a:r>
            <a:r>
              <a:rPr lang="en-US" altLang="zh-CN" dirty="0"/>
              <a:t>;/</a:t>
            </a:r>
            <a:r>
              <a:rPr lang="en-US" altLang="zh-CN" dirty="0" err="1"/>
              <a:t>font&amp;gt</a:t>
            </a:r>
            <a:r>
              <a:rPr lang="en-US" altLang="zh-CN" dirty="0"/>
              <a:t>;</a:t>
            </a:r>
            <a:r>
              <a:rPr lang="zh-CN" altLang="en-US" dirty="0"/>
              <a:t>回复</a:t>
            </a:r>
            <a:r>
              <a:rPr lang="en-US" altLang="zh-CN" dirty="0"/>
              <a:t>\u0020&amp;lt;font color=#2255ff&amp;gt;&lt;</a:t>
            </a:r>
            <a:r>
              <a:rPr lang="en-US" altLang="zh-CN" dirty="0" err="1"/>
              <a:t>xliff:g</a:t>
            </a:r>
            <a:r>
              <a:rPr lang="en-US" altLang="zh-CN" dirty="0"/>
              <a:t> id="user2" &gt;%2$s&lt;/</a:t>
            </a:r>
            <a:r>
              <a:rPr lang="en-US" altLang="zh-CN" dirty="0" err="1"/>
              <a:t>xliff:g</a:t>
            </a:r>
            <a:r>
              <a:rPr lang="en-US" altLang="zh-CN" dirty="0"/>
              <a:t>&gt;&amp;</a:t>
            </a:r>
            <a:r>
              <a:rPr lang="en-US" altLang="zh-CN" dirty="0" err="1"/>
              <a:t>lt</a:t>
            </a:r>
            <a:r>
              <a:rPr lang="en-US" altLang="zh-CN" dirty="0"/>
              <a:t>;/</a:t>
            </a:r>
            <a:r>
              <a:rPr lang="en-US" altLang="zh-CN" dirty="0" err="1"/>
              <a:t>font&amp;gt</a:t>
            </a:r>
            <a:r>
              <a:rPr lang="en-US" altLang="zh-CN" dirty="0"/>
              <a:t>;:\u0020&lt;</a:t>
            </a:r>
            <a:r>
              <a:rPr lang="en-US" altLang="zh-CN" dirty="0" err="1"/>
              <a:t>xliff:g</a:t>
            </a:r>
            <a:r>
              <a:rPr lang="en-US" altLang="zh-CN" dirty="0"/>
              <a:t> id="content" &gt;%3$s&lt;/</a:t>
            </a:r>
            <a:r>
              <a:rPr lang="en-US" altLang="zh-CN" dirty="0" err="1"/>
              <a:t>xliff:g</a:t>
            </a:r>
            <a:r>
              <a:rPr lang="en-US" altLang="zh-CN" dirty="0"/>
              <a:t>&gt;&lt;/string</a:t>
            </a:r>
            <a:r>
              <a:rPr lang="en-US" altLang="zh-CN" dirty="0" smtClean="0"/>
              <a:t>&gt;</a:t>
            </a:r>
          </a:p>
          <a:p>
            <a:r>
              <a:rPr lang="pl-PL" altLang="zh-CN" b="1" dirty="0"/>
              <a:t>&lt;string</a:t>
            </a:r>
            <a:r>
              <a:rPr lang="pl-PL" altLang="zh-CN" dirty="0"/>
              <a:t> </a:t>
            </a:r>
            <a:r>
              <a:rPr lang="pl-PL" altLang="zh-CN" dirty="0" err="1"/>
              <a:t>name</a:t>
            </a:r>
            <a:r>
              <a:rPr lang="pl-PL" altLang="zh-CN" dirty="0"/>
              <a:t>="</a:t>
            </a:r>
            <a:r>
              <a:rPr lang="pl-PL" altLang="zh-CN" dirty="0" err="1"/>
              <a:t>textTest</a:t>
            </a:r>
            <a:r>
              <a:rPr lang="pl-PL" altLang="zh-CN" dirty="0"/>
              <a:t>"</a:t>
            </a:r>
            <a:r>
              <a:rPr lang="pl-PL" altLang="zh-CN" b="1" dirty="0"/>
              <a:t>&gt;&lt;Data&gt;</a:t>
            </a:r>
            <a:r>
              <a:rPr lang="pl-PL" altLang="zh-CN" dirty="0"/>
              <a:t>&lt;![CDATA[  </a:t>
            </a:r>
            <a:endParaRPr lang="pl-PL" altLang="zh-CN" dirty="0" smtClean="0"/>
          </a:p>
          <a:p>
            <a:pPr marL="0" indent="0">
              <a:buNone/>
            </a:pPr>
            <a:r>
              <a:rPr lang="pl-PL" altLang="zh-CN" dirty="0" smtClean="0"/>
              <a:t>        &lt;b&gt;Hello&lt;/b&gt;&lt;</a:t>
            </a:r>
            <a:r>
              <a:rPr lang="pl-PL" altLang="zh-CN" dirty="0" err="1" smtClean="0"/>
              <a:t>br</a:t>
            </a:r>
            <a:r>
              <a:rPr lang="pl-PL" altLang="zh-CN" dirty="0" smtClean="0"/>
              <a:t>/&gt;  </a:t>
            </a:r>
          </a:p>
          <a:p>
            <a:pPr marL="0" indent="0">
              <a:buNone/>
            </a:pPr>
            <a:r>
              <a:rPr lang="pl-PL" altLang="zh-CN" dirty="0"/>
              <a:t>        &lt;</a:t>
            </a:r>
            <a:r>
              <a:rPr lang="pl-PL" altLang="zh-CN" dirty="0" err="1"/>
              <a:t>font</a:t>
            </a:r>
            <a:r>
              <a:rPr lang="pl-PL" altLang="zh-CN" dirty="0"/>
              <a:t> </a:t>
            </a:r>
            <a:r>
              <a:rPr lang="pl-PL" altLang="zh-CN" dirty="0" err="1"/>
              <a:t>color</a:t>
            </a:r>
            <a:r>
              <a:rPr lang="pl-PL" altLang="zh-CN" dirty="0"/>
              <a:t>="#ff0000"&gt; </a:t>
            </a:r>
            <a:r>
              <a:rPr lang="pl-PL" altLang="zh-CN" dirty="0" err="1"/>
              <a:t>world</a:t>
            </a:r>
            <a:r>
              <a:rPr lang="pl-PL" altLang="zh-CN" dirty="0"/>
              <a:t>&lt;/</a:t>
            </a:r>
            <a:r>
              <a:rPr lang="pl-PL" altLang="zh-CN" dirty="0" err="1"/>
              <a:t>font</a:t>
            </a:r>
            <a:r>
              <a:rPr lang="pl-PL" altLang="zh-CN" dirty="0"/>
              <a:t>&gt;!&lt;</a:t>
            </a:r>
            <a:r>
              <a:rPr lang="pl-PL" altLang="zh-CN" dirty="0" err="1"/>
              <a:t>br</a:t>
            </a:r>
            <a:r>
              <a:rPr lang="pl-PL" altLang="zh-CN" dirty="0"/>
              <a:t>/&gt; </a:t>
            </a:r>
          </a:p>
          <a:p>
            <a:pPr marL="0" indent="0">
              <a:buNone/>
            </a:pPr>
            <a:r>
              <a:rPr lang="pl-PL" altLang="zh-CN" dirty="0"/>
              <a:t>        ]]&gt;</a:t>
            </a:r>
            <a:r>
              <a:rPr lang="pl-PL" altLang="zh-CN" b="1" dirty="0"/>
              <a:t>&lt;/Data&gt;&lt;/string&gt;</a:t>
            </a:r>
            <a:r>
              <a:rPr lang="pl-PL" altLang="zh-CN" dirty="0"/>
              <a:t>  </a:t>
            </a:r>
          </a:p>
          <a:p>
            <a:r>
              <a:rPr lang="pl-PL" altLang="zh-CN" dirty="0" err="1"/>
              <a:t>mUserName.setText</a:t>
            </a:r>
            <a:r>
              <a:rPr lang="pl-PL" altLang="zh-CN" dirty="0"/>
              <a:t>(</a:t>
            </a:r>
            <a:r>
              <a:rPr lang="pl-PL" altLang="zh-CN" dirty="0" err="1"/>
              <a:t>Html.fromHtml</a:t>
            </a:r>
            <a:r>
              <a:rPr lang="pl-PL" altLang="zh-CN" dirty="0"/>
              <a:t>(</a:t>
            </a:r>
            <a:r>
              <a:rPr lang="pl-PL" altLang="zh-CN" dirty="0" err="1"/>
              <a:t>getActivity</a:t>
            </a:r>
            <a:r>
              <a:rPr lang="pl-PL" altLang="zh-CN" dirty="0"/>
              <a:t>().</a:t>
            </a:r>
            <a:r>
              <a:rPr lang="pl-PL" altLang="zh-CN" dirty="0" err="1"/>
              <a:t>getResources</a:t>
            </a:r>
            <a:r>
              <a:rPr lang="pl-PL" altLang="zh-CN" dirty="0"/>
              <a:t>().</a:t>
            </a:r>
            <a:r>
              <a:rPr lang="pl-PL" altLang="zh-CN" dirty="0" err="1"/>
              <a:t>getString</a:t>
            </a:r>
            <a:r>
              <a:rPr lang="pl-PL" altLang="zh-CN" dirty="0"/>
              <a:t>(</a:t>
            </a:r>
            <a:r>
              <a:rPr lang="pl-PL" altLang="zh-CN" dirty="0" err="1"/>
              <a:t>R.string.test</a:t>
            </a:r>
            <a:r>
              <a:rPr lang="pl-PL" altLang="zh-CN" dirty="0"/>
              <a:t>, "</a:t>
            </a:r>
            <a:r>
              <a:rPr lang="zh-CN" altLang="pl-PL" dirty="0"/>
              <a:t>杨雯</a:t>
            </a:r>
            <a:r>
              <a:rPr lang="pl-PL" altLang="zh-CN" dirty="0"/>
              <a:t>", "</a:t>
            </a:r>
            <a:r>
              <a:rPr lang="zh-CN" altLang="pl-PL" dirty="0"/>
              <a:t>邓雪尔</a:t>
            </a:r>
            <a:r>
              <a:rPr lang="pl-PL" altLang="zh-CN" dirty="0"/>
              <a:t>", "</a:t>
            </a:r>
            <a:r>
              <a:rPr lang="zh-CN" altLang="pl-PL" dirty="0"/>
              <a:t>你个变态</a:t>
            </a:r>
            <a:r>
              <a:rPr lang="pl-PL" altLang="zh-CN" dirty="0"/>
              <a:t>")));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自定义</a:t>
            </a:r>
            <a:r>
              <a:rPr lang="en-US" altLang="zh-CN" b="1" dirty="0">
                <a:hlinkClick r:id="rId2"/>
              </a:rPr>
              <a:t>shell</a:t>
            </a:r>
            <a:r>
              <a:rPr lang="zh-CN" altLang="en-US" b="1" dirty="0">
                <a:hlinkClick r:id="rId2"/>
              </a:rPr>
              <a:t>终端提示</a:t>
            </a:r>
            <a:r>
              <a:rPr lang="zh-CN" altLang="en-US" b="1" dirty="0" smtClean="0">
                <a:hlinkClick r:id="rId2"/>
              </a:rPr>
              <a:t>符</a:t>
            </a:r>
            <a:r>
              <a:rPr lang="zh-CN" altLang="en-US" b="1" dirty="0" smtClean="0"/>
              <a:t> </a:t>
            </a:r>
            <a:r>
              <a:rPr lang="en-US" altLang="zh-CN" b="1" dirty="0">
                <a:hlinkClick r:id="rId2"/>
              </a:rPr>
              <a:t>http://</a:t>
            </a:r>
            <a:r>
              <a:rPr lang="en-US" altLang="zh-CN" b="1" dirty="0" smtClean="0">
                <a:hlinkClick r:id="rId2"/>
              </a:rPr>
              <a:t>www.cnblogs.com/lienhua34/p/5018119.html</a:t>
            </a:r>
            <a:endParaRPr lang="en-US" altLang="zh-CN" b="1" dirty="0" smtClean="0"/>
          </a:p>
          <a:p>
            <a:endParaRPr lang="zh-CN" altLang="en-US" b="1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2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获取应用</a:t>
            </a:r>
            <a:r>
              <a:rPr kumimoji="1" lang="en-US" altLang="zh-CN" dirty="0" smtClean="0"/>
              <a:t>sha1</a:t>
            </a:r>
            <a:r>
              <a:rPr kumimoji="1" lang="zh-CN" altLang="en-US" dirty="0" smtClean="0"/>
              <a:t>码方法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keytool</a:t>
            </a:r>
            <a:r>
              <a:rPr lang="en-US" altLang="zh-CN" dirty="0"/>
              <a:t> -list -v -</a:t>
            </a:r>
            <a:r>
              <a:rPr lang="en-US" altLang="zh-CN" dirty="0" err="1"/>
              <a:t>keystore</a:t>
            </a:r>
            <a:r>
              <a:rPr lang="en-US" altLang="zh-CN" dirty="0"/>
              <a:t> /Users/</a:t>
            </a:r>
            <a:r>
              <a:rPr lang="en-US" altLang="zh-CN" dirty="0" err="1"/>
              <a:t>baijunfeng</a:t>
            </a:r>
            <a:r>
              <a:rPr lang="en-US" altLang="zh-CN" dirty="0"/>
              <a:t>/Code/</a:t>
            </a:r>
            <a:r>
              <a:rPr lang="en-US" altLang="zh-CN" dirty="0" err="1"/>
              <a:t>BClient</a:t>
            </a:r>
            <a:r>
              <a:rPr lang="en-US" altLang="zh-CN" dirty="0"/>
              <a:t>/martin_android2/doc/</a:t>
            </a:r>
            <a:r>
              <a:rPr lang="en-US" altLang="zh-CN" dirty="0" err="1"/>
              <a:t>doumijianzhi.key</a:t>
            </a:r>
            <a:r>
              <a:rPr lang="en-US" altLang="zh-CN" dirty="0"/>
              <a:t> -</a:t>
            </a:r>
            <a:r>
              <a:rPr lang="en-US" altLang="zh-CN" dirty="0" err="1"/>
              <a:t>storepass</a:t>
            </a:r>
            <a:r>
              <a:rPr lang="en-US" altLang="zh-CN" dirty="0"/>
              <a:t> </a:t>
            </a:r>
            <a:r>
              <a:rPr lang="en-US" altLang="zh-CN" dirty="0" smtClean="0"/>
              <a:t>doumi2015</a:t>
            </a:r>
          </a:p>
          <a:p>
            <a:pPr lvl="1"/>
            <a:r>
              <a:rPr kumimoji="1" lang="en-US" altLang="zh-CN" dirty="0" err="1" smtClean="0"/>
              <a:t>keytool</a:t>
            </a:r>
            <a:r>
              <a:rPr kumimoji="1" lang="zh-CN" altLang="en-US" dirty="0" smtClean="0"/>
              <a:t>为</a:t>
            </a:r>
            <a:r>
              <a:rPr kumimoji="1" lang="en-US" altLang="zh-CN" dirty="0" err="1" smtClean="0"/>
              <a:t>jdk</a:t>
            </a:r>
            <a:r>
              <a:rPr kumimoji="1" lang="zh-CN" altLang="en-US" dirty="0" smtClean="0"/>
              <a:t>自带工具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doumijianzhi.key</a:t>
            </a:r>
            <a:r>
              <a:rPr lang="zh-CN" altLang="en-US" dirty="0" smtClean="0"/>
              <a:t> 为应用签名文件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doumi2015</a:t>
            </a:r>
            <a:r>
              <a:rPr lang="zh-CN" altLang="en-US" dirty="0" smtClean="0"/>
              <a:t> 为签名密码，一般在</a:t>
            </a:r>
            <a:r>
              <a:rPr lang="en-US" altLang="zh-CN" dirty="0" err="1" smtClean="0"/>
              <a:t>build.gradle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signingConfigs</a:t>
            </a:r>
            <a:r>
              <a:rPr lang="zh-CN" altLang="en-US" dirty="0" smtClean="0"/>
              <a:t>标签里面配置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zh-CN" altLang="en-US" dirty="0"/>
              <a:t>证书指纹</a:t>
            </a:r>
            <a:r>
              <a:rPr lang="en-US" altLang="zh-CN" dirty="0" smtClean="0"/>
              <a:t>:</a:t>
            </a:r>
          </a:p>
          <a:p>
            <a:pPr lvl="1"/>
            <a:r>
              <a:rPr lang="is-IS" altLang="zh-CN" sz="1400" dirty="0" smtClean="0"/>
              <a:t>MD5</a:t>
            </a:r>
            <a:r>
              <a:rPr lang="is-IS" altLang="zh-CN" sz="1400" dirty="0"/>
              <a:t>: F2:BB:06:A0:44:A1:34:A3:CA:0E:60:5D:25:F7:3E:D7</a:t>
            </a:r>
          </a:p>
          <a:p>
            <a:pPr lvl="1"/>
            <a:r>
              <a:rPr lang="de-DE" altLang="zh-CN" sz="1400" dirty="0" smtClean="0"/>
              <a:t>SHA1</a:t>
            </a:r>
            <a:r>
              <a:rPr lang="de-DE" altLang="zh-CN" sz="1400" dirty="0"/>
              <a:t>: DB:19:02:7B:97:38:63:0D:EE:E5:C1:55:65:86:A0:40:EC:59:E9:75</a:t>
            </a:r>
          </a:p>
          <a:p>
            <a:pPr lvl="1"/>
            <a:r>
              <a:rPr lang="fi-FI" altLang="zh-CN" sz="1400" dirty="0" smtClean="0"/>
              <a:t>SHA256</a:t>
            </a:r>
            <a:r>
              <a:rPr lang="fi-FI" altLang="zh-CN" sz="1400" dirty="0"/>
              <a:t>: C0:5F:97:91:1F:2E:6C:E4:B0:6C:CE:A1:42:C0:69:5C:53:26:DC:43:CB:FB:D9:AA:D5:C4:C6:40:8C:C5:1C:2F</a:t>
            </a:r>
            <a:endParaRPr lang="en-US" altLang="zh-CN" sz="1400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0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构建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命令行方式构建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gradlew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当前目录指的是项目目录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aDD</a:t>
            </a:r>
            <a:r>
              <a:rPr kumimoji="1" lang="zh-CN" altLang="en-US" dirty="0" smtClean="0"/>
              <a:t>代表的是</a:t>
            </a:r>
            <a:r>
              <a:rPr kumimoji="1" lang="en-US" altLang="zh-CN" dirty="0" err="1" smtClean="0"/>
              <a:t>assembleDevDebug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Dev</a:t>
            </a:r>
            <a:r>
              <a:rPr kumimoji="1" lang="zh-CN" altLang="en-US" dirty="0" smtClean="0"/>
              <a:t>是在</a:t>
            </a:r>
            <a:r>
              <a:rPr kumimoji="1" lang="en-US" altLang="zh-CN" dirty="0" err="1" smtClean="0"/>
              <a:t>build.gradle</a:t>
            </a:r>
            <a:r>
              <a:rPr kumimoji="1" lang="zh-CN" altLang="en-US" dirty="0" smtClean="0"/>
              <a:t>文件的</a:t>
            </a:r>
            <a:r>
              <a:rPr lang="en-US" altLang="zh-CN" dirty="0" err="1" smtClean="0"/>
              <a:t>productFlavors</a:t>
            </a:r>
            <a:r>
              <a:rPr lang="zh-CN" altLang="en-US" dirty="0" smtClean="0"/>
              <a:t>下配置的渠道名称，比如</a:t>
            </a:r>
            <a:r>
              <a:rPr lang="en-US" altLang="zh-CN" dirty="0" err="1" smtClean="0"/>
              <a:t>qqstore</a:t>
            </a:r>
            <a:r>
              <a:rPr lang="zh-CN" altLang="en-US" dirty="0" smtClean="0"/>
              <a:t>等，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则是</a:t>
            </a:r>
            <a:r>
              <a:rPr lang="en-US" altLang="zh-CN" dirty="0" err="1" smtClean="0"/>
              <a:t>buildTypes</a:t>
            </a:r>
            <a:r>
              <a:rPr lang="zh-CN" altLang="en-US" dirty="0" smtClean="0"/>
              <a:t>下配置的编译类型，比如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–r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&lt;xxx&gt;/</a:t>
            </a:r>
            <a:r>
              <a:rPr lang="en-US" altLang="zh-CN" dirty="0" err="1" smtClean="0"/>
              <a:t>xxx.apk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到设备</a:t>
            </a:r>
            <a:endParaRPr lang="en-US" altLang="zh-CN" dirty="0" smtClean="0"/>
          </a:p>
          <a:p>
            <a:r>
              <a:rPr kumimoji="1" lang="zh-CN" altLang="en-US" dirty="0" smtClean="0"/>
              <a:t>优化配置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在用户根目录下的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gradle.properties</a:t>
            </a:r>
            <a:r>
              <a:rPr lang="zh-CN" altLang="en-US" dirty="0" smtClean="0"/>
              <a:t>文件添加</a:t>
            </a:r>
            <a:r>
              <a:rPr lang="en-US" altLang="zh-CN" dirty="0" err="1" smtClean="0"/>
              <a:t>org.gradle.daemon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 开启守护进程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在上述文件添加</a:t>
            </a:r>
            <a:r>
              <a:rPr lang="en-US" altLang="zh-CN" dirty="0" err="1" smtClean="0"/>
              <a:t>org.gradle.parallel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开启多线程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升级使用最新版的</a:t>
            </a:r>
            <a:r>
              <a:rPr kumimoji="1" lang="en-US" altLang="zh-CN" dirty="0" err="1" smtClean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8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ConstraintLayout</a:t>
            </a:r>
            <a:r>
              <a:rPr kumimoji="1" lang="zh-CN" altLang="en-US" dirty="0" smtClean="0"/>
              <a:t> 解决一行挤压问题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100" dirty="0" err="1"/>
              <a:t>ConstraintLayout</a:t>
            </a:r>
            <a:r>
              <a:rPr lang="zh-CN" altLang="en-US" sz="1100" dirty="0"/>
              <a:t>一行配置两个组件的时候，如果都是</a:t>
            </a:r>
            <a:r>
              <a:rPr lang="en-US" altLang="zh-CN" sz="1100" dirty="0" err="1"/>
              <a:t>wrap_content</a:t>
            </a:r>
            <a:r>
              <a:rPr lang="zh-CN" altLang="en-US" sz="1100" dirty="0"/>
              <a:t>，那么第一个如果太长就会把第二个挤掉，解决方法如下</a:t>
            </a:r>
            <a:r>
              <a:rPr lang="zh-CN" altLang="en-US" sz="1100" dirty="0" smtClean="0"/>
              <a:t>：</a:t>
            </a:r>
            <a:endParaRPr lang="zh-CN" altLang="en-US" sz="1100" dirty="0"/>
          </a:p>
          <a:p>
            <a:r>
              <a:rPr lang="en-US" altLang="zh-CN" sz="1100" dirty="0"/>
              <a:t>•&lt;</a:t>
            </a:r>
            <a:r>
              <a:rPr lang="en-US" altLang="zh-CN" sz="1100" dirty="0" err="1"/>
              <a:t>TextView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android:id</a:t>
            </a:r>
            <a:r>
              <a:rPr lang="en-US" altLang="zh-CN" sz="1100" dirty="0"/>
              <a:t>=“@+id/</a:t>
            </a:r>
            <a:r>
              <a:rPr lang="en-US" altLang="zh-CN" sz="1100" dirty="0" err="1"/>
              <a:t>titleView</a:t>
            </a:r>
            <a:r>
              <a:rPr lang="en-US" altLang="zh-CN" sz="1100" dirty="0"/>
              <a:t>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android:layout_width</a:t>
            </a:r>
            <a:r>
              <a:rPr lang="en-US" altLang="zh-CN" sz="1100" dirty="0"/>
              <a:t>=“0dp”  </a:t>
            </a:r>
            <a:r>
              <a:rPr lang="zh-CN" altLang="en-US" sz="1100" dirty="0"/>
              <a:t>必须指定宽度为</a:t>
            </a:r>
            <a:r>
              <a:rPr lang="en-US" altLang="zh-CN" sz="1100" dirty="0"/>
              <a:t>0</a:t>
            </a:r>
            <a:r>
              <a:rPr lang="zh-CN" altLang="en-US" sz="1100" dirty="0"/>
              <a:t>，使得第一个</a:t>
            </a:r>
            <a:r>
              <a:rPr lang="en-US" altLang="zh-CN" sz="1100" dirty="0" err="1"/>
              <a:t>textview</a:t>
            </a:r>
            <a:r>
              <a:rPr lang="zh-CN" altLang="en-US" sz="1100" dirty="0"/>
              <a:t>自适应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android:layout_height</a:t>
            </a:r>
            <a:r>
              <a:rPr lang="en-US" altLang="zh-CN" sz="1100" dirty="0"/>
              <a:t>=“</a:t>
            </a:r>
            <a:r>
              <a:rPr lang="en-US" altLang="zh-CN" sz="1100" dirty="0" err="1"/>
              <a:t>wrap_content</a:t>
            </a:r>
            <a:r>
              <a:rPr lang="en-US" altLang="zh-CN" sz="1100" dirty="0"/>
              <a:t>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android:layout_marginLeft</a:t>
            </a:r>
            <a:r>
              <a:rPr lang="en-US" altLang="zh-CN" sz="1100" dirty="0"/>
              <a:t>=“@</a:t>
            </a:r>
            <a:r>
              <a:rPr lang="en-US" altLang="zh-CN" sz="1100" dirty="0" err="1"/>
              <a:t>dimen</a:t>
            </a:r>
            <a:r>
              <a:rPr lang="en-US" altLang="zh-CN" sz="1100" dirty="0"/>
              <a:t>/</a:t>
            </a:r>
            <a:r>
              <a:rPr lang="en-US" altLang="zh-CN" sz="1100" dirty="0" err="1"/>
              <a:t>job_detail_left_padding</a:t>
            </a:r>
            <a:r>
              <a:rPr lang="en-US" altLang="zh-CN" sz="1100" dirty="0"/>
              <a:t>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android:layout_marginStart</a:t>
            </a:r>
            <a:r>
              <a:rPr lang="en-US" altLang="zh-CN" sz="1100" dirty="0"/>
              <a:t>=“@</a:t>
            </a:r>
            <a:r>
              <a:rPr lang="en-US" altLang="zh-CN" sz="1100" dirty="0" err="1"/>
              <a:t>dimen</a:t>
            </a:r>
            <a:r>
              <a:rPr lang="en-US" altLang="zh-CN" sz="1100" dirty="0"/>
              <a:t>/</a:t>
            </a:r>
            <a:r>
              <a:rPr lang="en-US" altLang="zh-CN" sz="1100" dirty="0" err="1"/>
              <a:t>job_detail_left_padding</a:t>
            </a:r>
            <a:r>
              <a:rPr lang="en-US" altLang="zh-CN" sz="1100" dirty="0"/>
              <a:t>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android:layout_marginTop</a:t>
            </a:r>
            <a:r>
              <a:rPr lang="en-US" altLang="zh-CN" sz="1100" dirty="0"/>
              <a:t>=“16dp”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android:ellipsize</a:t>
            </a:r>
            <a:r>
              <a:rPr lang="en-US" altLang="zh-CN" sz="1100" dirty="0"/>
              <a:t>=“end”  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android:gravity</a:t>
            </a:r>
            <a:r>
              <a:rPr lang="en-US" altLang="zh-CN" sz="1100" dirty="0"/>
              <a:t>=“</a:t>
            </a:r>
            <a:r>
              <a:rPr lang="en-US" altLang="zh-CN" sz="1100" dirty="0" err="1"/>
              <a:t>center_vertical</a:t>
            </a:r>
            <a:r>
              <a:rPr lang="en-US" altLang="zh-CN" sz="1100" dirty="0"/>
              <a:t>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android:maxLines</a:t>
            </a:r>
            <a:r>
              <a:rPr lang="en-US" altLang="zh-CN" sz="1100" dirty="0"/>
              <a:t>=“1”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android:text</a:t>
            </a:r>
            <a:r>
              <a:rPr lang="en-US" altLang="zh-CN" sz="1100" dirty="0"/>
              <a:t>=”</a:t>
            </a:r>
            <a:r>
              <a:rPr lang="zh-CN" altLang="en-US" sz="1100" dirty="0"/>
              <a:t>我是很长很长很长很长很长很长很长很长很长的一段文字“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android:textColor</a:t>
            </a:r>
            <a:r>
              <a:rPr lang="en-US" altLang="zh-CN" sz="1100" dirty="0"/>
              <a:t>=”#1A1A1A“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android:textSize</a:t>
            </a:r>
            <a:r>
              <a:rPr lang="en-US" altLang="zh-CN" sz="1100" dirty="0"/>
              <a:t>=”18sp“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android:paddingRight</a:t>
            </a:r>
            <a:r>
              <a:rPr lang="en-US" altLang="zh-CN" sz="1100" dirty="0"/>
              <a:t>=”9dp“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card_view:layout_constraintHorizontal_bias</a:t>
            </a:r>
            <a:r>
              <a:rPr lang="en-US" altLang="zh-CN" sz="1100" dirty="0"/>
              <a:t>=”0.0“</a:t>
            </a:r>
            <a:r>
              <a:rPr lang="zh-CN" altLang="en-US" sz="1100" dirty="0"/>
              <a:t>这个主要是使得该</a:t>
            </a:r>
            <a:r>
              <a:rPr lang="en-US" altLang="zh-CN" sz="1100" dirty="0"/>
              <a:t>view</a:t>
            </a:r>
            <a:r>
              <a:rPr lang="zh-CN" altLang="en-US" sz="1100" dirty="0"/>
              <a:t>中文字靠左显示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card_view:layout_constraintLeft_toLeftOf</a:t>
            </a:r>
            <a:r>
              <a:rPr lang="en-US" altLang="zh-CN" sz="1100" dirty="0"/>
              <a:t>=”parent“ </a:t>
            </a:r>
            <a:r>
              <a:rPr lang="zh-CN" altLang="en-US" sz="1100" dirty="0"/>
              <a:t>需要同时指定左侧和右侧链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card_view:layout_constraintRight_toLeftOf</a:t>
            </a:r>
            <a:r>
              <a:rPr lang="en-US" altLang="zh-CN" sz="1100" dirty="0"/>
              <a:t>=”@+id/</a:t>
            </a:r>
            <a:r>
              <a:rPr lang="en-US" altLang="zh-CN" sz="1100" dirty="0" err="1"/>
              <a:t>updateTimeView</a:t>
            </a:r>
            <a:r>
              <a:rPr lang="en-US" altLang="zh-CN" sz="1100" dirty="0"/>
              <a:t>“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card_view:layout_constraintTop_toTopOf</a:t>
            </a:r>
            <a:r>
              <a:rPr lang="en-US" altLang="zh-CN" sz="1100" dirty="0"/>
              <a:t>="parent"/&gt;</a:t>
            </a:r>
            <a:br>
              <a:rPr lang="en-US" altLang="zh-CN" sz="1100" dirty="0"/>
            </a:b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&lt;</a:t>
            </a:r>
            <a:r>
              <a:rPr lang="en-US" altLang="zh-CN" sz="1100" dirty="0" err="1"/>
              <a:t>TextView</a:t>
            </a: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android:id</a:t>
            </a:r>
            <a:r>
              <a:rPr lang="en-US" altLang="zh-CN" sz="1100" dirty="0"/>
              <a:t>="@+id/</a:t>
            </a:r>
            <a:r>
              <a:rPr lang="en-US" altLang="zh-CN" sz="1100" dirty="0" err="1"/>
              <a:t>updateTimeView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android:layout_width</a:t>
            </a:r>
            <a:r>
              <a:rPr lang="en-US" altLang="zh-CN" sz="1100" dirty="0"/>
              <a:t>="</a:t>
            </a:r>
            <a:r>
              <a:rPr lang="en-US" altLang="zh-CN" sz="1100" dirty="0" err="1"/>
              <a:t>wrap_content</a:t>
            </a:r>
            <a:r>
              <a:rPr lang="en-US" altLang="zh-CN" sz="1100" dirty="0"/>
              <a:t>" </a:t>
            </a:r>
            <a:r>
              <a:rPr lang="zh-CN" altLang="en-US" sz="1100" dirty="0"/>
              <a:t>必须是</a:t>
            </a:r>
            <a:r>
              <a:rPr lang="en-US" altLang="zh-CN" sz="1100" dirty="0" err="1"/>
              <a:t>wrap_content</a:t>
            </a:r>
            <a:r>
              <a:rPr lang="zh-CN" altLang="en-US" sz="1100" dirty="0"/>
              <a:t>，否则会把第一个</a:t>
            </a:r>
            <a:r>
              <a:rPr lang="en-US" altLang="zh-CN" sz="1100" dirty="0" err="1"/>
              <a:t>TextView</a:t>
            </a:r>
            <a:r>
              <a:rPr lang="zh-CN" altLang="en-US" sz="1100" dirty="0"/>
              <a:t>挤压掉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android:layout_height</a:t>
            </a:r>
            <a:r>
              <a:rPr lang="en-US" altLang="zh-CN" sz="1100" dirty="0"/>
              <a:t>="</a:t>
            </a:r>
            <a:r>
              <a:rPr lang="en-US" altLang="zh-CN" sz="1100" dirty="0" err="1"/>
              <a:t>wrap_content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android:text</a:t>
            </a:r>
            <a:r>
              <a:rPr lang="en-US" altLang="zh-CN" sz="1100" dirty="0"/>
              <a:t>=”</a:t>
            </a:r>
            <a:r>
              <a:rPr lang="zh-CN" altLang="en-US" sz="1100" dirty="0"/>
              <a:t>我在后边不想被挤掉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android:textColor</a:t>
            </a:r>
            <a:r>
              <a:rPr lang="en-US" altLang="zh-CN" sz="1100" dirty="0"/>
              <a:t>="#B3B3B3"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android:textSize</a:t>
            </a:r>
            <a:r>
              <a:rPr lang="en-US" altLang="zh-CN" sz="1100" dirty="0"/>
              <a:t>="@</a:t>
            </a:r>
            <a:r>
              <a:rPr lang="en-US" altLang="zh-CN" sz="1100" dirty="0" err="1"/>
              <a:t>dimen</a:t>
            </a:r>
            <a:r>
              <a:rPr lang="en-US" altLang="zh-CN" sz="1100" dirty="0"/>
              <a:t>/text_size_12sp"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card_view:layout_constraintRight_toRightOf</a:t>
            </a:r>
            <a:r>
              <a:rPr lang="en-US" altLang="zh-CN" sz="1100" dirty="0"/>
              <a:t>="parent"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android:layout_marginRight</a:t>
            </a:r>
            <a:r>
              <a:rPr lang="en-US" altLang="zh-CN" sz="1100" dirty="0"/>
              <a:t>="@</a:t>
            </a:r>
            <a:r>
              <a:rPr lang="en-US" altLang="zh-CN" sz="1100" dirty="0" err="1"/>
              <a:t>dimen</a:t>
            </a:r>
            <a:r>
              <a:rPr lang="en-US" altLang="zh-CN" sz="1100" dirty="0"/>
              <a:t>/</a:t>
            </a:r>
            <a:r>
              <a:rPr lang="en-US" altLang="zh-CN" sz="1100" dirty="0" err="1"/>
              <a:t>job_detail_right_padding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card_view:layout_constraintLeft_toLeftOf</a:t>
            </a:r>
            <a:r>
              <a:rPr lang="en-US" altLang="zh-CN" sz="1100" dirty="0"/>
              <a:t>="@+id/</a:t>
            </a:r>
            <a:r>
              <a:rPr lang="en-US" altLang="zh-CN" sz="1100" dirty="0" err="1"/>
              <a:t>titleView</a:t>
            </a:r>
            <a:r>
              <a:rPr lang="en-US" altLang="zh-CN" sz="1100" dirty="0"/>
              <a:t>"</a:t>
            </a:r>
            <a:r>
              <a:rPr lang="zh-CN" altLang="en-US" sz="1100" dirty="0"/>
              <a:t>需要指定左侧链</a:t>
            </a:r>
            <a:br>
              <a:rPr lang="zh-CN" altLang="en-US" sz="1100" dirty="0"/>
            </a:br>
            <a:r>
              <a:rPr lang="zh-CN" altLang="en-US" sz="1100" dirty="0"/>
              <a:t>    </a:t>
            </a:r>
            <a:r>
              <a:rPr lang="en-US" altLang="zh-CN" sz="1100" dirty="0" err="1"/>
              <a:t>android:layout_marginLeft</a:t>
            </a:r>
            <a:r>
              <a:rPr lang="en-US" altLang="zh-CN" sz="1100" dirty="0"/>
              <a:t>="8dp"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card_view:layout_constraintBaseline_toBaselineOf</a:t>
            </a:r>
            <a:r>
              <a:rPr lang="en-US" altLang="zh-CN" sz="1100" dirty="0"/>
              <a:t>="@+id/</a:t>
            </a:r>
            <a:r>
              <a:rPr lang="en-US" altLang="zh-CN" sz="1100" dirty="0" err="1"/>
              <a:t>titleView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android:layout_marginEnd</a:t>
            </a:r>
            <a:r>
              <a:rPr lang="en-US" altLang="zh-CN" sz="1100" dirty="0"/>
              <a:t>="@</a:t>
            </a:r>
            <a:r>
              <a:rPr lang="en-US" altLang="zh-CN" sz="1100" dirty="0" err="1"/>
              <a:t>dimen</a:t>
            </a:r>
            <a:r>
              <a:rPr lang="en-US" altLang="zh-CN" sz="1100" dirty="0"/>
              <a:t>/</a:t>
            </a:r>
            <a:r>
              <a:rPr lang="en-US" altLang="zh-CN" sz="1100" dirty="0" err="1"/>
              <a:t>job_detail_right_padding</a:t>
            </a:r>
            <a:r>
              <a:rPr lang="en-US" altLang="zh-CN" sz="1100" dirty="0"/>
              <a:t>"</a:t>
            </a:r>
            <a:br>
              <a:rPr lang="en-US" altLang="zh-CN" sz="1100" dirty="0"/>
            </a:br>
            <a:r>
              <a:rPr lang="en-US" altLang="zh-CN" sz="1100" dirty="0"/>
              <a:t>    </a:t>
            </a:r>
            <a:r>
              <a:rPr lang="en-US" altLang="zh-CN" sz="1100" dirty="0" err="1"/>
              <a:t>card_view:layout_constraintHorizontal_bias</a:t>
            </a:r>
            <a:r>
              <a:rPr lang="en-US" altLang="zh-CN" sz="1100" dirty="0"/>
              <a:t>="1.0" /&gt;</a:t>
            </a:r>
            <a:r>
              <a:rPr lang="zh-CN" altLang="en-US" sz="1100" dirty="0"/>
              <a:t>这个主要是使得该</a:t>
            </a:r>
            <a:r>
              <a:rPr lang="en-US" altLang="zh-CN" sz="1100" dirty="0"/>
              <a:t>view</a:t>
            </a:r>
            <a:r>
              <a:rPr lang="zh-CN" altLang="en-US" sz="1100" dirty="0"/>
              <a:t>中文字靠右显示</a:t>
            </a:r>
          </a:p>
        </p:txBody>
      </p:sp>
    </p:spTree>
    <p:extLst>
      <p:ext uri="{BB962C8B-B14F-4D97-AF65-F5344CB8AC3E}">
        <p14:creationId xmlns:p14="http://schemas.microsoft.com/office/powerpoint/2010/main" val="148279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Android </a:t>
            </a:r>
            <a:r>
              <a:rPr lang="en-US" altLang="zh-CN" b="1" dirty="0" err="1"/>
              <a:t>ScrollView</a:t>
            </a:r>
            <a:r>
              <a:rPr lang="zh-CN" altLang="en-US" b="1" dirty="0"/>
              <a:t>撑不满屏幕的解决方案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ScrollView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android:fillViewport</a:t>
            </a:r>
            <a:r>
              <a:rPr lang="en-US" altLang="zh-CN" dirty="0" smtClean="0"/>
              <a:t>=“true” </a:t>
            </a:r>
            <a:r>
              <a:rPr lang="zh-CN" altLang="en-US" dirty="0" smtClean="0"/>
              <a:t>指定撑满屏幕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android:scrollbars</a:t>
            </a:r>
            <a:r>
              <a:rPr lang="en-US" altLang="zh-CN" dirty="0" smtClean="0"/>
              <a:t>=“none”&gt;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&lt;</a:t>
            </a:r>
            <a:r>
              <a:rPr lang="en-US" altLang="zh-CN" dirty="0" err="1"/>
              <a:t>LinearLayout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设置为</a:t>
            </a:r>
            <a:r>
              <a:rPr lang="en-US" altLang="zh-CN" dirty="0" err="1"/>
              <a:t>wrap_content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android:orientation</a:t>
            </a:r>
            <a:r>
              <a:rPr lang="en-US" altLang="zh-CN" dirty="0" smtClean="0"/>
              <a:t>=“vertical”&gt;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is-IS" altLang="zh-CN" dirty="0" smtClean="0"/>
              <a:t>…</a:t>
            </a:r>
            <a:r>
              <a:rPr lang="en-US" altLang="zh-CN" dirty="0" smtClean="0"/>
              <a:t>	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&lt;</a:t>
            </a:r>
            <a:r>
              <a:rPr lang="en-US" altLang="zh-CN" dirty="0" err="1"/>
              <a:t>TextView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android:id</a:t>
            </a:r>
            <a:r>
              <a:rPr lang="en-US" altLang="zh-CN" dirty="0" smtClean="0"/>
              <a:t>=“@+id/</a:t>
            </a:r>
            <a:r>
              <a:rPr lang="en-US" altLang="zh-CN" dirty="0" err="1" smtClean="0"/>
              <a:t>tv_version</a:t>
            </a:r>
            <a:r>
              <a:rPr lang="en-US" altLang="zh-CN" dirty="0" smtClean="0"/>
              <a:t>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android:layout_width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match_parent</a:t>
            </a:r>
            <a:r>
              <a:rPr lang="en-US" altLang="zh-CN" dirty="0" smtClean="0"/>
              <a:t>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android:layout_height</a:t>
            </a:r>
            <a:r>
              <a:rPr lang="en-US" altLang="zh-CN" dirty="0" smtClean="0"/>
              <a:t>=“0dp”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android:layout_weight</a:t>
            </a:r>
            <a:r>
              <a:rPr lang="en-US" altLang="zh-CN" dirty="0" smtClean="0"/>
              <a:t>=“1”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android:layout_gravity</a:t>
            </a:r>
            <a:r>
              <a:rPr lang="en-US" altLang="zh-CN" dirty="0" smtClean="0"/>
              <a:t>=“bottom”</a:t>
            </a:r>
            <a:r>
              <a:rPr lang="zh-CN" altLang="en-US" dirty="0" smtClean="0"/>
              <a:t> 让该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显示在屏幕</a:t>
            </a:r>
            <a:r>
              <a:rPr lang="zh-CN" altLang="en-US" smtClean="0"/>
              <a:t>的最低部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android:layout_marginTop</a:t>
            </a:r>
            <a:r>
              <a:rPr lang="en-US" altLang="zh-CN" dirty="0"/>
              <a:t>="4dp"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android:layout_marginBottom</a:t>
            </a:r>
            <a:r>
              <a:rPr lang="en-US" altLang="zh-CN" dirty="0"/>
              <a:t>="4dp"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android:gravity</a:t>
            </a:r>
            <a:r>
              <a:rPr lang="en-US" altLang="zh-CN" dirty="0"/>
              <a:t>="</a:t>
            </a:r>
            <a:r>
              <a:rPr lang="en-US" altLang="zh-CN" dirty="0" err="1"/>
              <a:t>center_horizontal|bottom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android:textColor</a:t>
            </a:r>
            <a:r>
              <a:rPr lang="en-US" altLang="zh-CN" dirty="0"/>
              <a:t>="#b3b3b3"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android:textSize</a:t>
            </a:r>
            <a:r>
              <a:rPr lang="en-US" altLang="zh-CN" dirty="0"/>
              <a:t>="12sp" /&gt;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&lt;/</a:t>
            </a:r>
            <a:r>
              <a:rPr lang="en-US" altLang="zh-CN" dirty="0" err="1"/>
              <a:t>ScrollView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r>
              <a:rPr kumimoji="1" lang="zh-CN" altLang="en-US" dirty="0" smtClean="0"/>
              <a:t>当做了上述配置之后，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tv_version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内容不满一屏的时候，也可以置于屏幕底部，也就是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可以占满整个屏幕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12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crash</a:t>
            </a:r>
            <a:r>
              <a:rPr kumimoji="1" lang="zh-CN" altLang="en-US" dirty="0" smtClean="0"/>
              <a:t>捕获及信息获取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实现接口</a:t>
            </a:r>
            <a:r>
              <a:rPr kumimoji="1" lang="en-US" altLang="zh-CN" dirty="0" smtClean="0"/>
              <a:t>Thread.</a:t>
            </a:r>
            <a:r>
              <a:rPr lang="en-US" altLang="zh-CN" dirty="0"/>
              <a:t> </a:t>
            </a:r>
            <a:r>
              <a:rPr lang="en-US" altLang="zh-CN" dirty="0" err="1" smtClean="0"/>
              <a:t>UncaughtExceptionHandler</a:t>
            </a:r>
            <a:endParaRPr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里面初始化自定义的</a:t>
            </a:r>
            <a:r>
              <a:rPr lang="en-US" altLang="zh-CN" dirty="0" err="1" smtClean="0"/>
              <a:t>UncaughtExceptionHandler</a:t>
            </a:r>
            <a:endParaRPr lang="en-US" altLang="zh-CN" dirty="0" smtClean="0"/>
          </a:p>
          <a:p>
            <a:r>
              <a:rPr kumimoji="1" lang="zh-CN" altLang="en-US" dirty="0" smtClean="0"/>
              <a:t>在方法</a:t>
            </a:r>
            <a:r>
              <a:rPr lang="en-US" altLang="zh-CN" dirty="0" err="1" smtClean="0"/>
              <a:t>uncaughtException</a:t>
            </a:r>
            <a:r>
              <a:rPr lang="zh-CN" altLang="en-US" dirty="0" smtClean="0"/>
              <a:t>中实现相关的信息收集</a:t>
            </a:r>
            <a:endParaRPr lang="en-US" altLang="zh-CN" dirty="0" smtClean="0"/>
          </a:p>
          <a:p>
            <a:r>
              <a:rPr kumimoji="1" lang="zh-CN" altLang="en-US" dirty="0" smtClean="0"/>
              <a:t>信息收集可以采用</a:t>
            </a:r>
            <a:r>
              <a:rPr kumimoji="1" lang="en-US" altLang="zh-CN" dirty="0" err="1" smtClean="0"/>
              <a:t>android.os.Debug</a:t>
            </a:r>
            <a:r>
              <a:rPr kumimoji="1" lang="zh-CN" altLang="en-US" dirty="0" smtClean="0"/>
              <a:t>中提供的部分方法，以及其他系统接口等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dumpHprofData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//java</a:t>
            </a:r>
            <a:r>
              <a:rPr lang="zh-CN" altLang="en-US" dirty="0" smtClean="0"/>
              <a:t> 堆内存分配情况，</a:t>
            </a:r>
            <a:r>
              <a:rPr lang="en-US" altLang="zh-CN" dirty="0" err="1" smtClean="0"/>
              <a:t>hprof</a:t>
            </a:r>
            <a:r>
              <a:rPr lang="zh-CN" altLang="en-US" dirty="0" smtClean="0"/>
              <a:t>文件，可以使用</a:t>
            </a:r>
            <a:r>
              <a:rPr lang="en-US" altLang="zh-CN" dirty="0" smtClean="0"/>
              <a:t>MAT</a:t>
            </a:r>
            <a:r>
              <a:rPr lang="zh-CN" altLang="en-US" dirty="0" smtClean="0"/>
              <a:t>插件查看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dumpReferenceTables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getCallers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方法被调用的路径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dumpService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具体某个服务的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getMemoryInfo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6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19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Listview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android:descendantFocusability</a:t>
            </a:r>
            <a:r>
              <a:rPr lang="en-US" altLang="zh-CN" dirty="0"/>
              <a:t>="</a:t>
            </a:r>
            <a:r>
              <a:rPr lang="en-US" altLang="zh-CN" dirty="0" err="1"/>
              <a:t>blocksDescendants</a:t>
            </a:r>
            <a:r>
              <a:rPr lang="en-US" altLang="zh-CN"/>
              <a:t>"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0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tcpdump</a:t>
            </a:r>
            <a:r>
              <a:rPr kumimoji="1" lang="en-US" altLang="zh-CN" dirty="0" smtClean="0"/>
              <a:t> </a:t>
            </a:r>
            <a:r>
              <a:rPr kumimoji="1" lang="zh-CN" altLang="en-US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tcpdump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any -p -s 0 -w 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capture.pcap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r>
              <a:rPr lang="zh-CN" altLang="en-US" dirty="0"/>
              <a:t>参数：</a:t>
            </a:r>
          </a:p>
          <a:p>
            <a:pPr lvl="1"/>
            <a:r>
              <a:rPr lang="zh-CN" altLang="en-US" dirty="0"/>
              <a:t> </a:t>
            </a:r>
          </a:p>
          <a:p>
            <a:pPr lvl="1"/>
            <a:r>
              <a:rPr lang="zh-CN" altLang="en-US" dirty="0"/>
              <a:t>        </a:t>
            </a:r>
            <a:r>
              <a:rPr lang="en-US" altLang="zh-CN" dirty="0"/>
              <a:t># "-</a:t>
            </a:r>
            <a:r>
              <a:rPr lang="en-US" altLang="zh-CN" dirty="0" err="1"/>
              <a:t>i</a:t>
            </a:r>
            <a:r>
              <a:rPr lang="en-US" altLang="zh-CN" dirty="0"/>
              <a:t> any": listen on any network interface</a:t>
            </a:r>
          </a:p>
          <a:p>
            <a:pPr lvl="1"/>
            <a:r>
              <a:rPr lang="zh-CN" altLang="en-US" dirty="0"/>
              <a:t>　　</a:t>
            </a:r>
            <a:r>
              <a:rPr lang="en-US" altLang="zh-CN" dirty="0"/>
              <a:t># "-p": disable promiscuous mode (doesn't work anyway)</a:t>
            </a:r>
          </a:p>
          <a:p>
            <a:pPr lvl="1"/>
            <a:r>
              <a:rPr lang="zh-CN" altLang="en-US" dirty="0"/>
              <a:t>　　</a:t>
            </a:r>
            <a:r>
              <a:rPr lang="en-US" altLang="zh-CN" dirty="0"/>
              <a:t># "-s 0": capture the entire packet</a:t>
            </a:r>
          </a:p>
          <a:p>
            <a:pPr lvl="1"/>
            <a:r>
              <a:rPr lang="zh-CN" altLang="en-US" dirty="0"/>
              <a:t>　　</a:t>
            </a:r>
            <a:r>
              <a:rPr lang="en-US" altLang="zh-CN" dirty="0"/>
              <a:t># "-w": write packets to a file (rather than printing to </a:t>
            </a:r>
            <a:r>
              <a:rPr lang="en-US" altLang="zh-CN" dirty="0" err="1"/>
              <a:t>stdout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　　</a:t>
            </a:r>
            <a:r>
              <a:rPr lang="en-US" altLang="zh-CN" dirty="0"/>
              <a:t>... do whatever you want to capture, then ^C to stop it </a:t>
            </a:r>
            <a:r>
              <a:rPr lang="en-US" altLang="zh-CN" dirty="0" smtClean="0"/>
              <a:t>...</a:t>
            </a:r>
          </a:p>
          <a:p>
            <a:r>
              <a:rPr lang="en-US" altLang="zh-CN" dirty="0" err="1"/>
              <a:t>tcpdump</a:t>
            </a:r>
            <a:r>
              <a:rPr lang="en-US" altLang="zh-CN" dirty="0"/>
              <a:t> -n -s 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实时查看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err="1"/>
              <a:t>tcpdump</a:t>
            </a:r>
            <a:r>
              <a:rPr lang="en-US" altLang="zh-CN" dirty="0"/>
              <a:t> -X -n -s 0 port </a:t>
            </a:r>
            <a:r>
              <a:rPr lang="en-US" altLang="zh-CN" dirty="0" smtClean="0"/>
              <a:t>80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实时查看并过滤只查看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en-US" altLang="zh-CN" dirty="0" err="1"/>
              <a:t>wireshark</a:t>
            </a:r>
            <a:r>
              <a:rPr lang="zh-CN" altLang="en-US" dirty="0"/>
              <a:t>打开</a:t>
            </a:r>
            <a:r>
              <a:rPr lang="en-US" altLang="zh-CN" dirty="0" err="1"/>
              <a:t>capture.pcap</a:t>
            </a:r>
            <a:r>
              <a:rPr lang="zh-CN" altLang="en-US" dirty="0"/>
              <a:t>即可分析</a:t>
            </a:r>
            <a:r>
              <a:rPr lang="en-US" altLang="zh-CN" dirty="0"/>
              <a:t>log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16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同时编辑多个文件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vim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`find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BM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.java`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表示编辑所有当前目录下以</a:t>
            </a:r>
            <a:r>
              <a:rPr kumimoji="1" lang="en-US" altLang="zh-CN" dirty="0" smtClean="0"/>
              <a:t>BM</a:t>
            </a:r>
            <a:r>
              <a:rPr kumimoji="1" lang="zh-CN" altLang="en-US" dirty="0" smtClean="0"/>
              <a:t>开头的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vim</a:t>
            </a:r>
            <a:r>
              <a:rPr kumimoji="1" lang="zh-CN" altLang="en-US" dirty="0" smtClean="0"/>
              <a:t>之后切换文件的命令：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args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列出所有文件列表，</a:t>
            </a:r>
            <a:r>
              <a:rPr kumimoji="1" lang="en-US" altLang="zh-CN" dirty="0" smtClean="0"/>
              <a:t>[]</a:t>
            </a:r>
            <a:r>
              <a:rPr kumimoji="1" lang="zh-CN" altLang="en-US" dirty="0" smtClean="0"/>
              <a:t>中的为当前文件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跳到下一个文件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保存当前编辑的文件并跳到下一个文件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跳到上一个文件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wprevious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编辑某个文件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跳到最后一个文件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跳到第一个文件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:2next//</a:t>
            </a:r>
            <a:r>
              <a:rPr kumimoji="1" lang="zh-CN" altLang="en-US" dirty="0" smtClean="0"/>
              <a:t>可以在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前面添加数字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:set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设置为自动保存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最近两个文件之间快速跳转可以用快捷键“</a:t>
            </a:r>
            <a:r>
              <a:rPr kumimoji="1" lang="en-US" altLang="zh-CN" dirty="0" smtClean="0"/>
              <a:t>ctrl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”即“</a:t>
            </a:r>
            <a:r>
              <a:rPr kumimoji="1" lang="en-US" altLang="zh-CN" dirty="0" smtClean="0"/>
              <a:t>ctrl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^</a:t>
            </a:r>
            <a:r>
              <a:rPr kumimoji="1" lang="zh-CN" altLang="en-US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1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base64 </a:t>
            </a:r>
            <a:r>
              <a:rPr kumimoji="1" lang="zh-CN" altLang="en-US" dirty="0" smtClean="0"/>
              <a:t>编解码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  <a:r>
              <a:rPr kumimoji="1" lang="zh-CN" altLang="en-US" dirty="0" smtClean="0"/>
              <a:t> 对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进行编码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  <a:r>
              <a:rPr kumimoji="1" lang="zh-CN" altLang="en-US" dirty="0" smtClean="0"/>
              <a:t> 对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进行解码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	</a:t>
            </a:r>
            <a:r>
              <a:rPr kumimoji="1" lang="zh-CN" altLang="en-US" dirty="0" smtClean="0"/>
              <a:t>返回屏幕分辨率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density</a:t>
            </a:r>
            <a:r>
              <a:rPr kumimoji="1" lang="zh-CN" altLang="en-US" dirty="0" smtClean="0"/>
              <a:t> 返回屏幕密度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cal</a:t>
            </a:r>
            <a:r>
              <a:rPr kumimoji="1" lang="zh-CN" altLang="en-US" dirty="0" smtClean="0"/>
              <a:t> 显示日历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dexdump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dex</a:t>
            </a:r>
            <a:r>
              <a:rPr kumimoji="1" lang="zh-CN" altLang="en-US" dirty="0" smtClean="0"/>
              <a:t>信息，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可以是</a:t>
            </a:r>
            <a:r>
              <a:rPr kumimoji="1" lang="en-US" altLang="zh-CN" dirty="0" err="1" smtClean="0"/>
              <a:t>apk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dumpsys</a:t>
            </a:r>
            <a:r>
              <a:rPr kumimoji="1" lang="en-US" altLang="zh-CN" dirty="0" smtClean="0"/>
              <a:t> input //</a:t>
            </a:r>
            <a:r>
              <a:rPr kumimoji="1" lang="zh-CN" altLang="en-US" dirty="0" smtClean="0"/>
              <a:t>可以查看各个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dispatcher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时间，可以查看最近一次发生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dispatch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ANR</a:t>
            </a:r>
            <a:r>
              <a:rPr kumimoji="1" lang="zh-CN" altLang="en-US" dirty="0" smtClean="0"/>
              <a:t>的情况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dumpsys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usagestats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可以查看各个应用使用时长，最后使用时间，查看各个应用调度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从前台到后台或者后台到前台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情况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dumpsys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accout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smtClean="0"/>
              <a:t>查看系统账户情况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2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screencap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  <a:r>
              <a:rPr kumimoji="1" lang="zh-CN" altLang="en-US" dirty="0" smtClean="0"/>
              <a:t> 截屏并保存为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5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查找某类文件中的某个字符串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find . -name *.</a:t>
            </a:r>
            <a:r>
              <a:rPr lang="en-US" altLang="zh-CN" dirty="0" err="1"/>
              <a:t>mk</a:t>
            </a:r>
            <a:r>
              <a:rPr lang="en-US" altLang="zh-CN" dirty="0"/>
              <a:t> -exec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/>
              <a:t>android_servers</a:t>
            </a:r>
            <a:r>
              <a:rPr lang="en-US" altLang="zh-CN" dirty="0"/>
              <a:t> {} -H </a:t>
            </a:r>
            <a:r>
              <a:rPr lang="en-US" altLang="zh-CN" dirty="0" smtClean="0"/>
              <a:t>\;</a:t>
            </a:r>
          </a:p>
          <a:p>
            <a:pPr lvl="2"/>
            <a:r>
              <a:rPr kumimoji="1" lang="en-US" altLang="zh-CN" dirty="0" smtClean="0"/>
              <a:t>-H</a:t>
            </a:r>
            <a:r>
              <a:rPr kumimoji="1" lang="zh-CN" altLang="en-US" dirty="0" smtClean="0"/>
              <a:t> 表示查找结果显示相关文件名，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表示忽略大小写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添加本地新项目到</a:t>
            </a:r>
            <a:r>
              <a:rPr kumimoji="1" lang="en-US" altLang="zh-CN" dirty="0" err="1" smtClean="0"/>
              <a:t>github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上新建项目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repository</a:t>
            </a:r>
            <a:r>
              <a:rPr kumimoji="1" lang="zh-CN" altLang="en-US" dirty="0" smtClean="0"/>
              <a:t>，如果是网页，则名称需要是：“</a:t>
            </a:r>
            <a:r>
              <a:rPr kumimoji="1" lang="en-US" altLang="zh-CN" dirty="0" err="1" smtClean="0"/>
              <a:t>username.github.io</a:t>
            </a:r>
            <a:r>
              <a:rPr kumimoji="1" lang="zh-CN" altLang="en-US" dirty="0"/>
              <a:t>”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在本地目录执行：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新建页面可以看到</a:t>
            </a:r>
            <a:r>
              <a:rPr lang="en-US" altLang="zh-CN" i="1" dirty="0"/>
              <a:t> push an existing repository from the command </a:t>
            </a:r>
            <a:r>
              <a:rPr lang="en-US" altLang="zh-CN" i="1" dirty="0" smtClean="0"/>
              <a:t>line</a:t>
            </a:r>
            <a:r>
              <a:rPr lang="zh-CN" altLang="en-US" i="1" dirty="0" smtClean="0"/>
              <a:t>，</a:t>
            </a:r>
            <a:r>
              <a:rPr lang="zh-CN" altLang="en-US" dirty="0"/>
              <a:t>拷贝第一行代码粘贴到命令行，然后按</a:t>
            </a:r>
            <a:r>
              <a:rPr lang="zh-CN" altLang="en-US" dirty="0" smtClean="0"/>
              <a:t>回车，像这样的：</a:t>
            </a:r>
            <a:r>
              <a:rPr lang="en-US" altLang="zh-CN" dirty="0" err="1"/>
              <a:t>git</a:t>
            </a:r>
            <a:r>
              <a:rPr lang="en-US" altLang="zh-CN" dirty="0"/>
              <a:t> remote add origin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github.com/bobsmith/bobsmith.github.io.git</a:t>
            </a:r>
            <a:endParaRPr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&lt;file&gt;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“comment”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-u origin master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79180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31051</TotalTime>
  <Words>1596</Words>
  <Application>Microsoft Macintosh PowerPoint</Application>
  <PresentationFormat>宽屏</PresentationFormat>
  <Paragraphs>180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DengXian</vt:lpstr>
      <vt:lpstr>Gill Sans MT</vt:lpstr>
      <vt:lpstr>等线</vt:lpstr>
      <vt:lpstr>等线 Light</vt:lpstr>
      <vt:lpstr>库</vt:lpstr>
      <vt:lpstr>Android 点滴</vt:lpstr>
      <vt:lpstr>Linux</vt:lpstr>
      <vt:lpstr>Listview </vt:lpstr>
      <vt:lpstr>tcpdump 使用</vt:lpstr>
      <vt:lpstr>VIM</vt:lpstr>
      <vt:lpstr>CMD</vt:lpstr>
      <vt:lpstr>CMD</vt:lpstr>
      <vt:lpstr>Linux CMd</vt:lpstr>
      <vt:lpstr>添加本地新项目到github</vt:lpstr>
      <vt:lpstr>System server启动流程</vt:lpstr>
      <vt:lpstr>System server启动流程</vt:lpstr>
      <vt:lpstr>System server启动流程</vt:lpstr>
      <vt:lpstr>System server启动流程</vt:lpstr>
      <vt:lpstr>System server启动流程</vt:lpstr>
      <vt:lpstr>工具-gitbook</vt:lpstr>
      <vt:lpstr>工具-chrome插件</vt:lpstr>
      <vt:lpstr>Charles</vt:lpstr>
      <vt:lpstr>布局</vt:lpstr>
      <vt:lpstr>Strings.xml  </vt:lpstr>
      <vt:lpstr>获取应用sha1码方法</vt:lpstr>
      <vt:lpstr>gradle 构建</vt:lpstr>
      <vt:lpstr>ConstraintLayout 解决一行挤压问题</vt:lpstr>
      <vt:lpstr>Android ScrollView撑不满屏幕的解决方案 </vt:lpstr>
      <vt:lpstr>应用crash捕获及信息获取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点滴</dc:title>
  <dc:creator>白军锋</dc:creator>
  <cp:lastModifiedBy>白军锋</cp:lastModifiedBy>
  <cp:revision>48</cp:revision>
  <dcterms:created xsi:type="dcterms:W3CDTF">2016-05-30T09:37:00Z</dcterms:created>
  <dcterms:modified xsi:type="dcterms:W3CDTF">2017-11-21T06:44:03Z</dcterms:modified>
</cp:coreProperties>
</file>