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oguangluo/Deta_Resource/blob/master/%E5%B8%B8%E7%94%A8%E5%87%BD%E6%95%B0%E9%80%BB%E8%BE%91%E5%8C%96%E7%AE%80%E6%89%8B%E7%A8%BF.jpg" TargetMode="External"/><Relationship Id="rId7" Type="http://schemas.openxmlformats.org/officeDocument/2006/relationships/hyperlink" Target="https://gitee.com/DetaChina/Deta_Data_Processor_Pub/blob/master/DP/sortProcessor/Quick_Luoyaoguang_4D.java" TargetMode="External"/><Relationship Id="rId2" Type="http://schemas.openxmlformats.org/officeDocument/2006/relationships/hyperlink" Target="https://gitee.com/DetaChina/DataSwap/blob/master/src/org/deta/tinos/string/LYG4DWithChineseMixStringSort5D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aoguangluo/Deta_Resource/blob/master/%E4%B8%A4%E7%A7%8D%E6%AF%94%E8%BE%83%E9%A2%86%E5%85%88%E7%9A%84%E6%8E%92%E5%BA%8F%E6%80%9D%E7%BB%B4%E5%AF%B9%E6%AF%94.pdf" TargetMode="External"/><Relationship Id="rId5" Type="http://schemas.openxmlformats.org/officeDocument/2006/relationships/hyperlink" Target="https://github.com/yaoguangluo/Deta_Resource/blob/master/Theory%20on%20Yaoguang's%20Split%20Peak%20Defect%201.020190908%20FIX.pdf" TargetMode="External"/><Relationship Id="rId4" Type="http://schemas.openxmlformats.org/officeDocument/2006/relationships/hyperlink" Target="https://github.com/yaoguangluo/Deta_Resource/blob/master/%E7%AE%97%E8%83%BD%E6%80%9D%E6%83%B3%20%E6%89%8B%E7%A8%BF%2020190914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代象</a:t>
            </a:r>
            <a:r>
              <a:rPr lang="zh-CN" altLang="en-US" dirty="0"/>
              <a:t>契混分思想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罗瑶光</a:t>
            </a:r>
          </a:p>
        </p:txBody>
      </p:sp>
    </p:spTree>
    <p:extLst>
      <p:ext uri="{BB962C8B-B14F-4D97-AF65-F5344CB8AC3E}">
        <p14:creationId xmlns:p14="http://schemas.microsoft.com/office/powerpoint/2010/main" val="213415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获取象形语料库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逐列比较交换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交换条件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高频峰过滤优化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获取象形</a:t>
            </a:r>
            <a:r>
              <a:rPr lang="zh-CN" altLang="en-US" dirty="0" smtClean="0"/>
              <a:t>语料库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：通过数据词典来得到世界每一种语言的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/>
              <a:t>：</a:t>
            </a:r>
            <a:r>
              <a:rPr lang="zh-CN" altLang="en-US" dirty="0" smtClean="0"/>
              <a:t>如果有扩展和修正，算法非常稳定，仅仅需要修改语料库文件即可。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：契形文字不需要变动，仅仅象形文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字需要补充而已，特殊字符需要测试下。扩充相应算法而已。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4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逐列比较</a:t>
            </a:r>
            <a:r>
              <a:rPr lang="zh-CN" altLang="en-US" dirty="0" smtClean="0"/>
              <a:t>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：逐列比较交换的算法细节基于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 罗瑶光小高峰过滤快排</a:t>
            </a:r>
            <a:r>
              <a:rPr lang="en-US" altLang="zh-CN" dirty="0" smtClean="0"/>
              <a:t>4</a:t>
            </a:r>
            <a:r>
              <a:rPr lang="zh-CN" altLang="en-US" dirty="0"/>
              <a:t> 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数列指数梢进行 插入或者选择排序， 其余为快排</a:t>
            </a:r>
            <a:r>
              <a:rPr lang="en-US" altLang="zh-CN" dirty="0" smtClean="0"/>
              <a:t>4</a:t>
            </a:r>
            <a:r>
              <a:rPr lang="zh-CN" altLang="en-US" dirty="0" smtClean="0"/>
              <a:t>排序。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B:   </a:t>
            </a:r>
            <a:r>
              <a:rPr lang="zh-CN" altLang="en-US" dirty="0" smtClean="0"/>
              <a:t>排序的比较为  比较字符位置冗余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比较字符的象形属性交换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比较字符象契属性交换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比较字符的契形属性交换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3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交换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交换条件： </a:t>
            </a:r>
            <a:endParaRPr lang="en-US" altLang="zh-CN" dirty="0" smtClean="0"/>
          </a:p>
          <a:p>
            <a:r>
              <a:rPr lang="zh-CN" altLang="en-US" dirty="0" smtClean="0"/>
              <a:t>阿属性从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象契属性从长到短，</a:t>
            </a:r>
            <a:endParaRPr lang="en-US" altLang="zh-CN" dirty="0" smtClean="0"/>
          </a:p>
          <a:p>
            <a:r>
              <a:rPr lang="zh-CN" altLang="en-US" dirty="0" smtClean="0"/>
              <a:t>契属性从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Zz</a:t>
            </a:r>
            <a:endParaRPr lang="en-US" altLang="zh-CN" dirty="0" smtClean="0"/>
          </a:p>
          <a:p>
            <a:r>
              <a:rPr lang="zh-CN" altLang="en-US" dirty="0" smtClean="0"/>
              <a:t>排列从象到阿契</a:t>
            </a:r>
            <a:endParaRPr lang="en-US" altLang="zh-CN" dirty="0" smtClean="0"/>
          </a:p>
          <a:p>
            <a:r>
              <a:rPr lang="zh-CN" altLang="en-US" dirty="0" smtClean="0"/>
              <a:t>象属性从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33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高频峰过滤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频率峰优化，通过罗瑶光小高峰过滤论文实现如下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：高维讲解。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：迪摩根条件量化简。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：增加当前递归运算饱和减少深度。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：减少同效函数的多余算子。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：优化函数的冯诺伊曼流水阀门。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6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思想设计的论文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b="1" dirty="0"/>
              <a:t>Source: 《</a:t>
            </a:r>
            <a:r>
              <a:rPr lang="zh-CN" altLang="en-US" sz="1200" b="1" dirty="0"/>
              <a:t>第五代极速小高峰过滤混合象契字符串排序</a:t>
            </a:r>
            <a:r>
              <a:rPr lang="en-US" altLang="zh-CN" sz="1200" b="1" dirty="0"/>
              <a:t>》</a:t>
            </a:r>
            <a:r>
              <a:rPr lang="zh-CN" altLang="en-US" sz="1200" b="1" dirty="0"/>
              <a:t>（已优化</a:t>
            </a:r>
            <a:r>
              <a:rPr lang="en-US" altLang="zh-CN" sz="1200" b="1" dirty="0"/>
              <a:t>100%</a:t>
            </a:r>
            <a:r>
              <a:rPr lang="zh-CN" altLang="en-US" sz="1200" b="1" dirty="0" smtClean="0"/>
              <a:t>）</a:t>
            </a:r>
            <a:endParaRPr lang="en-US" altLang="zh-CN" sz="1200" b="1" dirty="0" smtClean="0"/>
          </a:p>
          <a:p>
            <a:r>
              <a:rPr lang="en-US" altLang="zh-CN" sz="1200" dirty="0">
                <a:hlinkClick r:id="rId2"/>
              </a:rPr>
              <a:t>https://</a:t>
            </a:r>
            <a:r>
              <a:rPr lang="en-US" altLang="zh-CN" sz="1200" dirty="0" smtClean="0">
                <a:hlinkClick r:id="rId2"/>
              </a:rPr>
              <a:t>gitee.com/DetaChina/DataSwap/blob/master/src/org/deta/tinos/string/LYG4DWithChineseMixStringSort5D.java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r>
              <a:rPr lang="en-US" altLang="zh-CN" sz="1200" b="1" dirty="0"/>
              <a:t>Source</a:t>
            </a:r>
            <a:r>
              <a:rPr lang="zh-CN" altLang="en-US" sz="1200" b="1" dirty="0"/>
              <a:t>：常用函数逻辑化简手稿 </a:t>
            </a:r>
            <a:r>
              <a:rPr lang="en-US" altLang="zh-CN" sz="1200" b="1" dirty="0"/>
              <a:t>20190923</a:t>
            </a:r>
          </a:p>
          <a:p>
            <a:r>
              <a:rPr lang="en-US" altLang="zh-CN" sz="1200" dirty="0">
                <a:hlinkClick r:id="rId3"/>
              </a:rPr>
              <a:t>https://github.com/yaoguangluo/Deta_Resource/blob/master/%</a:t>
            </a:r>
            <a:r>
              <a:rPr lang="en-US" altLang="zh-CN" sz="1200" dirty="0" smtClean="0">
                <a:hlinkClick r:id="rId3"/>
              </a:rPr>
              <a:t>E5%B8%B8%E7%94%A8%E5%87%BD%E6%95%B0%E9%80%BB%E8%BE%91%E5%8C%96%E7%AE%80%E6%89%8B%E7%A8%BF.jpg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r>
              <a:rPr lang="en-US" altLang="zh-CN" sz="1200" b="1" dirty="0"/>
              <a:t>Source</a:t>
            </a:r>
            <a:r>
              <a:rPr lang="zh-CN" altLang="en-US" sz="1200" b="1" dirty="0"/>
              <a:t>：计算力与算能思想中文手稿 </a:t>
            </a:r>
            <a:r>
              <a:rPr lang="en-US" altLang="zh-CN" sz="1200" b="1" dirty="0"/>
              <a:t>20190914</a:t>
            </a:r>
          </a:p>
          <a:p>
            <a:r>
              <a:rPr lang="en-US" altLang="zh-CN" sz="1200" dirty="0">
                <a:hlinkClick r:id="rId4"/>
              </a:rPr>
              <a:t>https://github.com/yaoguangluo/Deta_Resource/blob/master/%</a:t>
            </a:r>
            <a:r>
              <a:rPr lang="en-US" altLang="zh-CN" sz="1200" dirty="0" smtClean="0">
                <a:hlinkClick r:id="rId4"/>
              </a:rPr>
              <a:t>E7%AE%97%E8%83%BD%E6%80%9D%E6%83%B3%20%E6%89%8B%E7%A8%BF%2020190914.pdf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r>
              <a:rPr lang="en-US" altLang="zh-CN" sz="1200" b="1" dirty="0"/>
              <a:t>Paper: Theory on </a:t>
            </a:r>
            <a:r>
              <a:rPr lang="en-US" altLang="zh-CN" sz="1200" b="1" dirty="0" err="1"/>
              <a:t>Yaoguang's</a:t>
            </a:r>
            <a:r>
              <a:rPr lang="en-US" altLang="zh-CN" sz="1200" b="1" dirty="0"/>
              <a:t> Split Peak Defect 1.020190908 FIX</a:t>
            </a:r>
          </a:p>
          <a:p>
            <a:r>
              <a:rPr lang="en-US" altLang="zh-CN" sz="1200" dirty="0">
                <a:hlinkClick r:id="rId5"/>
              </a:rPr>
              <a:t>https://</a:t>
            </a:r>
            <a:r>
              <a:rPr lang="en-US" altLang="zh-CN" sz="1200" dirty="0" smtClean="0">
                <a:hlinkClick r:id="rId5"/>
              </a:rPr>
              <a:t>github.com/yaoguangluo/Deta_Resource/blob/master/Theory%20on%20Yaoguang's%20Split%20Peak%20Defect%201.020190908%20FIX.pdf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r>
              <a:rPr lang="en-US" altLang="zh-CN" sz="1200" b="1" dirty="0"/>
              <a:t>Source: </a:t>
            </a:r>
            <a:r>
              <a:rPr lang="zh-CN" altLang="en-US" sz="1200" b="1" dirty="0"/>
              <a:t>两种比较领先的</a:t>
            </a:r>
            <a:r>
              <a:rPr lang="en-US" altLang="zh-CN" sz="1200" b="1" dirty="0"/>
              <a:t>Quick Sort Kernel </a:t>
            </a:r>
            <a:r>
              <a:rPr lang="zh-CN" altLang="en-US" sz="1200" b="1" dirty="0"/>
              <a:t>思维对比</a:t>
            </a:r>
          </a:p>
          <a:p>
            <a:r>
              <a:rPr lang="en-US" altLang="zh-CN" sz="1200" dirty="0">
                <a:hlinkClick r:id="rId6"/>
              </a:rPr>
              <a:t>https://github.com/yaoguangluo/Deta_Resource/blob/master/%</a:t>
            </a:r>
            <a:r>
              <a:rPr lang="en-US" altLang="zh-CN" sz="1200" dirty="0" smtClean="0">
                <a:hlinkClick r:id="rId6"/>
              </a:rPr>
              <a:t>E4%B8%A4%E7%A7%8D%E6%AF%94%E8%BE%83%E9%A2%86%E5%85%88%E7%9A%84%E6%8E%92%E5%BA%8F%E6%80%9D%E7%BB%B4%E5%AF%B9%E6%AF%94.pdf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r>
              <a:rPr lang="en-US" altLang="zh-CN" sz="1200" b="1" dirty="0"/>
              <a:t>Source: </a:t>
            </a:r>
            <a:r>
              <a:rPr lang="en-US" altLang="zh-CN" sz="1200" b="1" dirty="0" err="1"/>
              <a:t>Yaoguangluo</a:t>
            </a:r>
            <a:r>
              <a:rPr lang="en-US" altLang="zh-CN" sz="1200" b="1" dirty="0"/>
              <a:t> Quick Sort With Peaks Filter 4D</a:t>
            </a:r>
          </a:p>
          <a:p>
            <a:r>
              <a:rPr lang="en-US" altLang="zh-CN" sz="1200" dirty="0">
                <a:hlinkClick r:id="rId7"/>
              </a:rPr>
              <a:t>https://gitee.com/DetaChina/Deta_Data_Processor_Pub/blob/master/DP/sortProcessor/Quick_Luoyaoguang_4D.java</a:t>
            </a:r>
            <a:endParaRPr lang="zh-CN" altLang="en-US" sz="12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12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如果有问题请联系：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Mr. Tin</a:t>
            </a:r>
          </a:p>
          <a:p>
            <a:r>
              <a:rPr lang="en-US" altLang="zh-CN" dirty="0" err="1" smtClean="0"/>
              <a:t>Wechat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sweet00048 </a:t>
            </a:r>
          </a:p>
          <a:p>
            <a:r>
              <a:rPr lang="en-US" altLang="zh-CN" dirty="0" smtClean="0"/>
              <a:t>Tel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15116110525</a:t>
            </a:r>
          </a:p>
          <a:p>
            <a:r>
              <a:rPr lang="en-US" altLang="zh-CN" dirty="0" smtClean="0"/>
              <a:t>@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313699483@qq.com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82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375</Words>
  <Application>Microsoft Office PowerPoint</Application>
  <PresentationFormat>全屏显示(4:3)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第5代象契混分思想</vt:lpstr>
      <vt:lpstr>流程</vt:lpstr>
      <vt:lpstr>1 获取象形语料库</vt:lpstr>
      <vt:lpstr>2 逐列比较交换</vt:lpstr>
      <vt:lpstr>交换条件</vt:lpstr>
      <vt:lpstr>4 高频峰过滤优化</vt:lpstr>
      <vt:lpstr>思想设计的论文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第5代象契混分思想</dc:title>
  <dc:creator>Lenovo</dc:creator>
  <cp:lastModifiedBy>Lenovo</cp:lastModifiedBy>
  <cp:revision>6</cp:revision>
  <dcterms:created xsi:type="dcterms:W3CDTF">2019-10-30T07:19:29Z</dcterms:created>
  <dcterms:modified xsi:type="dcterms:W3CDTF">2019-10-30T07:47:33Z</dcterms:modified>
</cp:coreProperties>
</file>