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3D0DB9F-DD66-474F-984D-C2E773C6313C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B5430C3-3A66-42C8-8F8F-A82CC16F6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458200" cy="1222375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德塔 华瑞集 极速搜索算法基础</a:t>
            </a:r>
            <a:endParaRPr lang="zh-CN" alt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20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作者：罗瑶光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模糊数据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华瑞集在极速搜索出来的数据中，为了有效的辨识结果的准确性，进行了模糊统计算法处理。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隐词          词汇 文章的隐藏属性。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比例词      词汇 在文章中的出现比例。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同义词      词汇的近义词和相似词。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概率差      词汇的词性统计概率，词频统计概率 进行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次推荐。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8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华瑞集的搜索算法分为</a:t>
            </a:r>
            <a:r>
              <a:rPr lang="en-US" altLang="zh-CN" dirty="0"/>
              <a:t>3</a:t>
            </a:r>
            <a:r>
              <a:rPr lang="zh-CN" altLang="en-US" dirty="0" smtClean="0"/>
              <a:t>部分介绍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：用户</a:t>
            </a:r>
            <a:r>
              <a:rPr lang="en-US" altLang="zh-CN" dirty="0" smtClean="0"/>
              <a:t>---》</a:t>
            </a:r>
            <a:r>
              <a:rPr lang="zh-CN" altLang="en-US" dirty="0" smtClean="0"/>
              <a:t>搜索内容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内容精简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精简过滤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提出搜索请求。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：服务器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预处理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索引文章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关联统一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等待搜索。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：搜索过程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概搜（有效过滤，模糊数据，关联成份）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细搜（主要成分，重心成分，带权评估）。</a:t>
            </a:r>
            <a:endParaRPr lang="en-US" altLang="zh-CN" dirty="0" smtClean="0"/>
          </a:p>
          <a:p>
            <a:r>
              <a:rPr lang="zh-CN" altLang="en-US" dirty="0" smtClean="0"/>
              <a:t>这个算法满足每秒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亿字 高精准确率搜索。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86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请加微信</a:t>
            </a:r>
            <a:r>
              <a:rPr lang="en-US" altLang="zh-CN" dirty="0" smtClean="0"/>
              <a:t>15116110525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66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很多朋友问我，为什么一个单机版本华瑞集软件能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亿字搜索，我以前很想写一篇论文来描述这个算法机制，后来想想没有必要，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就足够了，本人感觉的小伙伴对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的理解能力绝对比论文要轻松。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主要成份   分析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关联成份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重心成份   分析 </a:t>
            </a:r>
            <a:endParaRPr lang="en-US" altLang="zh-CN" dirty="0" smtClean="0"/>
          </a:p>
          <a:p>
            <a:r>
              <a:rPr lang="en-US" altLang="zh-CN" dirty="0" smtClean="0"/>
              <a:t>4  </a:t>
            </a:r>
            <a:r>
              <a:rPr lang="zh-CN" altLang="en-US" dirty="0" smtClean="0"/>
              <a:t>极速分词   分析</a:t>
            </a:r>
            <a:endParaRPr lang="en-US" altLang="zh-CN" dirty="0" smtClean="0"/>
          </a:p>
          <a:p>
            <a:r>
              <a:rPr lang="en-US" altLang="zh-CN" dirty="0" smtClean="0"/>
              <a:t>5  </a:t>
            </a:r>
            <a:r>
              <a:rPr lang="zh-CN" altLang="en-US" dirty="0" smtClean="0"/>
              <a:t>带权评估   分析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有效过滤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r>
              <a:rPr lang="en-US" altLang="zh-CN" dirty="0" smtClean="0"/>
              <a:t>7  </a:t>
            </a:r>
            <a:r>
              <a:rPr lang="zh-CN" altLang="en-US" dirty="0"/>
              <a:t>模糊</a:t>
            </a:r>
            <a:r>
              <a:rPr lang="zh-CN" altLang="en-US" dirty="0" smtClean="0"/>
              <a:t>数据   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主要成份   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德塔搜索的速度，确立在搜索的需求上，需求理解就是主要成份的确定，可理解为：</a:t>
            </a:r>
            <a:endParaRPr lang="en-US" altLang="zh-CN" dirty="0" smtClean="0"/>
          </a:p>
          <a:p>
            <a:r>
              <a:rPr lang="en-US" altLang="zh-CN" dirty="0" smtClean="0"/>
              <a:t>1.1 </a:t>
            </a:r>
            <a:r>
              <a:rPr lang="zh-CN" altLang="en-US" dirty="0" smtClean="0"/>
              <a:t>需求定义：定义需要搜索的话的表达方式。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需求预处理：将要搜索的话变成文字。</a:t>
            </a:r>
            <a:endParaRPr lang="en-US" altLang="zh-CN" dirty="0" smtClean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需求细化：这些文字进行文学组织精简练。</a:t>
            </a:r>
            <a:endParaRPr lang="en-US" altLang="zh-CN" dirty="0" smtClean="0"/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搜索的关键字：然后提取关键词语。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关联成份</a:t>
            </a:r>
            <a:r>
              <a:rPr lang="en-US" altLang="zh-CN" dirty="0"/>
              <a:t>   </a:t>
            </a:r>
            <a:r>
              <a:rPr lang="zh-CN" altLang="en-US" dirty="0"/>
              <a:t>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德塔华瑞集的关联成份分析，用于主要成份的相似度确认，和关联推荐。主要体现在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关联相似度：用于文章属性分类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关联聚类推荐：用于减少同类文章重分析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关联掩码：用于标识重分析的唯一性。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关联反码：用于对立类文章过滤和</a:t>
            </a:r>
            <a:r>
              <a:rPr lang="zh-CN" altLang="en-US" dirty="0"/>
              <a:t>重分析</a:t>
            </a:r>
            <a:endParaRPr lang="en-US" altLang="zh-CN" dirty="0"/>
          </a:p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0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重心成份   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德塔养疗经的搜索，区分关键字和高频字以及重心字的定义：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关键字：作用于文章价值标识。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高频字：作用于文章重点标识。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重心字：作用于文章理解标识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7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极速分词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分词的速度和准确性直接影响文本分析速度。</a:t>
            </a:r>
            <a:endParaRPr lang="en-US" altLang="zh-CN" dirty="0" smtClean="0"/>
          </a:p>
          <a:p>
            <a:r>
              <a:rPr lang="zh-CN" altLang="en-US" dirty="0"/>
              <a:t>德</a:t>
            </a:r>
            <a:r>
              <a:rPr lang="zh-CN" altLang="en-US" dirty="0" smtClean="0"/>
              <a:t>塔目前的分词速度每秒可达</a:t>
            </a:r>
            <a:r>
              <a:rPr lang="en-US" altLang="zh-CN" dirty="0" smtClean="0"/>
              <a:t>1750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-2300</a:t>
            </a:r>
            <a:r>
              <a:rPr lang="zh-CN" altLang="en-US" dirty="0" smtClean="0"/>
              <a:t>中文词汇，中文分词精度</a:t>
            </a:r>
            <a:r>
              <a:rPr lang="en-US" altLang="zh-CN" dirty="0" smtClean="0"/>
              <a:t>99.7%</a:t>
            </a:r>
            <a:r>
              <a:rPr lang="zh-CN" altLang="en-US" dirty="0" smtClean="0"/>
              <a:t>。可支持每秒</a:t>
            </a:r>
            <a:r>
              <a:rPr lang="en-US" altLang="zh-CN" dirty="0" smtClean="0"/>
              <a:t>1300</a:t>
            </a:r>
            <a:r>
              <a:rPr lang="zh-CN" altLang="en-US" dirty="0" smtClean="0"/>
              <a:t>万的象形，契形混合</a:t>
            </a:r>
            <a:r>
              <a:rPr lang="en-US" altLang="zh-CN" dirty="0" smtClean="0"/>
              <a:t>70</a:t>
            </a:r>
            <a:r>
              <a:rPr lang="zh-CN" altLang="en-US" dirty="0" smtClean="0"/>
              <a:t>国，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个语种混合搜索，中文分词精度</a:t>
            </a:r>
            <a:r>
              <a:rPr lang="en-US" altLang="zh-CN" dirty="0" smtClean="0"/>
              <a:t>99.997%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这个速度和精度，保证了德塔养料经华瑞集的极速分析能力。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2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带权评估   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华瑞</a:t>
            </a:r>
            <a:r>
              <a:rPr lang="zh-CN" altLang="en-US" dirty="0" smtClean="0"/>
              <a:t>集的搜索采用打分评估方式，权值在神经网络中的价值是巨大的。德塔的搜索采用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个维度进行耦合打分：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词性 通过词语的名动形介副 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词长 通过词语的 单 双 三 成语来加权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词重 通过多个词语的邻接最小距离和来加权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词距 通过同一词语的欧基理德距离来加权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词感 通过词语的褒贬感情，词频来加权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974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有效过滤</a:t>
            </a:r>
            <a:r>
              <a:rPr lang="en-US" altLang="zh-CN" dirty="0"/>
              <a:t>   </a:t>
            </a:r>
            <a:r>
              <a:rPr lang="zh-CN" altLang="en-US" dirty="0"/>
              <a:t>分析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有效的过滤是筛选的重要主题。</a:t>
            </a:r>
            <a:endParaRPr lang="en-US" altLang="zh-CN" dirty="0" smtClean="0"/>
          </a:p>
          <a:p>
            <a:r>
              <a:rPr lang="zh-CN" altLang="en-US" dirty="0"/>
              <a:t>华瑞</a:t>
            </a:r>
            <a:r>
              <a:rPr lang="zh-CN" altLang="en-US" dirty="0" smtClean="0"/>
              <a:t>集能在数百亿的文字中进行高准确率的筛选，过滤是非常重要的环节。主要体现在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明确过滤条件：用于判断过滤。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索引过滤条件：用于极速过滤。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微分搜索打分：用于精准过滤。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积分触发过滤：用于量变过滤。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0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64</TotalTime>
  <Words>729</Words>
  <Application>Microsoft Office PowerPoint</Application>
  <PresentationFormat>全屏显示(4:3)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跋涉</vt:lpstr>
      <vt:lpstr>德塔 华瑞集 极速搜索算法基础</vt:lpstr>
      <vt:lpstr>前言</vt:lpstr>
      <vt:lpstr>总汇</vt:lpstr>
      <vt:lpstr>主要成份   分析</vt:lpstr>
      <vt:lpstr>关联成份   分析 </vt:lpstr>
      <vt:lpstr>重心成份   分析</vt:lpstr>
      <vt:lpstr>极速分词   分析 </vt:lpstr>
      <vt:lpstr>带权评估   分析 </vt:lpstr>
      <vt:lpstr>有效过滤   分析 </vt:lpstr>
      <vt:lpstr>模糊数据   分析 </vt:lpstr>
      <vt:lpstr>华瑞集的搜索算法分为3部分介绍</vt:lpstr>
      <vt:lpstr>遇到问题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德塔 华瑞集 极速搜索算法总汇</dc:title>
  <dc:creator>Lenovo</dc:creator>
  <cp:lastModifiedBy>Lenovo</cp:lastModifiedBy>
  <cp:revision>31</cp:revision>
  <dcterms:created xsi:type="dcterms:W3CDTF">2019-09-21T20:20:47Z</dcterms:created>
  <dcterms:modified xsi:type="dcterms:W3CDTF">2019-09-21T21:25:21Z</dcterms:modified>
</cp:coreProperties>
</file>