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第五章</a:t>
            </a:r>
            <a:r>
              <a:rPr lang="en-US" altLang="zh-CN"/>
              <a:t> </a:t>
            </a:r>
            <a:r>
              <a:rPr lang="zh-CN" altLang="en-US"/>
              <a:t>德塔数据变换</a:t>
            </a:r>
            <a:endParaRPr lang="zh-CN" altLang="en-US"/>
          </a:p>
        </p:txBody>
      </p:sp>
      <p:sp>
        <p:nvSpPr>
          <p:cNvPr id="3" name="副标题 2"/>
          <p:cNvSpPr>
            <a:spLocks noGrp="1"/>
          </p:cNvSpPr>
          <p:nvPr>
            <p:ph type="subTitle" idx="1"/>
          </p:nvPr>
        </p:nvSpPr>
        <p:spPr/>
        <p:txBody>
          <a:bodyPr/>
          <a:p>
            <a:r>
              <a:rPr lang="zh-CN" altLang="en-US"/>
              <a:t>罗瑶光</a:t>
            </a:r>
            <a:endParaRPr lang="zh-CN" altLang="en-US"/>
          </a:p>
          <a:p>
            <a:r>
              <a:rPr lang="zh-CN" altLang="en-US"/>
              <a:t>浏阳德塔软件开发有限公司</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60000"/>
          </a:bodyPr>
          <a:p>
            <a:r>
              <a:rPr lang="zh-CN" altLang="en-US"/>
              <a:t>实例20 Flips 数据分析转换文件</a:t>
            </a:r>
            <a:endParaRPr lang="zh-CN" altLang="en-US"/>
          </a:p>
          <a:p>
            <a:r>
              <a:rPr lang="zh-CN" altLang="en-US"/>
              <a:t>实例21 hash 数据分析转换文件</a:t>
            </a:r>
            <a:endParaRPr lang="zh-CN" altLang="en-US"/>
          </a:p>
          <a:p>
            <a:r>
              <a:rPr lang="zh-CN" altLang="en-US"/>
              <a:t>hashTableToJson</a:t>
            </a:r>
            <a:endParaRPr lang="zh-CN" altLang="en-US"/>
          </a:p>
          <a:p>
            <a:r>
              <a:rPr lang="zh-CN" altLang="en-US"/>
              <a:t>hashTableToXml</a:t>
            </a:r>
            <a:endParaRPr lang="zh-CN" altLang="en-US"/>
          </a:p>
          <a:p>
            <a:r>
              <a:rPr lang="zh-CN" altLang="en-US"/>
              <a:t>hashTableToList</a:t>
            </a:r>
            <a:endParaRPr lang="zh-CN" altLang="en-US"/>
          </a:p>
          <a:p>
            <a:r>
              <a:rPr lang="zh-CN" altLang="en-US"/>
              <a:t>hashTableToObjectArray</a:t>
            </a:r>
            <a:endParaRPr lang="zh-CN" altLang="en-US"/>
          </a:p>
          <a:p>
            <a:r>
              <a:rPr lang="zh-CN" altLang="en-US"/>
              <a:t>实例22 xls 数据分析转换文</a:t>
            </a:r>
            <a:endParaRPr lang="zh-CN" altLang="en-US"/>
          </a:p>
          <a:p>
            <a:r>
              <a:rPr lang="zh-CN" altLang="en-US"/>
              <a:t>实例23 csv 数据分析转换文件</a:t>
            </a:r>
            <a:endParaRPr lang="zh-CN" altLang="en-US"/>
          </a:p>
          <a:p>
            <a:r>
              <a:rPr lang="zh-CN" altLang="en-US"/>
              <a:t>xlsOrCsvFileToObjectMartix</a:t>
            </a:r>
            <a:endParaRPr lang="zh-CN" altLang="en-US"/>
          </a:p>
          <a:p>
            <a:r>
              <a:rPr lang="zh-CN" altLang="en-US"/>
              <a:t>xlsOrCsvFileToListObject</a:t>
            </a:r>
            <a:endParaRPr lang="zh-CN" altLang="en-US"/>
          </a:p>
          <a:p>
            <a:r>
              <a:rPr lang="zh-CN" altLang="en-US"/>
              <a:t>xlsOrCsvFileToRangedListObject</a:t>
            </a:r>
            <a:endParaRPr lang="zh-CN" altLang="en-US"/>
          </a:p>
          <a:p>
            <a:r>
              <a:rPr lang="zh-CN" altLang="en-US"/>
              <a:t>xlsOrCsvFileToRangedObjectMartix</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50000"/>
          </a:bodyPr>
          <a:p>
            <a:r>
              <a:rPr lang="zh-CN" altLang="en-US"/>
              <a:t>实例24 txt 数据分析转换文件</a:t>
            </a:r>
            <a:endParaRPr lang="zh-CN" altLang="en-US"/>
          </a:p>
          <a:p>
            <a:r>
              <a:rPr lang="zh-CN" altLang="en-US"/>
              <a:t>txtFileToObjectMatrix</a:t>
            </a:r>
            <a:endParaRPr lang="zh-CN" altLang="en-US"/>
          </a:p>
          <a:p>
            <a:r>
              <a:rPr lang="zh-CN" altLang="en-US"/>
              <a:t>txtFileToObjectMatrixWithRange</a:t>
            </a:r>
            <a:endParaRPr lang="zh-CN" altLang="en-US"/>
          </a:p>
          <a:p>
            <a:r>
              <a:rPr lang="zh-CN" altLang="en-US"/>
              <a:t>txtFileToListStringWithRange</a:t>
            </a:r>
            <a:endParaRPr lang="zh-CN" altLang="en-US"/>
          </a:p>
          <a:p>
            <a:r>
              <a:rPr lang="zh-CN" altLang="en-US"/>
              <a:t>txtFileToListString</a:t>
            </a:r>
            <a:endParaRPr lang="zh-CN" altLang="en-US"/>
          </a:p>
          <a:p>
            <a:r>
              <a:rPr lang="zh-CN" altLang="en-US"/>
              <a:t>txtFileToListStringArray</a:t>
            </a:r>
            <a:endParaRPr lang="zh-CN" altLang="en-US"/>
          </a:p>
          <a:p>
            <a:r>
              <a:rPr lang="zh-CN" altLang="en-US"/>
              <a:t>实例25 Iterator 数据分析转换文件</a:t>
            </a:r>
            <a:endParaRPr lang="zh-CN" altLang="en-US"/>
          </a:p>
          <a:p>
            <a:r>
              <a:rPr lang="zh-CN" altLang="en-US"/>
              <a:t>iteratorToJsonString</a:t>
            </a:r>
            <a:endParaRPr lang="zh-CN" altLang="en-US"/>
          </a:p>
          <a:p>
            <a:r>
              <a:rPr lang="zh-CN" altLang="en-US"/>
              <a:t>stringIteratorToJsonString</a:t>
            </a:r>
            <a:endParaRPr lang="zh-CN" altLang="en-US"/>
          </a:p>
          <a:p>
            <a:r>
              <a:rPr lang="zh-CN" altLang="en-US"/>
              <a:t>iteratorToXml</a:t>
            </a:r>
            <a:endParaRPr lang="zh-CN" altLang="en-US"/>
          </a:p>
          <a:p>
            <a:r>
              <a:rPr lang="zh-CN" altLang="en-US"/>
              <a:t>iteratorToMap</a:t>
            </a:r>
            <a:endParaRPr lang="zh-CN" altLang="en-US"/>
          </a:p>
          <a:p>
            <a:r>
              <a:rPr lang="zh-CN" altLang="en-US"/>
              <a:t>iteratorToObjectArray</a:t>
            </a:r>
            <a:endParaRPr lang="zh-CN" altLang="en-US"/>
          </a:p>
          <a:p>
            <a:r>
              <a:rPr lang="zh-CN" altLang="en-US"/>
              <a:t>iteratorToList</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实例26 String Builder 数据分析转换文件</a:t>
            </a:r>
            <a:endParaRPr lang="zh-CN" altLang="en-US"/>
          </a:p>
          <a:p>
            <a:r>
              <a:rPr lang="zh-CN" altLang="en-US"/>
              <a:t>stringBuilderToCharArray</a:t>
            </a:r>
            <a:endParaRPr lang="zh-CN" altLang="en-US"/>
          </a:p>
          <a:p>
            <a:r>
              <a:rPr lang="zh-CN" altLang="en-US"/>
              <a:t>stringBuilderToString</a:t>
            </a:r>
            <a:endParaRPr lang="zh-CN" altLang="en-US"/>
          </a:p>
          <a:p>
            <a:r>
              <a:rPr lang="zh-CN" altLang="en-US"/>
              <a:t>stringBuilderToJson</a:t>
            </a:r>
            <a:endParaRPr lang="zh-CN" altLang="en-US"/>
          </a:p>
          <a:p>
            <a:r>
              <a:rPr lang="zh-CN" altLang="en-US"/>
              <a:t>stringBuilderToXml</a:t>
            </a:r>
            <a:endParaRPr lang="zh-CN" altLang="en-US"/>
          </a:p>
          <a:p>
            <a:r>
              <a:rPr lang="zh-CN" altLang="en-US"/>
              <a:t>stringBuilderToSplitArray</a:t>
            </a:r>
            <a:endParaRPr lang="zh-CN" altLang="en-US"/>
          </a:p>
          <a:p>
            <a:r>
              <a:rPr lang="zh-CN" altLang="en-US"/>
              <a:t>stringBuilderToMap</a:t>
            </a:r>
            <a:endParaRPr lang="zh-CN" altLang="en-US"/>
          </a:p>
          <a:p>
            <a:r>
              <a:rPr lang="zh-CN" altLang="en-US"/>
              <a:t>实例27 date 数据分析转换文件</a:t>
            </a:r>
            <a:endParaRPr lang="zh-CN" altLang="en-US"/>
          </a:p>
          <a:p>
            <a:r>
              <a:rPr lang="zh-CN" altLang="en-US"/>
              <a:t>dateToGMTString</a:t>
            </a:r>
            <a:endParaRPr lang="zh-CN" altLang="en-US"/>
          </a:p>
          <a:p>
            <a:r>
              <a:rPr lang="zh-CN" altLang="en-US"/>
              <a:t>dateToYYYYMMDD</a:t>
            </a:r>
            <a:endParaRPr lang="zh-CN" altLang="en-US"/>
          </a:p>
          <a:p>
            <a:r>
              <a:rPr lang="zh-CN" altLang="en-US"/>
              <a:t>dateToHHMMSS</a:t>
            </a:r>
            <a:endParaRPr lang="zh-CN" altLang="en-US"/>
          </a:p>
          <a:p>
            <a:r>
              <a:rPr lang="zh-CN" altLang="en-US"/>
              <a:t>dateToMiliSeconds</a:t>
            </a:r>
            <a:endParaRPr lang="zh-CN" altLang="en-US"/>
          </a:p>
          <a:p>
            <a:r>
              <a:rPr lang="zh-CN" altLang="en-US"/>
              <a:t>getCurrentMiliSeconds</a:t>
            </a:r>
            <a:endParaRPr lang="zh-CN" altLang="en-US"/>
          </a:p>
          <a:p>
            <a:r>
              <a:rPr lang="zh-CN" altLang="en-US"/>
              <a:t>dateToTimeStamp</a:t>
            </a:r>
            <a:endParaRPr lang="zh-CN" altLang="en-US"/>
          </a:p>
          <a:p>
            <a:r>
              <a:rPr lang="zh-CN" altLang="en-US"/>
              <a:t>timeStampToMiliSeconds</a:t>
            </a:r>
            <a:endParaRPr lang="zh-CN" altLang="en-US"/>
          </a:p>
          <a:p>
            <a:r>
              <a:rPr lang="zh-CN" altLang="en-US"/>
              <a:t>dateStringToMiliSeconds</a:t>
            </a:r>
            <a:endParaRPr lang="zh-CN" altLang="en-US"/>
          </a:p>
          <a:p>
            <a:r>
              <a:rPr lang="zh-CN" altLang="en-US"/>
              <a:t>currentSystemTimeCheck</a:t>
            </a:r>
            <a:endParaRPr lang="zh-CN" altLang="en-US"/>
          </a:p>
          <a:p>
            <a:r>
              <a:rPr lang="zh-CN" altLang="en-US"/>
              <a:t>currentSystemTimeToUTC</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实例28 3D matrix 数据表变换文件</a:t>
            </a:r>
            <a:endParaRPr lang="zh-CN" altLang="en-US"/>
          </a:p>
          <a:p>
            <a:r>
              <a:rPr lang="zh-CN" altLang="en-US"/>
              <a:t>matrixShiftSwapXYZ</a:t>
            </a:r>
            <a:endParaRPr lang="zh-CN" altLang="en-US"/>
          </a:p>
          <a:p>
            <a:r>
              <a:rPr lang="zh-CN" altLang="en-US"/>
              <a:t>matrixInclineSwapXY</a:t>
            </a:r>
            <a:endParaRPr lang="zh-CN" altLang="en-US"/>
          </a:p>
          <a:p>
            <a:r>
              <a:rPr lang="zh-CN" altLang="en-US"/>
              <a:t>matrixInclineSwapXZ</a:t>
            </a:r>
            <a:endParaRPr lang="zh-CN" altLang="en-US"/>
          </a:p>
          <a:p>
            <a:r>
              <a:rPr lang="zh-CN" altLang="en-US"/>
              <a:t>matrixInclineSwapYZ</a:t>
            </a:r>
            <a:endParaRPr lang="zh-CN" altLang="en-US"/>
          </a:p>
          <a:p>
            <a:r>
              <a:rPr lang="zh-CN" altLang="en-US"/>
              <a:t>matrixReverseSwap</a:t>
            </a:r>
            <a:endParaRPr lang="zh-CN" altLang="en-US"/>
          </a:p>
          <a:p>
            <a:r>
              <a:rPr lang="zh-CN" altLang="en-US"/>
              <a:t>matrixReverseSwapXY</a:t>
            </a:r>
            <a:endParaRPr lang="zh-CN" altLang="en-US"/>
          </a:p>
          <a:p>
            <a:r>
              <a:rPr lang="zh-CN" altLang="en-US"/>
              <a:t>matrixReverseSwapXZ</a:t>
            </a:r>
            <a:endParaRPr lang="zh-CN" altLang="en-US"/>
          </a:p>
          <a:p>
            <a:r>
              <a:rPr lang="zh-CN" altLang="en-US"/>
              <a:t>matrixReverseSwapYZ</a:t>
            </a:r>
            <a:endParaRPr lang="zh-CN" altLang="en-US"/>
          </a:p>
          <a:p>
            <a:r>
              <a:rPr lang="zh-CN" altLang="en-US"/>
              <a:t>matrixToArray</a:t>
            </a:r>
            <a:endParaRPr lang="zh-CN" altLang="en-US"/>
          </a:p>
          <a:p>
            <a:r>
              <a:rPr lang="zh-CN" altLang="en-US"/>
              <a:t>实例29 HTTP 数据表变换文件</a:t>
            </a:r>
            <a:endParaRPr lang="zh-CN" altLang="en-US"/>
          </a:p>
          <a:p>
            <a:r>
              <a:rPr lang="zh-CN" altLang="en-US"/>
              <a:t>getJson</a:t>
            </a:r>
            <a:endParaRPr lang="zh-CN" altLang="en-US"/>
          </a:p>
          <a:p>
            <a:r>
              <a:rPr lang="zh-CN" altLang="en-US"/>
              <a:t>postXML</a:t>
            </a:r>
            <a:endParaRPr lang="zh-CN" altLang="en-US"/>
          </a:p>
          <a:p>
            <a:r>
              <a:rPr lang="zh-CN" altLang="en-US"/>
              <a:t>postJsonWithSercurity</a:t>
            </a:r>
            <a:endParaRPr lang="zh-CN" altLang="en-US"/>
          </a:p>
          <a:p>
            <a:r>
              <a:rPr lang="zh-CN" altLang="en-US"/>
              <a:t>postXMLWithSercurity</a:t>
            </a:r>
            <a:endParaRPr lang="zh-CN" altLang="en-US"/>
          </a:p>
          <a:p>
            <a:r>
              <a:rPr lang="zh-CN" altLang="en-US"/>
              <a:t>getHTML</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p>
            <a:r>
              <a:rPr lang="zh-CN" altLang="en-US"/>
              <a:t>实例29 时序-频率数据表变换文件</a:t>
            </a:r>
            <a:endParaRPr lang="zh-CN" altLang="en-US"/>
          </a:p>
          <a:p>
            <a:r>
              <a:rPr lang="zh-CN" altLang="en-US"/>
              <a:t>罗瑶光-莱布尼茨-斜率积-快速-变换 第1代</a:t>
            </a:r>
            <a:endParaRPr lang="zh-CN" altLang="en-US"/>
          </a:p>
          <a:p>
            <a:r>
              <a:rPr lang="zh-CN" altLang="en-US"/>
              <a:t>函数研发总数进度 160+/155</a:t>
            </a:r>
            <a:endParaRPr lang="zh-CN" altLang="en-US"/>
          </a:p>
          <a:p>
            <a:r>
              <a:rPr lang="zh-CN" altLang="en-US"/>
              <a:t>罗瑶光 20190812- 20190907 为1.0 版本。 20190907- 目前为第2.0版本。</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申明</a:t>
            </a:r>
            <a:endParaRPr lang="zh-CN" altLang="en-US"/>
          </a:p>
        </p:txBody>
      </p:sp>
      <p:sp>
        <p:nvSpPr>
          <p:cNvPr id="3" name="内容占位符 2"/>
          <p:cNvSpPr>
            <a:spLocks noGrp="1"/>
          </p:cNvSpPr>
          <p:nvPr>
            <p:ph idx="1"/>
          </p:nvPr>
        </p:nvSpPr>
        <p:spPr/>
        <p:txBody>
          <a:bodyPr>
            <a:normAutofit/>
          </a:bodyPr>
          <a:p>
            <a:r>
              <a:rPr lang="zh-CN" altLang="en-US" sz="2400"/>
              <a:t>DataSwap （因数据加密，安全检测等功能部分涉及国家网络安全法等内容，本作品不做研发方向。）</a:t>
            </a:r>
            <a:endParaRPr lang="zh-CN" altLang="en-US" sz="2400"/>
          </a:p>
          <a:p>
            <a:r>
              <a:rPr lang="zh-CN" altLang="en-US" sz="2400"/>
              <a:t>国家知委最新补正：要求个人软著全名去掉公司名‘德塔’ 和 ‘Deta’ 关键字，</a:t>
            </a:r>
            <a:endParaRPr lang="zh-CN" altLang="en-US" sz="2400"/>
          </a:p>
          <a:p>
            <a:r>
              <a:rPr lang="zh-CN" altLang="en-US" sz="2400"/>
              <a:t>作者在此申明。 罗瑶光 2090927</a:t>
            </a:r>
            <a:endParaRPr lang="zh-CN" altLang="en-US" sz="2400"/>
          </a:p>
          <a:p>
            <a:r>
              <a:rPr lang="zh-CN" altLang="en-US" sz="2400"/>
              <a:t>这个工程用于目前世界出现和流行的常见数据结构载体变量对象进行转换。比如 map, list, object, table, hash, tree, strings, array, json, xml, vector 等160种不同类型载体快速互换。</a:t>
            </a:r>
            <a:endParaRPr lang="zh-CN" altLang="en-US" sz="2400"/>
          </a:p>
          <a:p>
            <a:r>
              <a:rPr lang="zh-CN" altLang="en-US" sz="2400"/>
              <a:t>This project mainly for the metadata exchanges of array, list, map, xml, dhml, uml, xslt, json, hash, string, table, tree, forest, vector and other 155 fields etc.</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声明</a:t>
            </a:r>
            <a:endParaRPr lang="en-US" altLang="zh-CN">
              <a:sym typeface="+mn-ea"/>
            </a:endParaRPr>
          </a:p>
        </p:txBody>
      </p:sp>
      <p:sp>
        <p:nvSpPr>
          <p:cNvPr id="3" name="内容占位符 2"/>
          <p:cNvSpPr>
            <a:spLocks noGrp="1"/>
          </p:cNvSpPr>
          <p:nvPr>
            <p:ph idx="1"/>
          </p:nvPr>
        </p:nvSpPr>
        <p:spPr/>
        <p:txBody>
          <a:bodyPr>
            <a:noAutofit/>
          </a:bodyPr>
          <a:p>
            <a:pPr marL="0" indent="0">
              <a:buNone/>
            </a:pPr>
            <a:r>
              <a:rPr lang="zh-CN" altLang="en-US" sz="1000"/>
              <a:t>这个api 包 起源于作者在美国亚米公司设计缓存索引时 用到 gson的list对象进行 redis保存(我写详细点，我用的是List&lt;String[]&gt; 格式来做亚米搜索的索引推荐的隐藏属性，进行快速写入redis，因为考虑String[]需要初始化，所以后来思考替换掉。切记和现在VtoV中的 jsonArrayToList 不是同一个函数性质，别混淆) 出现冗余 不匹配的 问题，于是最早独立设计出gson to object 的 修正思想。但是只有一个10行代码的函数,这个api 包 的 发展来自于作者在洛杉矶走四方公司做数据交换时候，涉及到 xml 和 json的互换， 于是独立设计出第一版VtoV文件，当时包含5个函数：</a:t>
            </a:r>
            <a:endParaRPr lang="zh-CN" altLang="en-US" sz="1000"/>
          </a:p>
          <a:p>
            <a:r>
              <a:rPr lang="zh-CN" altLang="en-US" sz="1000"/>
              <a:t>XmlToJsonObject</a:t>
            </a:r>
            <a:endParaRPr lang="zh-CN" altLang="en-US" sz="1000"/>
          </a:p>
          <a:p>
            <a:r>
              <a:rPr lang="zh-CN" altLang="en-US" sz="1000"/>
              <a:t>JsonObjectToMap</a:t>
            </a:r>
            <a:endParaRPr lang="zh-CN" altLang="en-US" sz="1000"/>
          </a:p>
          <a:p>
            <a:r>
              <a:rPr lang="zh-CN" altLang="en-US" sz="1000"/>
              <a:t>MapToJsonString</a:t>
            </a:r>
            <a:endParaRPr lang="zh-CN" altLang="en-US" sz="1000"/>
          </a:p>
          <a:p>
            <a:r>
              <a:rPr lang="zh-CN" altLang="en-US" sz="1000"/>
              <a:t>XmlToMap</a:t>
            </a:r>
            <a:endParaRPr lang="zh-CN" altLang="en-US" sz="1000"/>
          </a:p>
          <a:p>
            <a:r>
              <a:rPr lang="zh-CN" altLang="en-US" sz="1000"/>
              <a:t>MapToXml</a:t>
            </a:r>
            <a:endParaRPr lang="zh-CN" altLang="en-US" sz="1000"/>
          </a:p>
          <a:p>
            <a:r>
              <a:rPr lang="zh-CN" altLang="en-US" sz="1000"/>
              <a:t>作者思考了很久，因为个人著作权对个人成就资历极为重要，作者确定剔除这5个函数做 国家个人软著申请。20190829 罗瑶光</a:t>
            </a:r>
            <a:endParaRPr lang="zh-CN" altLang="en-US" sz="1000"/>
          </a:p>
          <a:p>
            <a:r>
              <a:rPr lang="zh-CN" altLang="en-US" sz="1000"/>
              <a:t>最近作者的数据公司长期和互联网数百种不同结构的字符串打交道，于是计划设计一套综合开源版本的数据转换API。全部采用VPCS的注册模式。</a:t>
            </a:r>
            <a:endParaRPr lang="zh-CN" altLang="en-US" sz="1000"/>
          </a:p>
          <a:p>
            <a:r>
              <a:rPr lang="zh-CN" altLang="en-US" sz="1000"/>
              <a:t>作者将之前的6个函数全部修正和加速，同时支持并发注册机制运行，另外优化了 list object 的 嵌套对象辨别。</a:t>
            </a:r>
            <a:endParaRPr lang="zh-CN" altLang="en-US" sz="1000"/>
          </a:p>
          <a:p>
            <a:r>
              <a:rPr lang="zh-CN" altLang="en-US" sz="1000"/>
              <a:t>备份记录： 这是3年前作者独立设计的代码文件备份（这5个函数（14行代码）使用权和研发权 2016年已转让给走四方公司），用来释疑，上面声明，绝不含有任何欺诈成分。</a:t>
            </a:r>
            <a:endParaRPr lang="zh-CN" altLang="en-US" sz="1000"/>
          </a:p>
          <a:p>
            <a:r>
              <a:rPr lang="zh-CN" altLang="en-US" sz="1000"/>
              <a:t>https://github.com/yaoguangluo/data_format/blob/master/VtoV.java</a:t>
            </a:r>
            <a:endParaRPr lang="zh-CN" altLang="en-US" sz="1000"/>
          </a:p>
          <a:p>
            <a:r>
              <a:rPr lang="zh-CN" altLang="en-US" sz="1000"/>
              <a:t>20190824 今天能导入了，我导过来到国内的gitee上然后重新设置成闭源备份。 https://gitee.com/DetaChina/data_format/blob/master/VtoV.java</a:t>
            </a:r>
            <a:endParaRPr lang="zh-CN"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当前研发功能</a:t>
            </a:r>
            <a:endParaRPr lang="zh-CN" altLang="en-US"/>
          </a:p>
          <a:p>
            <a:r>
              <a:rPr lang="zh-CN" altLang="en-US"/>
              <a:t>实例1 股市网络数据分析转换文件</a:t>
            </a:r>
            <a:endParaRPr lang="zh-CN" altLang="en-US"/>
          </a:p>
          <a:p>
            <a:r>
              <a:rPr lang="zh-CN" altLang="en-US"/>
              <a:t>readDBcodeTOList</a:t>
            </a:r>
            <a:endParaRPr lang="zh-CN" altLang="en-US"/>
          </a:p>
          <a:p>
            <a:r>
              <a:rPr lang="zh-CN" altLang="en-US"/>
              <a:t>readTodaycodeTOList</a:t>
            </a:r>
            <a:endParaRPr lang="zh-CN" altLang="en-US"/>
          </a:p>
          <a:p>
            <a:r>
              <a:rPr lang="zh-CN" altLang="en-US"/>
              <a:t>readStringTOFormatWithoutCode</a:t>
            </a:r>
            <a:endParaRPr lang="zh-CN" altLang="en-US"/>
          </a:p>
          <a:p>
            <a:r>
              <a:rPr lang="zh-CN" altLang="en-US"/>
              <a:t>readStringTOFormatWithCode</a:t>
            </a:r>
            <a:endParaRPr lang="zh-CN" altLang="en-US"/>
          </a:p>
          <a:p>
            <a:r>
              <a:rPr lang="zh-CN" altLang="en-US"/>
              <a:t>实例2 object 数据分析转换文件</a:t>
            </a:r>
            <a:endParaRPr lang="zh-CN" altLang="en-US"/>
          </a:p>
          <a:p>
            <a:r>
              <a:rPr lang="zh-CN" altLang="en-US"/>
              <a:t>objectToJsonString</a:t>
            </a:r>
            <a:endParaRPr lang="zh-CN" altLang="en-US"/>
          </a:p>
          <a:p>
            <a:r>
              <a:rPr lang="zh-CN" altLang="en-US"/>
              <a:t>实例3 xml 数据分析转换文件</a:t>
            </a:r>
            <a:endParaRPr lang="zh-CN" altLang="en-US"/>
          </a:p>
          <a:p>
            <a:r>
              <a:rPr lang="zh-CN" altLang="en-US"/>
              <a:t>xmlToList</a:t>
            </a:r>
            <a:endParaRPr lang="zh-CN" altLang="en-US"/>
          </a:p>
          <a:p>
            <a:r>
              <a:rPr lang="zh-CN" altLang="en-US"/>
              <a:t>xmlToVector</a:t>
            </a:r>
            <a:endParaRPr lang="zh-CN" altLang="en-US"/>
          </a:p>
          <a:p>
            <a:r>
              <a:rPr lang="zh-CN" altLang="en-US"/>
              <a:t>xmlToSets</a:t>
            </a:r>
            <a:endParaRPr lang="zh-CN" altLang="en-US"/>
          </a:p>
          <a:p>
            <a:r>
              <a:rPr lang="zh-CN" altLang="en-US"/>
              <a:t>xmlToHashtable</a:t>
            </a:r>
            <a:endParaRPr lang="zh-CN" altLang="en-US"/>
          </a:p>
          <a:p>
            <a:r>
              <a:rPr lang="zh-CN" altLang="en-US"/>
              <a:t>实例4 json 数据分析转换文件</a:t>
            </a:r>
            <a:endParaRPr lang="zh-CN" altLang="en-US"/>
          </a:p>
          <a:p>
            <a:r>
              <a:rPr lang="zh-CN" altLang="en-US"/>
              <a:t>jsonArrayToList</a:t>
            </a:r>
            <a:endParaRPr lang="zh-CN" altLang="en-US"/>
          </a:p>
          <a:p>
            <a:r>
              <a:rPr lang="zh-CN" altLang="en-US"/>
              <a:t>jsonObjectToString</a:t>
            </a:r>
            <a:endParaRPr lang="zh-CN" altLang="en-US"/>
          </a:p>
          <a:p>
            <a:r>
              <a:rPr lang="zh-CN" altLang="en-US"/>
              <a:t>jsonObjectToXml</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实例5 string 数据分析转换文件</a:t>
            </a:r>
            <a:endParaRPr lang="zh-CN" altLang="en-US"/>
          </a:p>
          <a:p>
            <a:r>
              <a:rPr lang="zh-CN" altLang="en-US"/>
              <a:t>stringToJsonObject</a:t>
            </a:r>
            <a:endParaRPr lang="zh-CN" altLang="en-US"/>
          </a:p>
          <a:p>
            <a:r>
              <a:rPr lang="zh-CN" altLang="en-US"/>
              <a:t>stringToXml</a:t>
            </a:r>
            <a:endParaRPr lang="zh-CN" altLang="en-US"/>
          </a:p>
          <a:p>
            <a:r>
              <a:rPr lang="zh-CN" altLang="en-US"/>
              <a:t>stringToArray</a:t>
            </a:r>
            <a:endParaRPr lang="zh-CN" altLang="en-US"/>
          </a:p>
          <a:p>
            <a:r>
              <a:rPr lang="zh-CN" altLang="en-US"/>
              <a:t>stringToList</a:t>
            </a:r>
            <a:endParaRPr lang="zh-CN" altLang="en-US"/>
          </a:p>
          <a:p>
            <a:r>
              <a:rPr lang="zh-CN" altLang="en-US"/>
              <a:t>stringToMap</a:t>
            </a:r>
            <a:endParaRPr lang="zh-CN" altLang="en-US"/>
          </a:p>
          <a:p>
            <a:r>
              <a:rPr lang="zh-CN" altLang="en-US"/>
              <a:t>stringToURIencode</a:t>
            </a:r>
            <a:endParaRPr lang="zh-CN" altLang="en-US"/>
          </a:p>
          <a:p>
            <a:r>
              <a:rPr lang="zh-CN" altLang="en-US"/>
              <a:t>uRIencodeToURIdecode</a:t>
            </a:r>
            <a:endParaRPr lang="zh-CN" altLang="en-US"/>
          </a:p>
          <a:p>
            <a:r>
              <a:rPr lang="zh-CN" altLang="en-US"/>
              <a:t>charsetSwap</a:t>
            </a:r>
            <a:endParaRPr lang="zh-CN" altLang="en-US"/>
          </a:p>
          <a:p>
            <a:r>
              <a:rPr lang="zh-CN" altLang="en-US"/>
              <a:t>stringDoubleToDouble</a:t>
            </a:r>
            <a:endParaRPr lang="zh-CN" altLang="en-US"/>
          </a:p>
          <a:p>
            <a:r>
              <a:rPr lang="zh-CN" altLang="en-US"/>
              <a:t>stringDoubleToBigDecimalRemainder</a:t>
            </a:r>
            <a:endParaRPr lang="zh-CN" altLang="en-US"/>
          </a:p>
          <a:p>
            <a:r>
              <a:rPr lang="zh-CN" altLang="en-US"/>
              <a:t>stringCodeFilter</a:t>
            </a:r>
            <a:endParaRPr lang="zh-CN" altLang="en-US"/>
          </a:p>
          <a:p>
            <a:r>
              <a:rPr lang="zh-CN" altLang="en-US"/>
              <a:t>stringToSequency</a:t>
            </a:r>
            <a:endParaRPr lang="zh-CN" altLang="en-US"/>
          </a:p>
          <a:p>
            <a:r>
              <a:rPr lang="zh-CN" altLang="en-US"/>
              <a:t>stringToSequencyArrayIncrement</a:t>
            </a:r>
            <a:endParaRPr lang="zh-CN" altLang="en-US"/>
          </a:p>
          <a:p>
            <a:r>
              <a:rPr lang="zh-CN" altLang="en-US"/>
              <a:t>stringToSequencyArrayDecrement</a:t>
            </a:r>
            <a:endParaRPr lang="zh-CN" altLang="en-US"/>
          </a:p>
          <a:p>
            <a:r>
              <a:rPr lang="zh-CN" altLang="en-US"/>
              <a:t>An Algorithm of Sorting Mixed String Array with scale based on Theory of Yaoguang. Luo 4D Peak Filter Quicksort: quick4DStringArray</a:t>
            </a:r>
            <a:endParaRPr lang="zh-CN" altLang="en-US"/>
          </a:p>
          <a:p>
            <a:r>
              <a:rPr lang="zh-CN" altLang="en-US"/>
              <a:t>LYG4DWithChineseMixStringSort7D: quick4DStringArray with Pictographic and Wedge Swap</a:t>
            </a:r>
            <a:endParaRPr lang="zh-CN" altLang="en-US"/>
          </a:p>
          <a:p>
            <a:r>
              <a:rPr lang="zh-CN" altLang="en-US"/>
              <a:t>LYG4DWithMixObjectSort7D: quick4DStringArray where Mixed with Pictographic and Wedge Swap and It's Applications. 2019/11/04</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实例6 list 数据分析转换文件</a:t>
            </a:r>
            <a:endParaRPr lang="zh-CN" altLang="en-US"/>
          </a:p>
          <a:p>
            <a:r>
              <a:rPr lang="zh-CN" altLang="en-US"/>
              <a:t>listToJsonString</a:t>
            </a:r>
            <a:endParaRPr lang="zh-CN" altLang="en-US"/>
          </a:p>
          <a:p>
            <a:r>
              <a:rPr lang="zh-CN" altLang="en-US"/>
              <a:t>stringListToJsonString</a:t>
            </a:r>
            <a:endParaRPr lang="zh-CN" altLang="en-US"/>
          </a:p>
          <a:p>
            <a:r>
              <a:rPr lang="zh-CN" altLang="en-US"/>
              <a:t>listToXml</a:t>
            </a:r>
            <a:endParaRPr lang="zh-CN" altLang="en-US"/>
          </a:p>
          <a:p>
            <a:r>
              <a:rPr lang="zh-CN" altLang="en-US"/>
              <a:t>listToMap</a:t>
            </a:r>
            <a:endParaRPr lang="zh-CN" altLang="en-US"/>
          </a:p>
          <a:p>
            <a:r>
              <a:rPr lang="zh-CN" altLang="en-US"/>
              <a:t>listToObjectArray</a:t>
            </a:r>
            <a:endParaRPr lang="zh-CN" altLang="en-US"/>
          </a:p>
          <a:p>
            <a:r>
              <a:rPr lang="zh-CN" altLang="en-US"/>
              <a:t>listToIterator</a:t>
            </a:r>
            <a:endParaRPr lang="zh-CN" altLang="en-US"/>
          </a:p>
          <a:p>
            <a:r>
              <a:rPr lang="zh-CN" altLang="en-US"/>
              <a:t>listToVector</a:t>
            </a:r>
            <a:endParaRPr lang="zh-CN" altLang="en-US"/>
          </a:p>
          <a:p>
            <a:r>
              <a:rPr lang="zh-CN" altLang="en-US"/>
              <a:t>listToSet</a:t>
            </a:r>
            <a:endParaRPr lang="zh-CN" altLang="en-US"/>
          </a:p>
          <a:p>
            <a:r>
              <a:rPr lang="zh-CN" altLang="en-US"/>
              <a:t>ListSetsCheck</a:t>
            </a:r>
            <a:endParaRPr lang="zh-CN" altLang="en-US"/>
          </a:p>
          <a:p>
            <a:r>
              <a:rPr lang="zh-CN" altLang="en-US"/>
              <a:t>ListSetsFix</a:t>
            </a:r>
            <a:endParaRPr lang="zh-CN" altLang="en-US"/>
          </a:p>
          <a:p>
            <a:r>
              <a:rPr lang="zh-CN" altLang="en-US"/>
              <a:t>实例7 map 数据分析转换文件</a:t>
            </a:r>
            <a:endParaRPr lang="zh-CN" altLang="en-US"/>
          </a:p>
          <a:p>
            <a:r>
              <a:rPr lang="zh-CN" altLang="en-US"/>
              <a:t>mapToList</a:t>
            </a:r>
            <a:endParaRPr lang="zh-CN" altLang="en-US"/>
          </a:p>
          <a:p>
            <a:r>
              <a:rPr lang="zh-CN" altLang="en-US"/>
              <a:t>mapToHash</a:t>
            </a:r>
            <a:endParaRPr lang="zh-CN" altLang="en-US"/>
          </a:p>
          <a:p>
            <a:r>
              <a:rPr lang="zh-CN" altLang="en-US"/>
              <a:t>实例8 pdf 数据分析转换文件</a:t>
            </a:r>
            <a:endParaRPr lang="zh-CN" altLang="en-US"/>
          </a:p>
          <a:p>
            <a:r>
              <a:rPr lang="zh-CN" altLang="en-US"/>
              <a:t>实例9 office 数据分析转换文件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40000"/>
          </a:bodyPr>
          <a:p>
            <a:r>
              <a:rPr lang="zh-CN" altLang="en-US"/>
              <a:t>实例10 image 数据分析转换文件</a:t>
            </a:r>
            <a:endParaRPr lang="zh-CN" altLang="en-US"/>
          </a:p>
          <a:p>
            <a:r>
              <a:rPr lang="zh-CN" altLang="en-US"/>
              <a:t>pixTableToFile</a:t>
            </a:r>
            <a:endParaRPr lang="zh-CN" altLang="en-US"/>
          </a:p>
          <a:p>
            <a:r>
              <a:rPr lang="zh-CN" altLang="en-US"/>
              <a:t>pixRGBTableToFile</a:t>
            </a:r>
            <a:endParaRPr lang="zh-CN" altLang="en-US"/>
          </a:p>
          <a:p>
            <a:r>
              <a:rPr lang="zh-CN" altLang="en-US"/>
              <a:t>bufferedImageToFile</a:t>
            </a:r>
            <a:endParaRPr lang="zh-CN" altLang="en-US"/>
          </a:p>
          <a:p>
            <a:r>
              <a:rPr lang="zh-CN" altLang="en-US"/>
              <a:t>imageToFile</a:t>
            </a:r>
            <a:endParaRPr lang="zh-CN" altLang="en-US"/>
          </a:p>
          <a:p>
            <a:r>
              <a:rPr lang="zh-CN" altLang="en-US"/>
              <a:t>bufferedImageToScaleImageFile</a:t>
            </a:r>
            <a:endParaRPr lang="zh-CN" altLang="en-US"/>
          </a:p>
          <a:p>
            <a:r>
              <a:rPr lang="zh-CN" altLang="en-US"/>
              <a:t>实例11 tree 数据分析转换文件</a:t>
            </a:r>
            <a:endParaRPr lang="zh-CN" altLang="en-US"/>
          </a:p>
          <a:p>
            <a:r>
              <a:rPr lang="zh-CN" altLang="en-US"/>
              <a:t>treeToJsonString</a:t>
            </a:r>
            <a:endParaRPr lang="zh-CN" altLang="en-US"/>
          </a:p>
          <a:p>
            <a:r>
              <a:rPr lang="zh-CN" altLang="en-US"/>
              <a:t>stringTreeToJsonString</a:t>
            </a:r>
            <a:endParaRPr lang="zh-CN" altLang="en-US"/>
          </a:p>
          <a:p>
            <a:r>
              <a:rPr lang="zh-CN" altLang="en-US"/>
              <a:t>treeToXml</a:t>
            </a:r>
            <a:endParaRPr lang="zh-CN" altLang="en-US"/>
          </a:p>
          <a:p>
            <a:r>
              <a:rPr lang="zh-CN" altLang="en-US"/>
              <a:t>treeToMap</a:t>
            </a:r>
            <a:endParaRPr lang="zh-CN" altLang="en-US"/>
          </a:p>
          <a:p>
            <a:r>
              <a:rPr lang="zh-CN" altLang="en-US"/>
              <a:t>treeToObjectArray</a:t>
            </a:r>
            <a:endParaRPr lang="zh-CN" altLang="en-US"/>
          </a:p>
          <a:p>
            <a:r>
              <a:rPr lang="zh-CN" altLang="en-US"/>
              <a:t>treeToIterator</a:t>
            </a:r>
            <a:endParaRPr lang="zh-CN" altLang="en-US"/>
          </a:p>
          <a:p>
            <a:r>
              <a:rPr lang="zh-CN" altLang="en-US"/>
              <a:t>treeToVector</a:t>
            </a:r>
            <a:endParaRPr lang="zh-CN" altLang="en-US"/>
          </a:p>
          <a:p>
            <a:r>
              <a:rPr lang="zh-CN" altLang="en-US"/>
              <a:t>实例12 gradle yml 数据分析转换文件</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Autofit/>
          </a:bodyPr>
          <a:p>
            <a:r>
              <a:rPr lang="zh-CN" altLang="en-US" sz="900"/>
              <a:t>实例13 vector 数据分析转换文件</a:t>
            </a:r>
            <a:endParaRPr lang="zh-CN" altLang="en-US" sz="900"/>
          </a:p>
          <a:p>
            <a:r>
              <a:rPr lang="zh-CN" altLang="en-US" sz="900"/>
              <a:t>vectorToMap</a:t>
            </a:r>
            <a:endParaRPr lang="zh-CN" altLang="en-US" sz="900"/>
          </a:p>
          <a:p>
            <a:r>
              <a:rPr lang="zh-CN" altLang="en-US" sz="900"/>
              <a:t>vectorToList</a:t>
            </a:r>
            <a:endParaRPr lang="zh-CN" altLang="en-US" sz="900"/>
          </a:p>
          <a:p>
            <a:r>
              <a:rPr lang="zh-CN" altLang="en-US" sz="900"/>
              <a:t>vectorToArray</a:t>
            </a:r>
            <a:endParaRPr lang="zh-CN" altLang="en-US" sz="900"/>
          </a:p>
          <a:p>
            <a:r>
              <a:rPr lang="zh-CN" altLang="en-US" sz="900"/>
              <a:t>vectorToIterator</a:t>
            </a:r>
            <a:endParaRPr lang="zh-CN" altLang="en-US" sz="900"/>
          </a:p>
          <a:p>
            <a:r>
              <a:rPr lang="zh-CN" altLang="en-US" sz="900"/>
              <a:t>vectorToJsonString</a:t>
            </a:r>
            <a:endParaRPr lang="zh-CN" altLang="en-US" sz="900"/>
          </a:p>
          <a:p>
            <a:r>
              <a:rPr lang="zh-CN" altLang="en-US" sz="900"/>
              <a:t>vectorToSet</a:t>
            </a:r>
            <a:endParaRPr lang="zh-CN" altLang="en-US" sz="900"/>
          </a:p>
          <a:p>
            <a:r>
              <a:rPr lang="zh-CN" altLang="en-US" sz="900"/>
              <a:t>实例14 array 数据分析转换文件</a:t>
            </a:r>
            <a:endParaRPr lang="zh-CN" altLang="en-US" sz="900"/>
          </a:p>
          <a:p>
            <a:r>
              <a:rPr lang="zh-CN" altLang="en-US" sz="900"/>
              <a:t>arrayToMatrix</a:t>
            </a:r>
            <a:endParaRPr lang="zh-CN" altLang="en-US" sz="900"/>
          </a:p>
          <a:p>
            <a:r>
              <a:rPr lang="zh-CN" altLang="en-US" sz="900"/>
              <a:t>arrayToSet</a:t>
            </a:r>
            <a:endParaRPr lang="zh-CN" altLang="en-US" sz="900"/>
          </a:p>
          <a:p>
            <a:r>
              <a:rPr lang="zh-CN" altLang="en-US" sz="900"/>
              <a:t>arrayToXml</a:t>
            </a:r>
            <a:endParaRPr lang="zh-CN" altLang="en-US" sz="900"/>
          </a:p>
          <a:p>
            <a:r>
              <a:rPr lang="zh-CN" altLang="en-US" sz="900"/>
              <a:t>arrayToJson</a:t>
            </a:r>
            <a:endParaRPr lang="zh-CN" altLang="en-US" sz="900"/>
          </a:p>
          <a:p>
            <a:r>
              <a:rPr lang="zh-CN" altLang="en-US" sz="900"/>
              <a:t>arrayToMatrix3D</a:t>
            </a:r>
            <a:endParaRPr lang="zh-CN" altLang="en-US" sz="900"/>
          </a:p>
          <a:p>
            <a:r>
              <a:rPr lang="zh-CN" altLang="en-US" sz="900"/>
              <a:t>arrayToIterator</a:t>
            </a:r>
            <a:endParaRPr lang="zh-CN" altLang="en-US" sz="900"/>
          </a:p>
          <a:p>
            <a:r>
              <a:rPr lang="zh-CN" altLang="en-US" sz="900"/>
              <a:t>arrayToList</a:t>
            </a:r>
            <a:endParaRPr lang="zh-CN" altLang="en-US" sz="900"/>
          </a:p>
          <a:p>
            <a:r>
              <a:rPr lang="zh-CN" altLang="en-US" sz="900"/>
              <a:t>arrayToVector</a:t>
            </a:r>
            <a:endParaRPr lang="zh-CN" altLang="en-US" sz="900"/>
          </a:p>
          <a:p>
            <a:r>
              <a:rPr lang="zh-CN" altLang="en-US" sz="900"/>
              <a:t>arrayToMap</a:t>
            </a:r>
            <a:endParaRPr lang="zh-CN" altLang="en-US" sz="900"/>
          </a:p>
          <a:p>
            <a:r>
              <a:rPr lang="zh-CN" altLang="en-US" sz="900"/>
              <a:t>arrayIntCheck</a:t>
            </a:r>
            <a:endParaRPr lang="zh-CN" altLang="en-US" sz="900"/>
          </a:p>
          <a:p>
            <a:r>
              <a:rPr lang="zh-CN" altLang="en-US" sz="900"/>
              <a:t>arrayIntFix</a:t>
            </a:r>
            <a:endParaRPr lang="zh-CN" altLang="en-US" sz="900"/>
          </a:p>
          <a:p>
            <a:r>
              <a:rPr lang="zh-CN" altLang="en-US" sz="900"/>
              <a:t>arrayLongCheck</a:t>
            </a:r>
            <a:endParaRPr lang="zh-CN" altLang="en-US" sz="900"/>
          </a:p>
          <a:p>
            <a:r>
              <a:rPr lang="zh-CN" altLang="en-US" sz="900"/>
              <a:t>arrayLongFix</a:t>
            </a:r>
            <a:endParaRPr lang="zh-CN" altLang="en-US" sz="900"/>
          </a:p>
          <a:p>
            <a:r>
              <a:rPr lang="zh-CN" altLang="en-US" sz="900"/>
              <a:t>arrayDoubleCheck</a:t>
            </a:r>
            <a:endParaRPr lang="zh-CN" altLang="en-US" sz="900"/>
          </a:p>
          <a:p>
            <a:r>
              <a:rPr lang="zh-CN" altLang="en-US" sz="900"/>
              <a:t>arrayDoubleFix</a:t>
            </a:r>
            <a:endParaRPr lang="zh-CN" altLang="en-US" sz="900"/>
          </a:p>
          <a:p>
            <a:r>
              <a:rPr lang="zh-CN" altLang="en-US" sz="900"/>
              <a:t>arrayFloatCheck</a:t>
            </a:r>
            <a:endParaRPr lang="zh-CN" altLang="en-US" sz="900"/>
          </a:p>
          <a:p>
            <a:r>
              <a:rPr lang="zh-CN" altLang="en-US" sz="900"/>
              <a:t>arrayFloatFix</a:t>
            </a:r>
            <a:endParaRPr lang="zh-CN" altLang="en-US"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当前研发功能</a:t>
            </a:r>
            <a:endParaRPr lang="zh-CN" altLang="en-US"/>
          </a:p>
        </p:txBody>
      </p:sp>
      <p:sp>
        <p:nvSpPr>
          <p:cNvPr id="3" name="内容占位符 2"/>
          <p:cNvSpPr>
            <a:spLocks noGrp="1"/>
          </p:cNvSpPr>
          <p:nvPr>
            <p:ph idx="1"/>
          </p:nvPr>
        </p:nvSpPr>
        <p:spPr/>
        <p:txBody>
          <a:bodyPr>
            <a:normAutofit fontScale="30000"/>
          </a:bodyPr>
          <a:p>
            <a:r>
              <a:rPr lang="zh-CN" altLang="en-US"/>
              <a:t>实例15 sound 数据分析转换文件</a:t>
            </a:r>
            <a:endParaRPr lang="zh-CN" altLang="en-US"/>
          </a:p>
          <a:p>
            <a:r>
              <a:rPr lang="zh-CN" altLang="en-US"/>
              <a:t>实例16 matrix 数据分析转换文件</a:t>
            </a:r>
            <a:endParaRPr lang="zh-CN" altLang="en-US"/>
          </a:p>
          <a:p>
            <a:r>
              <a:rPr lang="zh-CN" altLang="en-US"/>
              <a:t>matrixInclineSwap</a:t>
            </a:r>
            <a:endParaRPr lang="zh-CN" altLang="en-US"/>
          </a:p>
          <a:p>
            <a:r>
              <a:rPr lang="zh-CN" altLang="en-US"/>
              <a:t>matrixPostSwap</a:t>
            </a:r>
            <a:endParaRPr lang="zh-CN" altLang="en-US"/>
          </a:p>
          <a:p>
            <a:r>
              <a:rPr lang="zh-CN" altLang="en-US"/>
              <a:t>matrixInSwap</a:t>
            </a:r>
            <a:endParaRPr lang="zh-CN" altLang="en-US"/>
          </a:p>
          <a:p>
            <a:r>
              <a:rPr lang="zh-CN" altLang="en-US"/>
              <a:t>matrixReverseSwap</a:t>
            </a:r>
            <a:endParaRPr lang="zh-CN" altLang="en-US"/>
          </a:p>
          <a:p>
            <a:r>
              <a:rPr lang="zh-CN" altLang="en-US"/>
              <a:t>matrixToArray</a:t>
            </a:r>
            <a:endParaRPr lang="zh-CN" altLang="en-US"/>
          </a:p>
          <a:p>
            <a:r>
              <a:rPr lang="zh-CN" altLang="en-US"/>
              <a:t>实例17 DNA 数据分析转换文件</a:t>
            </a:r>
            <a:endParaRPr lang="zh-CN" altLang="en-US"/>
          </a:p>
          <a:p>
            <a:r>
              <a:rPr lang="zh-CN" altLang="en-US"/>
              <a:t>实例18 OBEX 数据分析转换文件</a:t>
            </a:r>
            <a:endParaRPr lang="zh-CN" altLang="en-US"/>
          </a:p>
          <a:p>
            <a:r>
              <a:rPr lang="zh-CN" altLang="en-US"/>
              <a:t>实例19 Vector 数据分析转换文件</a:t>
            </a:r>
            <a:endParaRPr lang="zh-CN" altLang="en-US"/>
          </a:p>
          <a:p>
            <a:r>
              <a:rPr lang="zh-CN" altLang="en-US"/>
              <a:t>vectorToMap</a:t>
            </a:r>
            <a:endParaRPr lang="zh-CN" altLang="en-US"/>
          </a:p>
          <a:p>
            <a:r>
              <a:rPr lang="zh-CN" altLang="en-US"/>
              <a:t>vectorToList</a:t>
            </a:r>
            <a:endParaRPr lang="zh-CN" altLang="en-US"/>
          </a:p>
          <a:p>
            <a:r>
              <a:rPr lang="zh-CN" altLang="en-US"/>
              <a:t>vectorToArray</a:t>
            </a:r>
            <a:endParaRPr lang="zh-CN" altLang="en-US"/>
          </a:p>
          <a:p>
            <a:r>
              <a:rPr lang="zh-CN" altLang="en-US"/>
              <a:t>vectorToIterator</a:t>
            </a:r>
            <a:endParaRPr lang="zh-CN" altLang="en-US"/>
          </a:p>
          <a:p>
            <a:r>
              <a:rPr lang="zh-CN" altLang="en-US"/>
              <a:t>vectorToJsonString</a:t>
            </a:r>
            <a:endParaRPr lang="zh-CN" altLang="en-US"/>
          </a:p>
          <a:p>
            <a:r>
              <a:rPr lang="zh-CN" altLang="en-US"/>
              <a:t>vectorToSet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4486</Words>
  <Application>WPS 演示</Application>
  <PresentationFormat>宽屏</PresentationFormat>
  <Paragraphs>231</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罗瑶光</dc:creator>
  <cp:lastModifiedBy>Alkaid罗瑶光</cp:lastModifiedBy>
  <cp:revision>10</cp:revision>
  <dcterms:created xsi:type="dcterms:W3CDTF">2021-09-21T12:07:00Z</dcterms:created>
  <dcterms:modified xsi:type="dcterms:W3CDTF">2021-09-21T12:23:40Z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EA13D3FFE87447BC9C3E1429D280B421</vt:lpwstr>
  </property>
  <property fmtid="{D5CDD505-2E9C-101B-9397-08002B2CF9AE}" pid="3" name="KSOProductBuildVer">
    <vt:lpwstr>2052-11.1.0.10938</vt:lpwstr>
  </property>
</Properties>
</file>