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9" r:id="rId5"/>
    <p:sldId id="262" r:id="rId6"/>
    <p:sldId id="266" r:id="rId7"/>
    <p:sldId id="272" r:id="rId8"/>
    <p:sldId id="273" r:id="rId9"/>
    <p:sldId id="267" r:id="rId10"/>
    <p:sldId id="268" r:id="rId11"/>
    <p:sldId id="263" r:id="rId12"/>
    <p:sldId id="264" r:id="rId13"/>
    <p:sldId id="265" r:id="rId14"/>
    <p:sldId id="274" r:id="rId15"/>
    <p:sldId id="275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zh-CN" sz="3600" kern="1200" baseline="0">
                <a:latin typeface="+mj-lt"/>
                <a:ea typeface="+mj-ea"/>
                <a:cs typeface="+mj-cs"/>
              </a:rPr>
              <a:t>第一章</a:t>
            </a:r>
            <a:r>
              <a:rPr lang="en-US" altLang="zh-CN" sz="3600" kern="1200" baseline="0">
                <a:latin typeface="+mj-lt"/>
                <a:ea typeface="+mj-ea"/>
                <a:cs typeface="+mj-cs"/>
              </a:rPr>
              <a:t> </a:t>
            </a:r>
            <a:r>
              <a:rPr lang="zh-CN" altLang="zh-CN" sz="3600" kern="1200" baseline="0">
                <a:latin typeface="+mj-lt"/>
                <a:ea typeface="+mj-ea"/>
                <a:cs typeface="+mj-cs"/>
              </a:rPr>
              <a:t>德塔语言图灵工程</a:t>
            </a:r>
            <a:endParaRPr lang="zh-CN" altLang="zh-CN" sz="36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122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2000" kern="1200" baseline="0">
                <a:latin typeface="+mn-lt"/>
                <a:ea typeface="+mn-ea"/>
                <a:cs typeface="+mn-cs"/>
              </a:rPr>
              <a:t>罗瑶光</a:t>
            </a:r>
            <a:endParaRPr lang="zh-CN" altLang="zh-CN" sz="20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zh-CN" sz="2000" kern="1200" baseline="0">
                <a:latin typeface="+mn-lt"/>
                <a:ea typeface="+mn-ea"/>
                <a:cs typeface="+mn-cs"/>
              </a:rPr>
              <a:t>浏阳德塔软件开发有限公司</a:t>
            </a:r>
            <a:endParaRPr lang="zh-CN" altLang="zh-CN" sz="2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/>
              <a:t>词境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研究</a:t>
            </a:r>
            <a:endParaRPr lang="zh-CN" altLang="en-US">
              <a:sym typeface="宋体" panose="02010600030101010101" pitchFamily="2" charset="-122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400"/>
              <a:t>实例 基于环境，场合，动机，目的，倾向和预判评估进行自然语言第6感意识分析。 功能作者： 罗瑶光</a:t>
            </a:r>
            <a:endParaRPr lang="zh-CN" altLang="en-US" sz="1400"/>
          </a:p>
          <a:p>
            <a:r>
              <a:rPr lang="zh-CN" altLang="en-US" sz="1400"/>
              <a:t>https://github.com/yaoguangluo/Deta_Parser/blob/master/emotionMap/org/tinos/emotion/test/EnvironmentTest.java</a:t>
            </a:r>
            <a:endParaRPr lang="zh-CN" altLang="en-US" sz="1400"/>
          </a:p>
          <a:p>
            <a:r>
              <a:rPr lang="zh-CN" altLang="en-US" sz="1400"/>
              <a:t>实例 Emotion Ratio Matrix for ANN ICA 6.th sensing test 功能作者： 罗瑶光</a:t>
            </a:r>
            <a:endParaRPr lang="zh-CN" altLang="en-US" sz="1400"/>
          </a:p>
          <a:p>
            <a:r>
              <a:rPr lang="zh-CN" altLang="en-US" sz="1400"/>
              <a:t>https://github.com/yaoguangluo/Deta_Parser/blob/master/sensingMap/org/tinos/sensing/test/SensingTest.java</a:t>
            </a:r>
            <a:endParaRPr lang="zh-CN" altLang="en-US" sz="1400"/>
          </a:p>
          <a:p>
            <a:r>
              <a:rPr lang="zh-CN" altLang="en-US" sz="1400"/>
              <a:t>实例 正在做功能：语言心理学读心术。功能作者： 罗瑶光</a:t>
            </a:r>
            <a:endParaRPr lang="zh-CN" altLang="en-US" sz="1400"/>
          </a:p>
          <a:p>
            <a:r>
              <a:rPr lang="zh-CN" altLang="en-US" sz="1400"/>
              <a:t>实例 正在做功能：动机判断的情态语料库。已经附带可运行实例地址如下。功能作者： 罗瑶光</a:t>
            </a:r>
            <a:endParaRPr lang="zh-CN" altLang="en-US" sz="1400"/>
          </a:p>
          <a:p>
            <a:r>
              <a:rPr lang="zh-CN" altLang="en-US" sz="1400"/>
              <a:t>https://github.com/yaoguangluo/Deta_Parser/blob/master/emotionMap/org/tinos/emotion/test/EmotionTest.java</a:t>
            </a:r>
            <a:endParaRPr lang="zh-CN" altLang="en-US" sz="1400"/>
          </a:p>
          <a:p>
            <a:r>
              <a:rPr lang="zh-CN" altLang="en-US" sz="1400"/>
              <a:t>实例 基于ICA做马可夫行为集合，通过误差容错率进行词性校准，找出副词特殊用法陷阱，并进行了修正。</a:t>
            </a:r>
            <a:endParaRPr lang="zh-CN" altLang="en-US" sz="1400"/>
          </a:p>
          <a:p>
            <a:r>
              <a:rPr lang="zh-CN" altLang="en-US" sz="1400"/>
              <a:t>https://github.com/yaoguangluo/Deta_Parser/blob/master/wordSegment/org/tinos/engine/pos/imp/POSControllerImp.java 20190318 功能作者 罗瑶光</a:t>
            </a:r>
            <a:endParaRPr lang="zh-CN" altLang="en-US" sz="1400"/>
          </a:p>
          <a:p>
            <a:r>
              <a:rPr lang="zh-CN" altLang="en-US" sz="1400"/>
              <a:t>实例 一种用于行为评估的罗氏多文本量子观测角度自适应行为ICA增量训练内核已经初步定义，之后开始做ICA + CNN内核计算.20190316</a:t>
            </a:r>
            <a:endParaRPr lang="zh-CN" altLang="en-US" sz="1400"/>
          </a:p>
          <a:p>
            <a:r>
              <a:rPr lang="zh-CN" altLang="en-US" sz="1400"/>
              <a:t>实例 情感集图灵算子进行认知化。下一步进行带训练集意识加工处理为ICA做预处理。 20190315功能作者： 罗瑶光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/>
              <a:t>词灵</a:t>
            </a:r>
            <a:r>
              <a:rPr lang="en-US" altLang="zh-CN"/>
              <a:t> </a:t>
            </a:r>
            <a:r>
              <a:rPr lang="zh-CN" altLang="en-US"/>
              <a:t>研究</a:t>
            </a:r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200"/>
              <a:t>实例 一种基于 ANN{Summing, Emotion, Motivation, Environment} * RNN{Covex, Euclid, POS} = DNN{LWA，Entropy} 罗氏读心术已经更新并进行了图灵算子优化。 20190314 功能作者： 罗瑶光</a:t>
            </a:r>
            <a:endParaRPr lang="zh-CN" altLang="en-US" sz="1200"/>
          </a:p>
          <a:p>
            <a:r>
              <a:rPr lang="zh-CN" altLang="en-US" sz="1200"/>
              <a:t>https://github.com/yaoguangluo/Deta_Parser/blob/master/sensingMap/org/tinos/sensing/test/DNNTest.java</a:t>
            </a:r>
            <a:endParaRPr lang="zh-CN" altLang="en-US" sz="1200"/>
          </a:p>
          <a:p>
            <a:r>
              <a:rPr lang="zh-CN" altLang="en-US" sz="1200"/>
              <a:t>http://tinos.qicp.vip/data.html (德塔ANN 维度功能)</a:t>
            </a:r>
            <a:endParaRPr lang="zh-CN" altLang="en-US" sz="1200"/>
          </a:p>
          <a:p>
            <a:r>
              <a:rPr lang="zh-CN" altLang="en-US" sz="1200"/>
              <a:t>http://tinos.qicp.vip/data.html (德塔RNN 向量功能)</a:t>
            </a:r>
            <a:endParaRPr lang="zh-CN" altLang="en-US" sz="1200"/>
          </a:p>
          <a:p>
            <a:r>
              <a:rPr lang="zh-CN" altLang="en-US" sz="1200"/>
              <a:t>http://tinos.qicp.vip/data.html (德塔DNN 读心功能)</a:t>
            </a:r>
            <a:endParaRPr lang="zh-CN" altLang="en-US" sz="1200"/>
          </a:p>
          <a:p>
            <a:r>
              <a:rPr lang="zh-CN" altLang="en-US" sz="1200"/>
              <a:t>实例 接受教育能力行为训练工程已经启动。 20190321 功能作者 罗瑶光。 目标预计每秒分析700万字文章。</a:t>
            </a:r>
            <a:endParaRPr lang="zh-CN" altLang="en-US" sz="1200"/>
          </a:p>
          <a:p>
            <a:r>
              <a:rPr lang="zh-CN" altLang="en-US" sz="1200"/>
              <a:t>https://github.com/yaoguangluo/Deta_Parser/blob/master/behaviorMap/org/tinos/behavior/test/EducationLevelTest.java</a:t>
            </a:r>
            <a:endParaRPr lang="zh-CN" altLang="en-US" sz="1200"/>
          </a:p>
          <a:p>
            <a:r>
              <a:rPr lang="zh-CN" altLang="en-US" sz="1200"/>
              <a:t>实例 12国语言混合快分作文辅导功能.目前支持中, 英, 繁, 简, 日, 韩 作文辅导和评阅功能.</a:t>
            </a:r>
            <a:endParaRPr lang="zh-CN" altLang="en-US" sz="1200"/>
          </a:p>
          <a:p>
            <a:r>
              <a:rPr lang="zh-CN" altLang="en-US" sz="1200"/>
              <a:t>http://tinos.qicp.vip/data.html (作文辅导功能)</a:t>
            </a:r>
            <a:endParaRPr lang="zh-CN" altLang="en-US" sz="1200"/>
          </a:p>
          <a:p>
            <a:r>
              <a:rPr lang="zh-CN" altLang="en-US" sz="1200"/>
              <a:t>实例 一种简洁快速的文章文学周期性价比率研究。20190322 功能作者 罗瑶光。</a:t>
            </a:r>
            <a:endParaRPr lang="zh-CN" altLang="en-US" sz="1200"/>
          </a:p>
          <a:p>
            <a:r>
              <a:rPr lang="zh-CN" altLang="en-US" sz="1200"/>
              <a:t>https://github.com/yaoguangluo/Deta_Parser/blob/master/behaviorMap/org/tinos/behavior/test/LiterarinessLevelTest.java</a:t>
            </a:r>
            <a:endParaRPr lang="zh-CN" altLang="en-US" sz="1200"/>
          </a:p>
          <a:p>
            <a:r>
              <a:rPr lang="zh-CN" altLang="en-US" sz="1200"/>
              <a:t>实例 资本运作，消费评估，购买力分析的商业体系已经启动。 20190324 功能作者 罗瑶光。</a:t>
            </a:r>
            <a:endParaRPr lang="zh-CN" altLang="en-US" sz="1200"/>
          </a:p>
          <a:p>
            <a:r>
              <a:rPr lang="zh-CN" altLang="en-US" sz="1200"/>
              <a:t>商业开发将在官方网站展示：http://tinos.qicp.vip/</a:t>
            </a:r>
            <a:endParaRPr lang="zh-CN" altLang="en-US" sz="1200"/>
          </a:p>
          <a:p>
            <a:r>
              <a:rPr lang="zh-CN" altLang="en-US" sz="1200"/>
              <a:t>实例 Deta 中译英图灵项目已经启动.(谷歌,有道,百度等在语言句子翻译项目 非常成功, 德塔不会将研究重心花在全文翻译领域. 中译英图灵项目主要用在多语意识分析子项目.)</a:t>
            </a:r>
            <a:endParaRPr lang="zh-CN" altLang="en-US" sz="1200"/>
          </a:p>
          <a:p>
            <a:r>
              <a:rPr lang="zh-CN" altLang="en-US" sz="1200"/>
              <a:t>https://github.com/yaoguangluo/Deta_Parser/blob/master/neroMap/org/tinos/test/DemoTSLT.java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实例正在做功能： Unit test case。</a:t>
            </a:r>
            <a:endParaRPr lang="zh-CN" altLang="en-US" sz="1800"/>
          </a:p>
          <a:p>
            <a:r>
              <a:rPr lang="zh-CN" altLang="en-US" sz="1800"/>
              <a:t>实例正在做功能：商业应用布局。</a:t>
            </a:r>
            <a:endParaRPr lang="zh-CN" altLang="en-US" sz="1800"/>
          </a:p>
          <a:p>
            <a:r>
              <a:rPr lang="zh-CN" altLang="en-US" sz="1800"/>
              <a:t>实例正完善功能 所有代码进行文字描述，方便日后出版。作者要组织文字来描述当年为什么要这样写，写的时候遇到了什么困难， 是怎么解决的，写的时候怎么思考，将来需要怎么优化等。商品功能：英语复句翻译。实例</a:t>
            </a:r>
            <a:endParaRPr lang="zh-CN" altLang="en-US" sz="1800"/>
          </a:p>
          <a:p>
            <a:r>
              <a:rPr lang="zh-CN" altLang="en-US" sz="1800"/>
              <a:t>商品功能：英语特殊句型翻译。商品功能：分词矫正识别。</a:t>
            </a:r>
            <a:endParaRPr lang="zh-CN" altLang="en-US" sz="1800"/>
          </a:p>
          <a:p>
            <a:r>
              <a:rPr lang="zh-CN" altLang="en-US" sz="1800"/>
              <a:t>商品功能：多语意识。商品功能：信贷分析。商品功能：风险分析。商品功能：心理辅导。商品功能：教育辅导。商品功能：动机分析。</a:t>
            </a:r>
            <a:endParaRPr lang="zh-CN" altLang="en-US" sz="1800"/>
          </a:p>
          <a:p>
            <a:r>
              <a:rPr lang="zh-CN" altLang="en-US" sz="1800"/>
              <a:t>商品功能：股市数据分析.商品功能：新闻,领导,总结广告用语分析。</a:t>
            </a:r>
            <a:endParaRPr lang="zh-CN" altLang="en-US" sz="1800"/>
          </a:p>
          <a:p>
            <a:r>
              <a:rPr lang="zh-CN" altLang="en-US" sz="1800"/>
              <a:t>商品功能：智力训练。商品功能：刑事犯罪语录侦察。商品功能：读心术。商品功能：防骗术。商品功能：行为图灵。商品功能：支持训练。商品功能：带变异性特征进化。商品功能：新词搜索互联网更新词库功能。商品功能：商业对象接口计划。商品功能：线程分词的内存实时检测。商品功能：等等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200"/>
              <a:t>1 支持 java JDK 8 以上，字符集UTF-8 就够了，不需要任何插件和资源包。</a:t>
            </a:r>
            <a:endParaRPr lang="zh-CN" altLang="en-US" sz="1200"/>
          </a:p>
          <a:p>
            <a:r>
              <a:rPr lang="zh-CN" altLang="en-US" sz="1200"/>
              <a:t>分词使用如下：</a:t>
            </a:r>
            <a:endParaRPr lang="zh-CN" altLang="en-US" sz="1200"/>
          </a:p>
          <a:p>
            <a:r>
              <a:rPr lang="zh-CN" altLang="en-US" sz="1200"/>
              <a:t>大家可以自由添加词汇，添加在 org/tinos/fhmm/imp/words.lyg文件里。语料库集合地址如下：</a:t>
            </a:r>
            <a:endParaRPr lang="zh-CN" altLang="en-US" sz="1200"/>
          </a:p>
          <a:p>
            <a:r>
              <a:rPr lang="zh-CN" altLang="en-US" sz="1200"/>
              <a:t>https://github.com/yaoguangluo/Deta_Parser/tree/master/wordSegment/org/tinos/ortho/fhmm/imp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000"/>
              <a:t>int j=0;</a:t>
            </a:r>
            <a:endParaRPr lang="zh-CN" altLang="en-US" sz="1000"/>
          </a:p>
          <a:p>
            <a:r>
              <a:rPr lang="zh-CN" altLang="en-US" sz="1000"/>
              <a:t>	for(int i = 0; i &lt; sets.size(); i++){</a:t>
            </a:r>
            <a:endParaRPr lang="zh-CN" altLang="en-US" sz="1000"/>
          </a:p>
          <a:p>
            <a:r>
              <a:rPr lang="zh-CN" altLang="en-US" sz="1000"/>
              <a:t>		System.out.print(sets.get(i)+" | ");</a:t>
            </a:r>
            <a:endParaRPr lang="zh-CN" altLang="en-US" sz="1000"/>
          </a:p>
          <a:p>
            <a:r>
              <a:rPr lang="zh-CN" altLang="en-US" sz="1000"/>
              <a:t>		j++;</a:t>
            </a:r>
            <a:endParaRPr lang="zh-CN" altLang="en-US" sz="1000"/>
          </a:p>
          <a:p>
            <a:r>
              <a:rPr lang="zh-CN" altLang="en-US" sz="1000"/>
              <a:t>		if(j&gt;25) {</a:t>
            </a:r>
            <a:endParaRPr lang="zh-CN" altLang="en-US" sz="1000"/>
          </a:p>
          <a:p>
            <a:r>
              <a:rPr lang="zh-CN" altLang="en-US" sz="1000"/>
              <a:t>			j=0;</a:t>
            </a:r>
            <a:endParaRPr lang="zh-CN" altLang="en-US" sz="1000"/>
          </a:p>
          <a:p>
            <a:r>
              <a:rPr lang="zh-CN" altLang="en-US" sz="1000"/>
              <a:t>			System.out.println("");</a:t>
            </a:r>
            <a:endParaRPr lang="zh-CN" altLang="en-US" sz="1000"/>
          </a:p>
          <a:p>
            <a:r>
              <a:rPr lang="zh-CN" altLang="en-US" sz="1000"/>
              <a:t>		}</a:t>
            </a:r>
            <a:endParaRPr lang="zh-CN" altLang="en-US" sz="1000"/>
          </a:p>
          <a:p>
            <a:r>
              <a:rPr lang="zh-CN" altLang="en-US" sz="1000"/>
              <a:t>	}</a:t>
            </a:r>
            <a:endParaRPr lang="zh-CN" altLang="en-US" sz="1000"/>
          </a:p>
          <a:p>
            <a:r>
              <a:rPr lang="zh-CN" altLang="en-US" sz="2000"/>
              <a:t>效果</a:t>
            </a:r>
            <a:endParaRPr lang="zh-CN" altLang="en-US" sz="2000"/>
          </a:p>
          <a:p>
            <a:r>
              <a:rPr lang="zh-CN" altLang="en-US" sz="1200"/>
              <a:t>如果 | 从 | 容易 | 开始 | 于是 | 从容不迫 | 天下 | 等于 | 是非 | 常识 | 时务 | 必 | 为 | 俊杰 | 沿 | 海南 | 方向 | 逃跑 | 他 | 说的 | 确实 | 在理 | 结婚 | 的 | 和 | 尚未 | 结婚 | 的 | 提高 | 产品 | 质量 | 中外 |</a:t>
            </a:r>
            <a:endParaRPr lang="zh-CN" altLang="en-US" sz="1200"/>
          </a:p>
          <a:p>
            <a:r>
              <a:rPr lang="zh-CN" altLang="en-US" sz="1200"/>
              <a:t>科学 | 名著 | 内科学 | 是 | 临床 | 医学 | 的 | 基础 | | 内科学 | 作为 | 临床 | 医学 | 的 | 基础 | 学科 |</a:t>
            </a:r>
            <a:endParaRPr lang="zh-CN" altLang="en-US" sz="1200"/>
          </a:p>
          <a:p>
            <a:r>
              <a:rPr lang="zh-CN" altLang="en-US" sz="1200"/>
              <a:t>， | 重点 | 论述 | 人体 | 各个 | 系统 | 各种 | 疾病 | 的 | 病因 | 、 | 发病 | 机制 | 、 | 临床 | 表现 |</a:t>
            </a:r>
            <a:endParaRPr lang="zh-CN" altLang="en-US" sz="1200"/>
          </a:p>
          <a:p>
            <a:r>
              <a:rPr lang="zh-CN" altLang="en-US" sz="1200"/>
              <a:t>、 | 诊断 | 、 | 治疗 | 与 | 预防 |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zh-CN">
                <a:sym typeface="宋体" panose="02010600030101010101" pitchFamily="2" charset="-122"/>
              </a:rPr>
              <a:t>德塔语言图灵工程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zh-CN" sz="2800">
                <a:sym typeface="宋体" panose="02010600030101010101" pitchFamily="2" charset="-122"/>
              </a:rPr>
              <a:t>德塔语言图灵工程</a:t>
            </a:r>
            <a:r>
              <a:rPr lang="en-US" altLang="zh-CN" sz="2800">
                <a:sym typeface="宋体" panose="02010600030101010101" pitchFamily="2" charset="-122"/>
              </a:rPr>
              <a:t> </a:t>
            </a:r>
            <a:r>
              <a:rPr lang="zh-CN" altLang="en-US" sz="2800">
                <a:sym typeface="宋体" panose="02010600030101010101" pitchFamily="2" charset="-122"/>
              </a:rPr>
              <a:t>含有</a:t>
            </a:r>
            <a:r>
              <a:rPr lang="en-US" altLang="zh-CN" sz="2800">
                <a:sym typeface="宋体" panose="02010600030101010101" pitchFamily="2" charset="-122"/>
              </a:rPr>
              <a:t>4</a:t>
            </a:r>
            <a:r>
              <a:rPr lang="zh-CN" altLang="en-US" sz="2800">
                <a:sym typeface="宋体" panose="02010600030101010101" pitchFamily="2" charset="-122"/>
              </a:rPr>
              <a:t>个子工程</a:t>
            </a:r>
            <a:endParaRPr lang="zh-CN" altLang="en-US" sz="2800">
              <a:sym typeface="宋体" panose="02010600030101010101" pitchFamily="2" charset="-122"/>
            </a:endParaRPr>
          </a:p>
          <a:p>
            <a:r>
              <a:rPr lang="en-US" altLang="zh-CN" sz="2800">
                <a:sym typeface="宋体" panose="02010600030101010101" pitchFamily="2" charset="-122"/>
              </a:rPr>
              <a:t>1 </a:t>
            </a:r>
            <a:r>
              <a:rPr lang="zh-CN" altLang="en-US" sz="2800">
                <a:sym typeface="宋体" panose="02010600030101010101" pitchFamily="2" charset="-122"/>
              </a:rPr>
              <a:t>分词测试</a:t>
            </a:r>
            <a:r>
              <a:rPr lang="en-US" altLang="zh-CN" sz="2800">
                <a:sym typeface="宋体" panose="02010600030101010101" pitchFamily="2" charset="-122"/>
              </a:rPr>
              <a:t>  Parser </a:t>
            </a:r>
            <a:r>
              <a:rPr lang="zh-CN" altLang="en-US" sz="2800">
                <a:sym typeface="宋体" panose="02010600030101010101" pitchFamily="2" charset="-122"/>
              </a:rPr>
              <a:t>包</a:t>
            </a:r>
            <a:r>
              <a:rPr lang="en-US" altLang="zh-CN" sz="2800">
                <a:sym typeface="宋体" panose="02010600030101010101" pitchFamily="2" charset="-122"/>
              </a:rPr>
              <a:t> </a:t>
            </a:r>
            <a:endParaRPr lang="zh-CN" altLang="en-US" sz="2800">
              <a:sym typeface="宋体" panose="02010600030101010101" pitchFamily="2" charset="-122"/>
            </a:endParaRPr>
          </a:p>
          <a:p>
            <a:r>
              <a:rPr lang="en-US" altLang="zh-CN" sz="2800">
                <a:sym typeface="宋体" panose="02010600030101010101" pitchFamily="2" charset="-122"/>
              </a:rPr>
              <a:t>2 </a:t>
            </a:r>
            <a:r>
              <a:rPr lang="zh-CN" altLang="en-US" sz="2800">
                <a:sym typeface="宋体" panose="02010600030101010101" pitchFamily="2" charset="-122"/>
              </a:rPr>
              <a:t>意识测试</a:t>
            </a:r>
            <a:r>
              <a:rPr lang="en-US" altLang="zh-CN" sz="2800">
                <a:sym typeface="宋体" panose="02010600030101010101" pitchFamily="2" charset="-122"/>
              </a:rPr>
              <a:t>  Sensing </a:t>
            </a:r>
            <a:r>
              <a:rPr lang="zh-CN" altLang="en-US" sz="2800">
                <a:sym typeface="宋体" panose="02010600030101010101" pitchFamily="2" charset="-122"/>
              </a:rPr>
              <a:t>包</a:t>
            </a:r>
            <a:endParaRPr lang="zh-CN" altLang="en-US" sz="2800">
              <a:sym typeface="宋体" panose="02010600030101010101" pitchFamily="2" charset="-122"/>
            </a:endParaRPr>
          </a:p>
          <a:p>
            <a:r>
              <a:rPr lang="en-US" altLang="zh-CN" sz="2800">
                <a:sym typeface="宋体" panose="02010600030101010101" pitchFamily="2" charset="-122"/>
              </a:rPr>
              <a:t>3 </a:t>
            </a:r>
            <a:r>
              <a:rPr lang="zh-CN" altLang="en-US" sz="2800">
                <a:sym typeface="宋体" panose="02010600030101010101" pitchFamily="2" charset="-122"/>
              </a:rPr>
              <a:t>精神测试</a:t>
            </a:r>
            <a:r>
              <a:rPr lang="en-US" altLang="zh-CN" sz="2800">
                <a:sym typeface="宋体" panose="02010600030101010101" pitchFamily="2" charset="-122"/>
              </a:rPr>
              <a:t>  Emosion </a:t>
            </a:r>
            <a:r>
              <a:rPr lang="zh-CN" altLang="en-US" sz="2800">
                <a:sym typeface="宋体" panose="02010600030101010101" pitchFamily="2" charset="-122"/>
              </a:rPr>
              <a:t>包</a:t>
            </a:r>
            <a:endParaRPr lang="zh-CN" altLang="en-US" sz="2800">
              <a:sym typeface="宋体" panose="02010600030101010101" pitchFamily="2" charset="-122"/>
            </a:endParaRPr>
          </a:p>
          <a:p>
            <a:r>
              <a:rPr lang="en-US" altLang="zh-CN" sz="2800"/>
              <a:t>4 </a:t>
            </a:r>
            <a:r>
              <a:rPr lang="zh-CN" altLang="en-US" sz="2800"/>
              <a:t>行为测试</a:t>
            </a:r>
            <a:r>
              <a:rPr lang="en-US" altLang="zh-CN" sz="2800"/>
              <a:t>  Behaver </a:t>
            </a:r>
            <a:r>
              <a:rPr lang="zh-CN" altLang="en-US" sz="2800"/>
              <a:t>包</a:t>
            </a:r>
            <a:endParaRPr lang="zh-CN" altLang="en-US" sz="2800"/>
          </a:p>
          <a:p>
            <a:r>
              <a:rPr lang="zh-CN" altLang="en-US" sz="2800"/>
              <a:t>按研究分级为</a:t>
            </a:r>
            <a:r>
              <a:rPr lang="en-US" altLang="zh-CN" sz="2800"/>
              <a:t> </a:t>
            </a:r>
            <a:r>
              <a:rPr lang="zh-CN" altLang="en-US" sz="2800"/>
              <a:t>分词，词感，词境，词灵。分级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分词测试</a:t>
            </a:r>
            <a:r>
              <a:rPr lang="en-US" altLang="zh-CN">
                <a:sym typeface="宋体" panose="02010600030101010101" pitchFamily="2" charset="-122"/>
              </a:rPr>
              <a:t>  Parser </a:t>
            </a:r>
            <a:r>
              <a:rPr lang="zh-CN" altLang="en-US">
                <a:sym typeface="宋体" panose="02010600030101010101" pitchFamily="2" charset="-122"/>
              </a:rPr>
              <a:t>包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>
                <a:sym typeface="宋体" panose="02010600030101010101" pitchFamily="2" charset="-122"/>
              </a:rPr>
              <a:t>分词测试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的主要应用为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极速中文分词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其中包含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中文简体和繁体分词，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小语种分词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混合分词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分词的模式为</a:t>
            </a:r>
            <a:r>
              <a:rPr lang="en-US" altLang="zh-CN">
                <a:sym typeface="宋体" panose="02010600030101010101" pitchFamily="2" charset="-122"/>
              </a:rPr>
              <a:t>6</a:t>
            </a:r>
            <a:r>
              <a:rPr lang="zh-CN" altLang="en-US">
                <a:sym typeface="宋体" panose="02010600030101010101" pitchFamily="2" charset="-122"/>
              </a:rPr>
              <a:t>万</a:t>
            </a:r>
            <a:r>
              <a:rPr lang="en-US" altLang="zh-CN">
                <a:sym typeface="宋体" panose="02010600030101010101" pitchFamily="2" charset="-122"/>
              </a:rPr>
              <a:t>+</a:t>
            </a:r>
            <a:r>
              <a:rPr lang="zh-CN" altLang="en-US">
                <a:sym typeface="宋体" panose="02010600030101010101" pitchFamily="2" charset="-122"/>
              </a:rPr>
              <a:t>词典，进行森林索引遍历匹配分词。按照人类的词语的词性语法进行组合划分。</a:t>
            </a:r>
            <a:endParaRPr lang="zh-CN" altLang="en-US">
              <a:sym typeface="宋体" panose="02010600030101010101" pitchFamily="2" charset="-122"/>
            </a:endParaRPr>
          </a:p>
          <a:p>
            <a:endParaRPr lang="zh-CN" altLang="en-US">
              <a:sym typeface="宋体" panose="02010600030101010101" pitchFamily="2" charset="-122"/>
            </a:endParaRPr>
          </a:p>
          <a:p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目前支持分词语言种类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2000"/>
              <a:t> คลังข้อความภาษาไทยขนาดใหญ่สำหรับการปรับรุ่นเสร็จสมบูรณ์。</a:t>
            </a:r>
            <a:endParaRPr lang="zh-CN" altLang="en-US" sz="2000"/>
          </a:p>
          <a:p>
            <a:r>
              <a:rPr lang="zh-CN" altLang="en-US" sz="2000"/>
              <a:t> Cơ sở dữ liệu tiếng việt chuẩn hoàn thành, không tối ưu hóa phiên bản。</a:t>
            </a:r>
            <a:endParaRPr lang="zh-CN" altLang="en-US" sz="2000"/>
          </a:p>
          <a:p>
            <a:r>
              <a:rPr lang="zh-CN" altLang="en-US" sz="2000"/>
              <a:t>Rumah corpus indonesia selesai. Versi tak dioptimalkan。</a:t>
            </a:r>
            <a:endParaRPr lang="zh-CN" altLang="en-US" sz="2000"/>
          </a:p>
          <a:p>
            <a:r>
              <a:rPr lang="zh-CN" altLang="en-US" sz="2000"/>
              <a:t>Die deutsche sprachdatenbank wurde nicht geändert.</a:t>
            </a:r>
            <a:endParaRPr lang="zh-CN" altLang="en-US" sz="2000"/>
          </a:p>
          <a:p>
            <a:r>
              <a:rPr lang="zh-CN" altLang="en-US" sz="2000"/>
              <a:t> أُنجزت نسخة غير معدلة من قاعدة المفردات المتخصصة باللغة العربية</a:t>
            </a:r>
            <a:endParaRPr lang="zh-CN" altLang="en-US" sz="2000"/>
          </a:p>
          <a:p>
            <a:r>
              <a:rPr lang="zh-CN" altLang="en-US" sz="2000"/>
              <a:t> Versión no detectada del corpus español completa。</a:t>
            </a:r>
            <a:endParaRPr lang="zh-CN" altLang="en-US" sz="2000"/>
          </a:p>
          <a:p>
            <a:r>
              <a:rPr lang="zh-CN" altLang="en-US" sz="2000"/>
              <a:t>한국의 언어 자재 고는 이미 완벽하다。</a:t>
            </a:r>
            <a:endParaRPr lang="zh-CN" altLang="en-US" sz="2000"/>
          </a:p>
          <a:p>
            <a:r>
              <a:rPr lang="zh-CN" altLang="en-US" sz="2000"/>
              <a:t>日本语のデータベースはすでに第1版が完成しました。</a:t>
            </a:r>
            <a:endParaRPr lang="zh-CN" altLang="en-US" sz="2000"/>
          </a:p>
          <a:p>
            <a:r>
              <a:rPr lang="zh-CN" altLang="en-US" sz="2000"/>
              <a:t>Le corpus français est terminé A1, A2, A3, A4, B1, B2。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目前支持分词语言种类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1 ： The first unrevised version has been completed: 12 professional level corpora of Chinese, Chinese pinyin, French, German, Korean, Japanese, Spanish, Russian, indonesia , Arabic, Vietnam and Thailand languages.</a:t>
            </a:r>
            <a:endParaRPr lang="zh-CN" altLang="en-US" sz="2000"/>
          </a:p>
          <a:p>
            <a:r>
              <a:rPr lang="zh-CN" altLang="en-US" sz="1800"/>
              <a:t>2 ： 第1版未修正版:中国、フランス、ドイツ、韩国、日本、スペイン、ロシア、アラビア语8种类の専门レベルの言语データベースが完成した。</a:t>
            </a:r>
            <a:endParaRPr lang="zh-CN" altLang="en-US" sz="1800"/>
          </a:p>
          <a:p>
            <a:r>
              <a:rPr lang="zh-CN" altLang="en-US" sz="1800"/>
              <a:t>3 ： 이미 제1 판의 수정되지 않은 수정판은 중국, 프랑스, 독일, 한국, 일본, 서부, 로씨야, 아랍어 등 8개 전업급 언어자료창고이다.</a:t>
            </a:r>
            <a:endParaRPr lang="zh-CN" altLang="en-US" sz="1800"/>
          </a:p>
          <a:p>
            <a:r>
              <a:rPr lang="zh-CN" altLang="en-US" sz="1800"/>
              <a:t>4 ： La première édition n’a pas été modifiée: le corpus des langues chinoise, française, allemande, coréenne, japonaise, occidentale, russe et arabe.</a:t>
            </a:r>
            <a:endParaRPr lang="zh-CN" altLang="en-US" sz="1800"/>
          </a:p>
          <a:p>
            <a:r>
              <a:rPr lang="zh-CN" altLang="en-US" sz="1800"/>
              <a:t>5 ： Die erste unänderte fassung der ersten ausgabe wurde abgeschlossen: in der mitte, frankreich, korea, japan, russland, dem 8. Sprachzentrum auf hoher ebene</a:t>
            </a:r>
            <a:endParaRPr lang="zh-CN" altLang="en-US" sz="18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目前支持分词语言种类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6 ： Завершено первое неисправленное издание: Китай, Франция, Германия, хан, Япония, западная, российская и арабская языки, восемь специализированных корпусов.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7 ： Se han completado las primeras ediciones sin modificaciones: el corpus juris de 8 niveles profesionales en idiomas chino, francés, alemán, coreano, japonés, occidental, ruso y árabe.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8 ： وقد اكتملت الطبعة الأولى من دون تعديل، وهي مجموعة من ثماني مجموعات متخصصة من اللغات الإسبانية والفرنسية والألمانية والورية واليابانية والغربية والروسية.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9 ： Rumah corpus indonesia selesai. Versi tak dioptimalkan。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10 ： Cơ sở dữ liệu tiếng việt chuẩn hoàn thành, không tối ưu hóa phiên bản。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11 ： คลังข้อความภาษาไทยขนาดใหญ่สำหรับการปรับรุ่นเสร็จสมบูรณ์。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实例已完成功能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200"/>
              <a:t>实例已完成功能： 首次采用《VPC架构》海量线程注册保证调用函数速度。 功能作者： 罗瑶光</a:t>
            </a:r>
            <a:endParaRPr lang="zh-CN" altLang="en-US" sz="1200"/>
          </a:p>
          <a:p>
            <a:r>
              <a:rPr lang="zh-CN" altLang="en-US" sz="1200"/>
              <a:t>实例已完成功能： 支持海量并发运算，后端接口调用运算，纯全虚接口同步运算。功能作者： 罗瑶光</a:t>
            </a:r>
            <a:endParaRPr lang="zh-CN" altLang="en-US" sz="1200"/>
          </a:p>
          <a:p>
            <a:r>
              <a:rPr lang="zh-CN" altLang="en-US" sz="1200"/>
              <a:t>实例已完成功能： 经过SONAR 最高级认证（感知最高认证，语义最高认证，语法最高认证，行为最高认证，逻辑最高认证）。功能作者： 罗瑶光</a:t>
            </a:r>
            <a:endParaRPr lang="zh-CN" altLang="en-US" sz="1200"/>
          </a:p>
          <a:p>
            <a:r>
              <a:rPr lang="zh-CN" altLang="en-US" sz="1200"/>
              <a:t>实例已完成功能： 扩展词语非常简单：基于 《格式化线性语料库》。功能作者： 罗瑶光</a:t>
            </a:r>
            <a:endParaRPr lang="zh-CN" altLang="en-US" sz="1200"/>
          </a:p>
          <a:p>
            <a:r>
              <a:rPr lang="zh-CN" altLang="en-US" sz="1200"/>
              <a:t>实例已完成功能： 查询词语非常方便：基于 《离散森林网络加权字典递归索引》。功能作者： 罗瑶光</a:t>
            </a:r>
            <a:endParaRPr lang="zh-CN" altLang="en-US" sz="1200"/>
          </a:p>
          <a:p>
            <a:r>
              <a:rPr lang="zh-CN" altLang="en-US" sz="1200"/>
              <a:t>实例已完成功能： 搜索词语非常迅捷：基于 《2分法搜索 欧基里德距离 进行 位运算散列存储 字符集数据森林》。功能作者： 罗瑶光</a:t>
            </a:r>
            <a:endParaRPr lang="zh-CN" altLang="en-US" sz="1200"/>
          </a:p>
          <a:p>
            <a:r>
              <a:rPr lang="zh-CN" altLang="en-US" sz="1200"/>
              <a:t>实例已完成功能： 匹配词语非常精准：基于 《决策树深度 NLP 正向隐马可夫匹配》。功能作者： 罗瑶光</a:t>
            </a:r>
            <a:endParaRPr lang="zh-CN" altLang="en-US" sz="1200"/>
          </a:p>
          <a:p>
            <a:r>
              <a:rPr lang="zh-CN" altLang="en-US" sz="1200"/>
              <a:t>实例已完成功能： 词频统计接近光速：基于《线性科学最强的快排第6代的基础上作者进行以作者名字命名的小高峰过滤法修正算法，导致快排6的速度再翻2倍》。 (词频统计非线性排序算法已经更新了罗瑶光小高峰过滤快排三代. 2019-04-23)</a:t>
            </a:r>
            <a:endParaRPr lang="zh-CN" altLang="en-US" sz="1200"/>
          </a:p>
          <a:p>
            <a:r>
              <a:rPr lang="zh-CN" altLang="en-US" sz="1200"/>
              <a:t>实例已完成功能： 速度：每秒高达2200万(201904012)中文简体字准确分词。 因为通过国际SONAR最高认证，牺牲了程序执行时间十分之三的速度效率（自行修改去掉sonar认知模式可达3000万字分词每秒，性能比应该是世界第二，世界第一赠给高斯林先生，因为我用的是java，没办法）。 测试环境（win7， 64位， 16g ram，intel i5-7500） 20181208 功能作者： 罗瑶光</a:t>
            </a:r>
            <a:endParaRPr lang="zh-CN" altLang="en-US" sz="1200"/>
          </a:p>
          <a:p>
            <a:r>
              <a:rPr lang="zh-CN" altLang="en-US" sz="1200"/>
              <a:t>https://github.com/yaoguangluo/Deta_Parser/tree/master/wordSegment/org/tinos/test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实例已完成功能： 中英混合分词。最高达到每秒2200万 ~ 2700万中英文混合常规格式分词。（每毫秒分22,000字+）20190412 功能作者：罗瑶光</a:t>
            </a:r>
            <a:endParaRPr lang="zh-CN" altLang="en-US" sz="1200"/>
          </a:p>
          <a:p>
            <a:r>
              <a:rPr lang="zh-CN" altLang="en-US" sz="1200"/>
              <a:t>实例已完成功能： 速度每秒高达900万词语的中文词性索引。（Part Of Speech, POS），功能作者： 罗瑶光</a:t>
            </a:r>
            <a:endParaRPr lang="zh-CN" altLang="en-US" sz="1200"/>
          </a:p>
          <a:p>
            <a:r>
              <a:rPr lang="zh-CN" altLang="en-US" sz="1200"/>
              <a:t>实例已完成功能： 机制为分词和词性分析可拆分使用。采用一次实例，多并发执行思想。功能作者： 罗瑶光</a:t>
            </a:r>
            <a:endParaRPr lang="zh-CN" altLang="en-US" sz="1200"/>
          </a:p>
          <a:p>
            <a:r>
              <a:rPr lang="zh-CN" altLang="en-US" sz="1200"/>
              <a:t>实例已完成功能： 词库：多达26300+的中文语料库精确简体中文词汇，有效的辨别新词。功能作者： 罗瑶光</a:t>
            </a:r>
            <a:endParaRPr lang="zh-CN" altLang="en-US" sz="1200"/>
          </a:p>
          <a:p>
            <a:r>
              <a:rPr lang="zh-CN" altLang="en-US" sz="1200"/>
              <a:t>实例已完成功能： 大小：55Kb。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实例已完成功能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409065"/>
            <a:ext cx="8229600" cy="4717415"/>
          </a:xfrm>
          <a:ln/>
        </p:spPr>
        <p:txBody>
          <a:bodyPr anchor="t" anchorCtr="0"/>
          <a:p>
            <a:r>
              <a:rPr lang="zh-CN" altLang="en-US" sz="1400"/>
              <a:t>实例已完成功能： 多核模式：可以自己写 parallelStream() 函数去实现，jdk8以上已经支持, CogsBinaryForestAnalyzer 支持海量多核多线程并发安全 。功能作者： 罗瑶光</a:t>
            </a:r>
            <a:endParaRPr lang="zh-CN" altLang="en-US" sz="1400"/>
          </a:p>
          <a:p>
            <a:r>
              <a:rPr lang="zh-CN" altLang="en-US" sz="1400"/>
              <a:t>实例已完成功能： 安全：VPC架构采用纯虚函数做反向映射跳过IOC，效率增加，线程安全高度严格保障。功能作者： 罗瑶光</a:t>
            </a:r>
            <a:endParaRPr lang="zh-CN" altLang="en-US" sz="1400"/>
          </a:p>
          <a:p>
            <a:r>
              <a:rPr lang="zh-CN" altLang="en-US" sz="1400"/>
              <a:t>实例已完成功能： 部分中文短句翻译英语。功能作者： 罗瑶光</a:t>
            </a:r>
            <a:endParaRPr lang="zh-CN" altLang="en-US" sz="1400"/>
          </a:p>
          <a:p>
            <a:r>
              <a:rPr lang="zh-CN" altLang="en-US" sz="1400"/>
              <a:t>实例已完成功能： 中英混合分词。最高达到每秒2200万 ~ 3000万中英文混合常规格式分词。功能作者： 罗瑶光</a:t>
            </a:r>
            <a:endParaRPr lang="zh-CN" altLang="en-US" sz="1400"/>
          </a:p>
          <a:p>
            <a:r>
              <a:rPr lang="zh-CN" altLang="en-US" sz="1400"/>
              <a:t>实例已完成功能： 病句中乱码分析。功能作者： 罗瑶光</a:t>
            </a:r>
            <a:endParaRPr lang="zh-CN" altLang="en-US" sz="1400"/>
          </a:p>
          <a:p>
            <a:r>
              <a:rPr lang="zh-CN" altLang="en-US" sz="1400"/>
              <a:t>实例已完成功能： VPC进化到VPCS, 静态分流加速每秒又多增100万分词。功能作者： 罗瑶光</a:t>
            </a:r>
            <a:endParaRPr lang="zh-CN" altLang="en-US" sz="1400"/>
          </a:p>
          <a:p>
            <a:r>
              <a:rPr lang="zh-CN" altLang="en-US" sz="1400"/>
              <a:t>实例已完成功能：12国语言翻译词汇录入系统。 Mr.Yaoguang.Luo 20190310 功能作者： 罗瑶光</a:t>
            </a:r>
            <a:endParaRPr lang="zh-CN" altLang="en-US" sz="1400"/>
          </a:p>
          <a:p>
            <a:r>
              <a:rPr lang="zh-CN" altLang="en-US" sz="1400"/>
              <a:t>实例 第一次语料库森林进行序列化优化已完成（分词速度提高1.5%），导致ICA内核生成速度翻倍。20190320 功能作者 罗瑶光。</a:t>
            </a:r>
            <a:endParaRPr lang="zh-CN" altLang="en-US" sz="1400"/>
          </a:p>
          <a:p>
            <a:r>
              <a:rPr lang="zh-CN" altLang="en-US" sz="1400"/>
              <a:t>实例 逐步完善歧义,复杂,病句,变态,狂虐,句型的分词.感谢测试用例病句提供者如下:</a:t>
            </a:r>
            <a:endParaRPr lang="zh-CN" altLang="en-US" sz="1400"/>
          </a:p>
          <a:p>
            <a:r>
              <a:rPr lang="zh-CN" altLang="en-US" sz="1400"/>
              <a:t>https://github.com/yaoguangluo/Deta_Parser/blob/master/wordSegment/org/tinos/test/DemoPOS.java (https://blog.csdn.net/dreamz*************ls/88108568 https://my.oschina.*************135746) 道德清洗中. 对曾经提供负面的歧义病句的单位表示感谢 同时表示道歉,这里 链接过滤了.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/>
              <a:t>词感</a:t>
            </a:r>
            <a:r>
              <a:rPr lang="en-US" altLang="zh-CN"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研究</a:t>
            </a:r>
            <a:endParaRPr lang="zh-CN" altLang="en-US">
              <a:sym typeface="宋体" panose="02010600030101010101" pitchFamily="2" charset="-122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200"/>
              <a:t>实例 德塔意识图灵机项目已经启动。 20190313 功能作者： 罗瑶光</a:t>
            </a:r>
            <a:endParaRPr lang="zh-CN" altLang="en-US" sz="1200"/>
          </a:p>
          <a:p>
            <a:r>
              <a:rPr lang="zh-CN" altLang="en-US" sz="1200"/>
              <a:t>实例 ICA 内核训练集生成算法优化。20190317 功能作者： 罗瑶光</a:t>
            </a:r>
            <a:endParaRPr lang="zh-CN" altLang="en-US" sz="1200"/>
          </a:p>
          <a:p>
            <a:r>
              <a:rPr lang="zh-CN" altLang="en-US" sz="1200"/>
              <a:t>实例 基于贝叶斯统计RNN函数集，通过频率排序进行函数校准，并进行动词的特殊用法修正。20190319 功能作者 罗瑶光</a:t>
            </a:r>
            <a:endParaRPr lang="zh-CN" altLang="en-US" sz="1200"/>
          </a:p>
          <a:p>
            <a:r>
              <a:rPr lang="zh-CN" altLang="en-US" sz="1200"/>
              <a:t>实例 一种罗氏教育评估图灵机1.0如下：基于ANN的训练形谓词比的核心率进行贝叶斯结果分析。20190323 功能作者 罗瑶光。</a:t>
            </a:r>
            <a:endParaRPr lang="zh-CN" altLang="en-US" sz="1200"/>
          </a:p>
          <a:p>
            <a:r>
              <a:rPr lang="zh-CN" altLang="en-US" sz="1200"/>
              <a:t>实例已完成功能： 病句分析非常完善：基于 《双向马可夫词性 POS 打分修正策略》。功能作者： 罗瑶光</a:t>
            </a:r>
            <a:endParaRPr lang="zh-CN" altLang="en-US" sz="1200"/>
          </a:p>
          <a:p>
            <a:r>
              <a:rPr lang="zh-CN" altLang="en-US" sz="1200"/>
              <a:t>实例已完成功能：情感语料库第一版本未修正版本。 Mr.Yaoguang.Luo</a:t>
            </a:r>
            <a:endParaRPr lang="zh-CN" altLang="en-US" sz="1200"/>
          </a:p>
          <a:p>
            <a:r>
              <a:rPr lang="zh-CN" altLang="en-US" sz="1200"/>
              <a:t>注意1：该正面，褒义，负面，贬义，中性情感语料库有一定比重的表达作者的主观判断，比如思维误差，肯定环境，否定环境，哲学精神论等，如果引起不适，请慎重使用和借鉴修改。如果该情感库对第三方导致任何工程问题，作者不做任何解释和负法律责任。 注意2: 因为关键字和形谓词模型的应用不确定性，意识和社会形态的溯源问题以及字典理解的误差率，该情感语料库不做任何解释在基于法律与道德的临界线区分应用上。 注意3: 多语意识场合，该情态库不做任何情形分类评估标准，也不做引导性评估。</a:t>
            </a:r>
            <a:endParaRPr lang="zh-CN" altLang="en-US" sz="1200"/>
          </a:p>
          <a:p>
            <a:r>
              <a:rPr lang="zh-CN" altLang="en-US" sz="1200"/>
              <a:t>实例 基于 HMM matrix 进行nomarlization 然后做 未优化的 ANN 简单 训练版本 map reduce 测试。功能作者： 罗瑶光</a:t>
            </a:r>
            <a:endParaRPr lang="zh-CN" altLang="en-US" sz="1200"/>
          </a:p>
          <a:p>
            <a:r>
              <a:rPr lang="zh-CN" altLang="en-US" sz="1200"/>
              <a:t>https://github.com/yaoguangluo/Deta_Parser/blob/master/sensingMap/org/tinos/sensing/test/ANNTest.java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7475</Words>
  <Application>WPS 演示</Application>
  <PresentationFormat/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BatangChe</vt:lpstr>
      <vt:lpstr>Segoe Print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德塔语言图灵工程</dc:title>
  <dc:creator>罗瑶光</dc:creator>
  <cp:lastModifiedBy>Alkaid罗瑶光</cp:lastModifiedBy>
  <cp:revision>34</cp:revision>
  <dcterms:created xsi:type="dcterms:W3CDTF">2021-09-21T10:12:39Z</dcterms:created>
  <dcterms:modified xsi:type="dcterms:W3CDTF">2021-09-21T11:58:44Z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5C22BCB319F34D018CCE07EEBC321D82</vt:lpwstr>
  </property>
</Properties>
</file>